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3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ink/ink1.xml" ContentType="application/inkml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ink/ink2.xml" ContentType="application/inkml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ink/ink3.xml" ContentType="application/inkml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ink/ink4.xml" ContentType="application/inkml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90.xml" ContentType="application/vnd.openxmlformats-officedocument.presentationml.tags+xml"/>
  <Override PartName="/ppt/ink/ink5.xml" ContentType="application/inkml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notesSlides/notesSlide6.xml" ContentType="application/vnd.openxmlformats-officedocument.presentationml.notesSlide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7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notesSlides/notesSlide10.xml" ContentType="application/vnd.openxmlformats-officedocument.presentationml.notesSlide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ink/ink6.xml" ContentType="application/inkml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ink/ink7.xml" ContentType="application/inkml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ink/ink8.xml" ContentType="application/inkml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ink/ink9.xml" ContentType="application/inkml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ink/ink10.xml" ContentType="application/inkml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ink/ink11.xml" ContentType="application/inkml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ink/ink12.xml" ContentType="application/inkml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notesSlides/notesSlide11.xml" ContentType="application/vnd.openxmlformats-officedocument.presentationml.notesSlide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notesSlides/notesSlide12.xml" ContentType="application/vnd.openxmlformats-officedocument.presentationml.notesSlide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notesSlides/notesSlide13.xml" ContentType="application/vnd.openxmlformats-officedocument.presentationml.notesSlide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notesSlides/notesSlide15.xml" ContentType="application/vnd.openxmlformats-officedocument.presentationml.notesSlide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ink/ink15.xml" ContentType="application/inkml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notesSlides/notesSlide16.xml" ContentType="application/vnd.openxmlformats-officedocument.presentationml.notesSlide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notesSlides/notesSlide17.xml" ContentType="application/vnd.openxmlformats-officedocument.presentationml.notesSlide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ink/ink16.xml" ContentType="application/inkml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ink/ink17.xml" ContentType="application/inkml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ink/ink18.xml" ContentType="application/inkml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notesSlides/notesSlide18.xml" ContentType="application/vnd.openxmlformats-officedocument.presentationml.notesSlide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ink/ink19.xml" ContentType="application/inkml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ink/ink20.xml" ContentType="application/inkml+xml"/>
  <Override PartName="/ppt/notesSlides/notesSlide19.xml" ContentType="application/vnd.openxmlformats-officedocument.presentationml.notesSlide+xml"/>
  <Override PartName="/ppt/ink/ink21.xml" ContentType="application/inkml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2.xml" ContentType="application/inkml+xml"/>
  <Override PartName="/ppt/notesSlides/notesSlide22.xml" ContentType="application/vnd.openxmlformats-officedocument.presentationml.notesSlide+xml"/>
  <Override PartName="/ppt/tags/tag2559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3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588.xml" ContentType="application/vnd.openxmlformats-officedocument.presentationml.tags+xml"/>
  <Override PartName="/ppt/notesSlides/notesSlide30.xml" ContentType="application/vnd.openxmlformats-officedocument.presentationml.notesSlide+xml"/>
  <Override PartName="/ppt/tags/tag2589.xml" ContentType="application/vnd.openxmlformats-officedocument.presentationml.tags+xml"/>
  <Override PartName="/ppt/notesSlides/notesSlide31.xml" ContentType="application/vnd.openxmlformats-officedocument.presentationml.notesSlide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ink/ink24.xml" ContentType="application/inkml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ink/ink25.xml" ContentType="application/inkml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tags/tag3119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292.xml" ContentType="application/vnd.openxmlformats-officedocument.presentationml.tags+xml"/>
  <Override PartName="/ppt/tags/tag3293.xml" ContentType="application/vnd.openxmlformats-officedocument.presentationml.tags+xml"/>
  <Override PartName="/ppt/tags/tag3294.xml" ContentType="application/vnd.openxmlformats-officedocument.presentationml.tags+xml"/>
  <Override PartName="/ppt/tags/tag3295.xml" ContentType="application/vnd.openxmlformats-officedocument.presentationml.tags+xml"/>
  <Override PartName="/ppt/tags/tag3296.xml" ContentType="application/vnd.openxmlformats-officedocument.presentationml.tags+xml"/>
  <Override PartName="/ppt/tags/tag3297.xml" ContentType="application/vnd.openxmlformats-officedocument.presentationml.tags+xml"/>
  <Override PartName="/ppt/tags/tag3298.xml" ContentType="application/vnd.openxmlformats-officedocument.presentationml.tags+xml"/>
  <Override PartName="/ppt/tags/tag3299.xml" ContentType="application/vnd.openxmlformats-officedocument.presentationml.tags+xml"/>
  <Override PartName="/ppt/tags/tag3300.xml" ContentType="application/vnd.openxmlformats-officedocument.presentationml.tags+xml"/>
  <Override PartName="/ppt/tags/tag3301.xml" ContentType="application/vnd.openxmlformats-officedocument.presentationml.tags+xml"/>
  <Override PartName="/ppt/tags/tag3302.xml" ContentType="application/vnd.openxmlformats-officedocument.presentationml.tags+xml"/>
  <Override PartName="/ppt/tags/tag3303.xml" ContentType="application/vnd.openxmlformats-officedocument.presentationml.tags+xml"/>
  <Override PartName="/ppt/tags/tag3304.xml" ContentType="application/vnd.openxmlformats-officedocument.presentationml.tags+xml"/>
  <Override PartName="/ppt/tags/tag3305.xml" ContentType="application/vnd.openxmlformats-officedocument.presentationml.tags+xml"/>
  <Override PartName="/ppt/tags/tag3306.xml" ContentType="application/vnd.openxmlformats-officedocument.presentationml.tags+xml"/>
  <Override PartName="/ppt/tags/tag3307.xml" ContentType="application/vnd.openxmlformats-officedocument.presentationml.tags+xml"/>
  <Override PartName="/ppt/tags/tag3308.xml" ContentType="application/vnd.openxmlformats-officedocument.presentationml.tags+xml"/>
  <Override PartName="/ppt/tags/tag3309.xml" ContentType="application/vnd.openxmlformats-officedocument.presentationml.tags+xml"/>
  <Override PartName="/ppt/tags/tag3310.xml" ContentType="application/vnd.openxmlformats-officedocument.presentationml.tags+xml"/>
  <Override PartName="/ppt/tags/tag3311.xml" ContentType="application/vnd.openxmlformats-officedocument.presentationml.tags+xml"/>
  <Override PartName="/ppt/tags/tag3312.xml" ContentType="application/vnd.openxmlformats-officedocument.presentationml.tags+xml"/>
  <Override PartName="/ppt/tags/tag3313.xml" ContentType="application/vnd.openxmlformats-officedocument.presentationml.tags+xml"/>
  <Override PartName="/ppt/tags/tag3314.xml" ContentType="application/vnd.openxmlformats-officedocument.presentationml.tags+xml"/>
  <Override PartName="/ppt/tags/tag3315.xml" ContentType="application/vnd.openxmlformats-officedocument.presentationml.tags+xml"/>
  <Override PartName="/ppt/tags/tag3316.xml" ContentType="application/vnd.openxmlformats-officedocument.presentationml.tags+xml"/>
  <Override PartName="/ppt/tags/tag3317.xml" ContentType="application/vnd.openxmlformats-officedocument.presentationml.tags+xml"/>
  <Override PartName="/ppt/tags/tag3318.xml" ContentType="application/vnd.openxmlformats-officedocument.presentationml.tags+xml"/>
  <Override PartName="/ppt/tags/tag3319.xml" ContentType="application/vnd.openxmlformats-officedocument.presentationml.tags+xml"/>
  <Override PartName="/ppt/tags/tag3320.xml" ContentType="application/vnd.openxmlformats-officedocument.presentationml.tags+xml"/>
  <Override PartName="/ppt/tags/tag3321.xml" ContentType="application/vnd.openxmlformats-officedocument.presentationml.tags+xml"/>
  <Override PartName="/ppt/tags/tag3322.xml" ContentType="application/vnd.openxmlformats-officedocument.presentationml.tags+xml"/>
  <Override PartName="/ppt/tags/tag3323.xml" ContentType="application/vnd.openxmlformats-officedocument.presentationml.tags+xml"/>
  <Override PartName="/ppt/tags/tag3324.xml" ContentType="application/vnd.openxmlformats-officedocument.presentationml.tags+xml"/>
  <Override PartName="/ppt/tags/tag3325.xml" ContentType="application/vnd.openxmlformats-officedocument.presentationml.tags+xml"/>
  <Override PartName="/ppt/tags/tag3326.xml" ContentType="application/vnd.openxmlformats-officedocument.presentationml.tags+xml"/>
  <Override PartName="/ppt/tags/tag3327.xml" ContentType="application/vnd.openxmlformats-officedocument.presentationml.tags+xml"/>
  <Override PartName="/ppt/tags/tag3328.xml" ContentType="application/vnd.openxmlformats-officedocument.presentationml.tags+xml"/>
  <Override PartName="/ppt/tags/tag3329.xml" ContentType="application/vnd.openxmlformats-officedocument.presentationml.tags+xml"/>
  <Override PartName="/ppt/tags/tag3330.xml" ContentType="application/vnd.openxmlformats-officedocument.presentationml.tags+xml"/>
  <Override PartName="/ppt/tags/tag3331.xml" ContentType="application/vnd.openxmlformats-officedocument.presentationml.tags+xml"/>
  <Override PartName="/ppt/tags/tag3332.xml" ContentType="application/vnd.openxmlformats-officedocument.presentationml.tags+xml"/>
  <Override PartName="/ppt/tags/tag3333.xml" ContentType="application/vnd.openxmlformats-officedocument.presentationml.tags+xml"/>
  <Override PartName="/ppt/tags/tag3334.xml" ContentType="application/vnd.openxmlformats-officedocument.presentationml.tags+xml"/>
  <Override PartName="/ppt/tags/tag3335.xml" ContentType="application/vnd.openxmlformats-officedocument.presentationml.tags+xml"/>
  <Override PartName="/ppt/tags/tag3336.xml" ContentType="application/vnd.openxmlformats-officedocument.presentationml.tags+xml"/>
  <Override PartName="/ppt/tags/tag3337.xml" ContentType="application/vnd.openxmlformats-officedocument.presentationml.tags+xml"/>
  <Override PartName="/ppt/tags/tag3338.xml" ContentType="application/vnd.openxmlformats-officedocument.presentationml.tags+xml"/>
  <Override PartName="/ppt/tags/tag3339.xml" ContentType="application/vnd.openxmlformats-officedocument.presentationml.tags+xml"/>
  <Override PartName="/ppt/tags/tag3340.xml" ContentType="application/vnd.openxmlformats-officedocument.presentationml.tags+xml"/>
  <Override PartName="/ppt/tags/tag3341.xml" ContentType="application/vnd.openxmlformats-officedocument.presentationml.tags+xml"/>
  <Override PartName="/ppt/tags/tag3342.xml" ContentType="application/vnd.openxmlformats-officedocument.presentationml.tags+xml"/>
  <Override PartName="/ppt/tags/tag3343.xml" ContentType="application/vnd.openxmlformats-officedocument.presentationml.tags+xml"/>
  <Override PartName="/ppt/tags/tag3344.xml" ContentType="application/vnd.openxmlformats-officedocument.presentationml.tags+xml"/>
  <Override PartName="/ppt/tags/tag3345.xml" ContentType="application/vnd.openxmlformats-officedocument.presentationml.tags+xml"/>
  <Override PartName="/ppt/tags/tag3346.xml" ContentType="application/vnd.openxmlformats-officedocument.presentationml.tags+xml"/>
  <Override PartName="/ppt/tags/tag3347.xml" ContentType="application/vnd.openxmlformats-officedocument.presentationml.tags+xml"/>
  <Override PartName="/ppt/tags/tag3348.xml" ContentType="application/vnd.openxmlformats-officedocument.presentationml.tags+xml"/>
  <Override PartName="/ppt/tags/tag3349.xml" ContentType="application/vnd.openxmlformats-officedocument.presentationml.tags+xml"/>
  <Override PartName="/ppt/tags/tag3350.xml" ContentType="application/vnd.openxmlformats-officedocument.presentationml.tags+xml"/>
  <Override PartName="/ppt/tags/tag3351.xml" ContentType="application/vnd.openxmlformats-officedocument.presentationml.tags+xml"/>
  <Override PartName="/ppt/tags/tag3352.xml" ContentType="application/vnd.openxmlformats-officedocument.presentationml.tags+xml"/>
  <Override PartName="/ppt/tags/tag3353.xml" ContentType="application/vnd.openxmlformats-officedocument.presentationml.tags+xml"/>
  <Override PartName="/ppt/tags/tag3354.xml" ContentType="application/vnd.openxmlformats-officedocument.presentationml.tags+xml"/>
  <Override PartName="/ppt/tags/tag3355.xml" ContentType="application/vnd.openxmlformats-officedocument.presentationml.tags+xml"/>
  <Override PartName="/ppt/tags/tag3356.xml" ContentType="application/vnd.openxmlformats-officedocument.presentationml.tags+xml"/>
  <Override PartName="/ppt/tags/tag3357.xml" ContentType="application/vnd.openxmlformats-officedocument.presentationml.tags+xml"/>
  <Override PartName="/ppt/tags/tag3358.xml" ContentType="application/vnd.openxmlformats-officedocument.presentationml.tags+xml"/>
  <Override PartName="/ppt/tags/tag3359.xml" ContentType="application/vnd.openxmlformats-officedocument.presentationml.tags+xml"/>
  <Override PartName="/ppt/tags/tag3360.xml" ContentType="application/vnd.openxmlformats-officedocument.presentationml.tags+xml"/>
  <Override PartName="/ppt/tags/tag3361.xml" ContentType="application/vnd.openxmlformats-officedocument.presentationml.tags+xml"/>
  <Override PartName="/ppt/tags/tag3362.xml" ContentType="application/vnd.openxmlformats-officedocument.presentationml.tags+xml"/>
  <Override PartName="/ppt/tags/tag3363.xml" ContentType="application/vnd.openxmlformats-officedocument.presentationml.tags+xml"/>
  <Override PartName="/ppt/tags/tag3364.xml" ContentType="application/vnd.openxmlformats-officedocument.presentationml.tags+xml"/>
  <Override PartName="/ppt/tags/tag3365.xml" ContentType="application/vnd.openxmlformats-officedocument.presentationml.tags+xml"/>
  <Override PartName="/ppt/tags/tag3366.xml" ContentType="application/vnd.openxmlformats-officedocument.presentationml.tags+xml"/>
  <Override PartName="/ppt/tags/tag3367.xml" ContentType="application/vnd.openxmlformats-officedocument.presentationml.tags+xml"/>
  <Override PartName="/ppt/tags/tag3368.xml" ContentType="application/vnd.openxmlformats-officedocument.presentationml.tags+xml"/>
  <Override PartName="/ppt/tags/tag3369.xml" ContentType="application/vnd.openxmlformats-officedocument.presentationml.tags+xml"/>
  <Override PartName="/ppt/tags/tag3370.xml" ContentType="application/vnd.openxmlformats-officedocument.presentationml.tags+xml"/>
  <Override PartName="/ppt/tags/tag3371.xml" ContentType="application/vnd.openxmlformats-officedocument.presentationml.tags+xml"/>
  <Override PartName="/ppt/tags/tag3372.xml" ContentType="application/vnd.openxmlformats-officedocument.presentationml.tags+xml"/>
  <Override PartName="/ppt/tags/tag3373.xml" ContentType="application/vnd.openxmlformats-officedocument.presentationml.tags+xml"/>
  <Override PartName="/ppt/tags/tag3374.xml" ContentType="application/vnd.openxmlformats-officedocument.presentationml.tags+xml"/>
  <Override PartName="/ppt/tags/tag3375.xml" ContentType="application/vnd.openxmlformats-officedocument.presentationml.tags+xml"/>
  <Override PartName="/ppt/tags/tag3376.xml" ContentType="application/vnd.openxmlformats-officedocument.presentationml.tags+xml"/>
  <Override PartName="/ppt/tags/tag3377.xml" ContentType="application/vnd.openxmlformats-officedocument.presentationml.tags+xml"/>
  <Override PartName="/ppt/tags/tag3378.xml" ContentType="application/vnd.openxmlformats-officedocument.presentationml.tags+xml"/>
  <Override PartName="/ppt/tags/tag3379.xml" ContentType="application/vnd.openxmlformats-officedocument.presentationml.tags+xml"/>
  <Override PartName="/ppt/tags/tag3380.xml" ContentType="application/vnd.openxmlformats-officedocument.presentationml.tags+xml"/>
  <Override PartName="/ppt/tags/tag3381.xml" ContentType="application/vnd.openxmlformats-officedocument.presentationml.tags+xml"/>
  <Override PartName="/ppt/tags/tag3382.xml" ContentType="application/vnd.openxmlformats-officedocument.presentationml.tags+xml"/>
  <Override PartName="/ppt/tags/tag3383.xml" ContentType="application/vnd.openxmlformats-officedocument.presentationml.tags+xml"/>
  <Override PartName="/ppt/tags/tag3384.xml" ContentType="application/vnd.openxmlformats-officedocument.presentationml.tags+xml"/>
  <Override PartName="/ppt/tags/tag3385.xml" ContentType="application/vnd.openxmlformats-officedocument.presentationml.tags+xml"/>
  <Override PartName="/ppt/tags/tag3386.xml" ContentType="application/vnd.openxmlformats-officedocument.presentationml.tags+xml"/>
  <Override PartName="/ppt/tags/tag3387.xml" ContentType="application/vnd.openxmlformats-officedocument.presentationml.tags+xml"/>
  <Override PartName="/ppt/tags/tag3388.xml" ContentType="application/vnd.openxmlformats-officedocument.presentationml.tags+xml"/>
  <Override PartName="/ppt/tags/tag3389.xml" ContentType="application/vnd.openxmlformats-officedocument.presentationml.tags+xml"/>
  <Override PartName="/ppt/tags/tag3390.xml" ContentType="application/vnd.openxmlformats-officedocument.presentationml.tags+xml"/>
  <Override PartName="/ppt/tags/tag3391.xml" ContentType="application/vnd.openxmlformats-officedocument.presentationml.tags+xml"/>
  <Override PartName="/ppt/tags/tag3392.xml" ContentType="application/vnd.openxmlformats-officedocument.presentationml.tags+xml"/>
  <Override PartName="/ppt/tags/tag3393.xml" ContentType="application/vnd.openxmlformats-officedocument.presentationml.tags+xml"/>
  <Override PartName="/ppt/tags/tag3394.xml" ContentType="application/vnd.openxmlformats-officedocument.presentationml.tags+xml"/>
  <Override PartName="/ppt/tags/tag3395.xml" ContentType="application/vnd.openxmlformats-officedocument.presentationml.tags+xml"/>
  <Override PartName="/ppt/tags/tag3396.xml" ContentType="application/vnd.openxmlformats-officedocument.presentationml.tags+xml"/>
  <Override PartName="/ppt/tags/tag3397.xml" ContentType="application/vnd.openxmlformats-officedocument.presentationml.tags+xml"/>
  <Override PartName="/ppt/tags/tag3398.xml" ContentType="application/vnd.openxmlformats-officedocument.presentationml.tags+xml"/>
  <Override PartName="/ppt/tags/tag3399.xml" ContentType="application/vnd.openxmlformats-officedocument.presentationml.tags+xml"/>
  <Override PartName="/ppt/tags/tag3400.xml" ContentType="application/vnd.openxmlformats-officedocument.presentationml.tags+xml"/>
  <Override PartName="/ppt/tags/tag3401.xml" ContentType="application/vnd.openxmlformats-officedocument.presentationml.tags+xml"/>
  <Override PartName="/ppt/tags/tag3402.xml" ContentType="application/vnd.openxmlformats-officedocument.presentationml.tags+xml"/>
  <Override PartName="/ppt/tags/tag3403.xml" ContentType="application/vnd.openxmlformats-officedocument.presentationml.tags+xml"/>
  <Override PartName="/ppt/tags/tag3404.xml" ContentType="application/vnd.openxmlformats-officedocument.presentationml.tags+xml"/>
  <Override PartName="/ppt/tags/tag3405.xml" ContentType="application/vnd.openxmlformats-officedocument.presentationml.tags+xml"/>
  <Override PartName="/ppt/tags/tag3406.xml" ContentType="application/vnd.openxmlformats-officedocument.presentationml.tags+xml"/>
  <Override PartName="/ppt/tags/tag3407.xml" ContentType="application/vnd.openxmlformats-officedocument.presentationml.tags+xml"/>
  <Override PartName="/ppt/tags/tag3408.xml" ContentType="application/vnd.openxmlformats-officedocument.presentationml.tags+xml"/>
  <Override PartName="/ppt/tags/tag3409.xml" ContentType="application/vnd.openxmlformats-officedocument.presentationml.tags+xml"/>
  <Override PartName="/ppt/tags/tag3410.xml" ContentType="application/vnd.openxmlformats-officedocument.presentationml.tags+xml"/>
  <Override PartName="/ppt/tags/tag3411.xml" ContentType="application/vnd.openxmlformats-officedocument.presentationml.tags+xml"/>
  <Override PartName="/ppt/tags/tag3412.xml" ContentType="application/vnd.openxmlformats-officedocument.presentationml.tags+xml"/>
  <Override PartName="/ppt/tags/tag3413.xml" ContentType="application/vnd.openxmlformats-officedocument.presentationml.tags+xml"/>
  <Override PartName="/ppt/tags/tag3414.xml" ContentType="application/vnd.openxmlformats-officedocument.presentationml.tags+xml"/>
  <Override PartName="/ppt/tags/tag3415.xml" ContentType="application/vnd.openxmlformats-officedocument.presentationml.tags+xml"/>
  <Override PartName="/ppt/tags/tag3416.xml" ContentType="application/vnd.openxmlformats-officedocument.presentationml.tags+xml"/>
  <Override PartName="/ppt/tags/tag3417.xml" ContentType="application/vnd.openxmlformats-officedocument.presentationml.tags+xml"/>
  <Override PartName="/ppt/tags/tag3418.xml" ContentType="application/vnd.openxmlformats-officedocument.presentationml.tags+xml"/>
  <Override PartName="/ppt/tags/tag3419.xml" ContentType="application/vnd.openxmlformats-officedocument.presentationml.tags+xml"/>
  <Override PartName="/ppt/tags/tag3420.xml" ContentType="application/vnd.openxmlformats-officedocument.presentationml.tags+xml"/>
  <Override PartName="/ppt/tags/tag3421.xml" ContentType="application/vnd.openxmlformats-officedocument.presentationml.tags+xml"/>
  <Override PartName="/ppt/tags/tag3422.xml" ContentType="application/vnd.openxmlformats-officedocument.presentationml.tags+xml"/>
  <Override PartName="/ppt/tags/tag3423.xml" ContentType="application/vnd.openxmlformats-officedocument.presentationml.tags+xml"/>
  <Override PartName="/ppt/tags/tag3424.xml" ContentType="application/vnd.openxmlformats-officedocument.presentationml.tags+xml"/>
  <Override PartName="/ppt/tags/tag3425.xml" ContentType="application/vnd.openxmlformats-officedocument.presentationml.tags+xml"/>
  <Override PartName="/ppt/tags/tag3426.xml" ContentType="application/vnd.openxmlformats-officedocument.presentationml.tags+xml"/>
  <Override PartName="/ppt/tags/tag3427.xml" ContentType="application/vnd.openxmlformats-officedocument.presentationml.tags+xml"/>
  <Override PartName="/ppt/tags/tag3428.xml" ContentType="application/vnd.openxmlformats-officedocument.presentationml.tags+xml"/>
  <Override PartName="/ppt/tags/tag3429.xml" ContentType="application/vnd.openxmlformats-officedocument.presentationml.tags+xml"/>
  <Override PartName="/ppt/tags/tag3430.xml" ContentType="application/vnd.openxmlformats-officedocument.presentationml.tags+xml"/>
  <Override PartName="/ppt/tags/tag3431.xml" ContentType="application/vnd.openxmlformats-officedocument.presentationml.tags+xml"/>
  <Override PartName="/ppt/tags/tag3432.xml" ContentType="application/vnd.openxmlformats-officedocument.presentationml.tags+xml"/>
  <Override PartName="/ppt/tags/tag3433.xml" ContentType="application/vnd.openxmlformats-officedocument.presentationml.tags+xml"/>
  <Override PartName="/ppt/tags/tag3434.xml" ContentType="application/vnd.openxmlformats-officedocument.presentationml.tags+xml"/>
  <Override PartName="/ppt/tags/tag3435.xml" ContentType="application/vnd.openxmlformats-officedocument.presentationml.tags+xml"/>
  <Override PartName="/ppt/tags/tag3436.xml" ContentType="application/vnd.openxmlformats-officedocument.presentationml.tags+xml"/>
  <Override PartName="/ppt/tags/tag3437.xml" ContentType="application/vnd.openxmlformats-officedocument.presentationml.tags+xml"/>
  <Override PartName="/ppt/tags/tag3438.xml" ContentType="application/vnd.openxmlformats-officedocument.presentationml.tags+xml"/>
  <Override PartName="/ppt/tags/tag3439.xml" ContentType="application/vnd.openxmlformats-officedocument.presentationml.tags+xml"/>
  <Override PartName="/ppt/tags/tag3440.xml" ContentType="application/vnd.openxmlformats-officedocument.presentationml.tags+xml"/>
  <Override PartName="/ppt/tags/tag3441.xml" ContentType="application/vnd.openxmlformats-officedocument.presentationml.tags+xml"/>
  <Override PartName="/ppt/tags/tag3442.xml" ContentType="application/vnd.openxmlformats-officedocument.presentationml.tags+xml"/>
  <Override PartName="/ppt/tags/tag3443.xml" ContentType="application/vnd.openxmlformats-officedocument.presentationml.tags+xml"/>
  <Override PartName="/ppt/tags/tag3444.xml" ContentType="application/vnd.openxmlformats-officedocument.presentationml.tags+xml"/>
  <Override PartName="/ppt/tags/tag3445.xml" ContentType="application/vnd.openxmlformats-officedocument.presentationml.tags+xml"/>
  <Override PartName="/ppt/tags/tag3446.xml" ContentType="application/vnd.openxmlformats-officedocument.presentationml.tags+xml"/>
  <Override PartName="/ppt/tags/tag3447.xml" ContentType="application/vnd.openxmlformats-officedocument.presentationml.tags+xml"/>
  <Override PartName="/ppt/tags/tag3448.xml" ContentType="application/vnd.openxmlformats-officedocument.presentationml.tags+xml"/>
  <Override PartName="/ppt/tags/tag3449.xml" ContentType="application/vnd.openxmlformats-officedocument.presentationml.tags+xml"/>
  <Override PartName="/ppt/tags/tag3450.xml" ContentType="application/vnd.openxmlformats-officedocument.presentationml.tags+xml"/>
  <Override PartName="/ppt/tags/tag3451.xml" ContentType="application/vnd.openxmlformats-officedocument.presentationml.tags+xml"/>
  <Override PartName="/ppt/tags/tag3452.xml" ContentType="application/vnd.openxmlformats-officedocument.presentationml.tags+xml"/>
  <Override PartName="/ppt/tags/tag3453.xml" ContentType="application/vnd.openxmlformats-officedocument.presentationml.tags+xml"/>
  <Override PartName="/ppt/tags/tag3454.xml" ContentType="application/vnd.openxmlformats-officedocument.presentationml.tags+xml"/>
  <Override PartName="/ppt/tags/tag3455.xml" ContentType="application/vnd.openxmlformats-officedocument.presentationml.tags+xml"/>
  <Override PartName="/ppt/tags/tag3456.xml" ContentType="application/vnd.openxmlformats-officedocument.presentationml.tags+xml"/>
  <Override PartName="/ppt/tags/tag3457.xml" ContentType="application/vnd.openxmlformats-officedocument.presentationml.tags+xml"/>
  <Override PartName="/ppt/tags/tag3458.xml" ContentType="application/vnd.openxmlformats-officedocument.presentationml.tags+xml"/>
  <Override PartName="/ppt/tags/tag3459.xml" ContentType="application/vnd.openxmlformats-officedocument.presentationml.tags+xml"/>
  <Override PartName="/ppt/tags/tag3460.xml" ContentType="application/vnd.openxmlformats-officedocument.presentationml.tags+xml"/>
  <Override PartName="/ppt/tags/tag3461.xml" ContentType="application/vnd.openxmlformats-officedocument.presentationml.tags+xml"/>
  <Override PartName="/ppt/tags/tag3462.xml" ContentType="application/vnd.openxmlformats-officedocument.presentationml.tags+xml"/>
  <Override PartName="/ppt/tags/tag3463.xml" ContentType="application/vnd.openxmlformats-officedocument.presentationml.tags+xml"/>
  <Override PartName="/ppt/tags/tag3464.xml" ContentType="application/vnd.openxmlformats-officedocument.presentationml.tags+xml"/>
  <Override PartName="/ppt/tags/tag3465.xml" ContentType="application/vnd.openxmlformats-officedocument.presentationml.tags+xml"/>
  <Override PartName="/ppt/tags/tag3466.xml" ContentType="application/vnd.openxmlformats-officedocument.presentationml.tags+xml"/>
  <Override PartName="/ppt/tags/tag3467.xml" ContentType="application/vnd.openxmlformats-officedocument.presentationml.tags+xml"/>
  <Override PartName="/ppt/tags/tag3468.xml" ContentType="application/vnd.openxmlformats-officedocument.presentationml.tags+xml"/>
  <Override PartName="/ppt/tags/tag3469.xml" ContentType="application/vnd.openxmlformats-officedocument.presentationml.tags+xml"/>
  <Override PartName="/ppt/tags/tag3470.xml" ContentType="application/vnd.openxmlformats-officedocument.presentationml.tags+xml"/>
  <Override PartName="/ppt/tags/tag3471.xml" ContentType="application/vnd.openxmlformats-officedocument.presentationml.tags+xml"/>
  <Override PartName="/ppt/tags/tag3472.xml" ContentType="application/vnd.openxmlformats-officedocument.presentationml.tags+xml"/>
  <Override PartName="/ppt/tags/tag3473.xml" ContentType="application/vnd.openxmlformats-officedocument.presentationml.tags+xml"/>
  <Override PartName="/ppt/tags/tag3474.xml" ContentType="application/vnd.openxmlformats-officedocument.presentationml.tags+xml"/>
  <Override PartName="/ppt/tags/tag3475.xml" ContentType="application/vnd.openxmlformats-officedocument.presentationml.tags+xml"/>
  <Override PartName="/ppt/tags/tag3476.xml" ContentType="application/vnd.openxmlformats-officedocument.presentationml.tags+xml"/>
  <Override PartName="/ppt/tags/tag3477.xml" ContentType="application/vnd.openxmlformats-officedocument.presentationml.tags+xml"/>
  <Override PartName="/ppt/tags/tag3478.xml" ContentType="application/vnd.openxmlformats-officedocument.presentationml.tags+xml"/>
  <Override PartName="/ppt/tags/tag3479.xml" ContentType="application/vnd.openxmlformats-officedocument.presentationml.tags+xml"/>
  <Override PartName="/ppt/tags/tag3480.xml" ContentType="application/vnd.openxmlformats-officedocument.presentationml.tags+xml"/>
  <Override PartName="/ppt/tags/tag3481.xml" ContentType="application/vnd.openxmlformats-officedocument.presentationml.tags+xml"/>
  <Override PartName="/ppt/tags/tag3482.xml" ContentType="application/vnd.openxmlformats-officedocument.presentationml.tags+xml"/>
  <Override PartName="/ppt/tags/tag3483.xml" ContentType="application/vnd.openxmlformats-officedocument.presentationml.tags+xml"/>
  <Override PartName="/ppt/tags/tag3484.xml" ContentType="application/vnd.openxmlformats-officedocument.presentationml.tags+xml"/>
  <Override PartName="/ppt/tags/tag3485.xml" ContentType="application/vnd.openxmlformats-officedocument.presentationml.tags+xml"/>
  <Override PartName="/ppt/tags/tag3486.xml" ContentType="application/vnd.openxmlformats-officedocument.presentationml.tags+xml"/>
  <Override PartName="/ppt/tags/tag3487.xml" ContentType="application/vnd.openxmlformats-officedocument.presentationml.tags+xml"/>
  <Override PartName="/ppt/tags/tag3488.xml" ContentType="application/vnd.openxmlformats-officedocument.presentationml.tags+xml"/>
  <Override PartName="/ppt/tags/tag3489.xml" ContentType="application/vnd.openxmlformats-officedocument.presentationml.tags+xml"/>
  <Override PartName="/ppt/tags/tag3490.xml" ContentType="application/vnd.openxmlformats-officedocument.presentationml.tags+xml"/>
  <Override PartName="/ppt/tags/tag3491.xml" ContentType="application/vnd.openxmlformats-officedocument.presentationml.tags+xml"/>
  <Override PartName="/ppt/tags/tag3492.xml" ContentType="application/vnd.openxmlformats-officedocument.presentationml.tags+xml"/>
  <Override PartName="/ppt/tags/tag3493.xml" ContentType="application/vnd.openxmlformats-officedocument.presentationml.tags+xml"/>
  <Override PartName="/ppt/tags/tag3494.xml" ContentType="application/vnd.openxmlformats-officedocument.presentationml.tags+xml"/>
  <Override PartName="/ppt/tags/tag3495.xml" ContentType="application/vnd.openxmlformats-officedocument.presentationml.tags+xml"/>
  <Override PartName="/ppt/tags/tag3496.xml" ContentType="application/vnd.openxmlformats-officedocument.presentationml.tags+xml"/>
  <Override PartName="/ppt/tags/tag3497.xml" ContentType="application/vnd.openxmlformats-officedocument.presentationml.tags+xml"/>
  <Override PartName="/ppt/tags/tag3498.xml" ContentType="application/vnd.openxmlformats-officedocument.presentationml.tags+xml"/>
  <Override PartName="/ppt/tags/tag3499.xml" ContentType="application/vnd.openxmlformats-officedocument.presentationml.tags+xml"/>
  <Override PartName="/ppt/tags/tag3500.xml" ContentType="application/vnd.openxmlformats-officedocument.presentationml.tags+xml"/>
  <Override PartName="/ppt/tags/tag3501.xml" ContentType="application/vnd.openxmlformats-officedocument.presentationml.tags+xml"/>
  <Override PartName="/ppt/tags/tag3502.xml" ContentType="application/vnd.openxmlformats-officedocument.presentationml.tags+xml"/>
  <Override PartName="/ppt/tags/tag3503.xml" ContentType="application/vnd.openxmlformats-officedocument.presentationml.tags+xml"/>
  <Override PartName="/ppt/tags/tag3504.xml" ContentType="application/vnd.openxmlformats-officedocument.presentationml.tags+xml"/>
  <Override PartName="/ppt/tags/tag3505.xml" ContentType="application/vnd.openxmlformats-officedocument.presentationml.tags+xml"/>
  <Override PartName="/ppt/tags/tag3506.xml" ContentType="application/vnd.openxmlformats-officedocument.presentationml.tags+xml"/>
  <Override PartName="/ppt/tags/tag3507.xml" ContentType="application/vnd.openxmlformats-officedocument.presentationml.tags+xml"/>
  <Override PartName="/ppt/tags/tag3508.xml" ContentType="application/vnd.openxmlformats-officedocument.presentationml.tags+xml"/>
  <Override PartName="/ppt/tags/tag3509.xml" ContentType="application/vnd.openxmlformats-officedocument.presentationml.tags+xml"/>
  <Override PartName="/ppt/tags/tag3510.xml" ContentType="application/vnd.openxmlformats-officedocument.presentationml.tags+xml"/>
  <Override PartName="/ppt/tags/tag3511.xml" ContentType="application/vnd.openxmlformats-officedocument.presentationml.tags+xml"/>
  <Override PartName="/ppt/tags/tag3512.xml" ContentType="application/vnd.openxmlformats-officedocument.presentationml.tags+xml"/>
  <Override PartName="/ppt/tags/tag3513.xml" ContentType="application/vnd.openxmlformats-officedocument.presentationml.tags+xml"/>
  <Override PartName="/ppt/tags/tag3514.xml" ContentType="application/vnd.openxmlformats-officedocument.presentationml.tags+xml"/>
  <Override PartName="/ppt/tags/tag3515.xml" ContentType="application/vnd.openxmlformats-officedocument.presentationml.tags+xml"/>
  <Override PartName="/ppt/tags/tag3516.xml" ContentType="application/vnd.openxmlformats-officedocument.presentationml.tags+xml"/>
  <Override PartName="/ppt/tags/tag3517.xml" ContentType="application/vnd.openxmlformats-officedocument.presentationml.tags+xml"/>
  <Override PartName="/ppt/tags/tag3518.xml" ContentType="application/vnd.openxmlformats-officedocument.presentationml.tags+xml"/>
  <Override PartName="/ppt/tags/tag3519.xml" ContentType="application/vnd.openxmlformats-officedocument.presentationml.tags+xml"/>
  <Override PartName="/ppt/tags/tag3520.xml" ContentType="application/vnd.openxmlformats-officedocument.presentationml.tags+xml"/>
  <Override PartName="/ppt/tags/tag3521.xml" ContentType="application/vnd.openxmlformats-officedocument.presentationml.tags+xml"/>
  <Override PartName="/ppt/tags/tag3522.xml" ContentType="application/vnd.openxmlformats-officedocument.presentationml.tags+xml"/>
  <Override PartName="/ppt/tags/tag3523.xml" ContentType="application/vnd.openxmlformats-officedocument.presentationml.tags+xml"/>
  <Override PartName="/ppt/tags/tag3524.xml" ContentType="application/vnd.openxmlformats-officedocument.presentationml.tags+xml"/>
  <Override PartName="/ppt/tags/tag3525.xml" ContentType="application/vnd.openxmlformats-officedocument.presentationml.tags+xml"/>
  <Override PartName="/ppt/tags/tag3526.xml" ContentType="application/vnd.openxmlformats-officedocument.presentationml.tags+xml"/>
  <Override PartName="/ppt/tags/tag3527.xml" ContentType="application/vnd.openxmlformats-officedocument.presentationml.tags+xml"/>
  <Override PartName="/ppt/tags/tag3528.xml" ContentType="application/vnd.openxmlformats-officedocument.presentationml.tags+xml"/>
  <Override PartName="/ppt/tags/tag3529.xml" ContentType="application/vnd.openxmlformats-officedocument.presentationml.tags+xml"/>
  <Override PartName="/ppt/tags/tag3530.xml" ContentType="application/vnd.openxmlformats-officedocument.presentationml.tags+xml"/>
  <Override PartName="/ppt/tags/tag3531.xml" ContentType="application/vnd.openxmlformats-officedocument.presentationml.tags+xml"/>
  <Override PartName="/ppt/tags/tag3532.xml" ContentType="application/vnd.openxmlformats-officedocument.presentationml.tags+xml"/>
  <Override PartName="/ppt/tags/tag3533.xml" ContentType="application/vnd.openxmlformats-officedocument.presentationml.tags+xml"/>
  <Override PartName="/ppt/tags/tag3534.xml" ContentType="application/vnd.openxmlformats-officedocument.presentationml.tags+xml"/>
  <Override PartName="/ppt/tags/tag3535.xml" ContentType="application/vnd.openxmlformats-officedocument.presentationml.tags+xml"/>
  <Override PartName="/ppt/tags/tag3536.xml" ContentType="application/vnd.openxmlformats-officedocument.presentationml.tags+xml"/>
  <Override PartName="/ppt/tags/tag3537.xml" ContentType="application/vnd.openxmlformats-officedocument.presentationml.tags+xml"/>
  <Override PartName="/ppt/tags/tag3538.xml" ContentType="application/vnd.openxmlformats-officedocument.presentationml.tags+xml"/>
  <Override PartName="/ppt/tags/tag3539.xml" ContentType="application/vnd.openxmlformats-officedocument.presentationml.tags+xml"/>
  <Override PartName="/ppt/tags/tag3540.xml" ContentType="application/vnd.openxmlformats-officedocument.presentationml.tags+xml"/>
  <Override PartName="/ppt/tags/tag3541.xml" ContentType="application/vnd.openxmlformats-officedocument.presentationml.tags+xml"/>
  <Override PartName="/ppt/tags/tag3542.xml" ContentType="application/vnd.openxmlformats-officedocument.presentationml.tags+xml"/>
  <Override PartName="/ppt/tags/tag3543.xml" ContentType="application/vnd.openxmlformats-officedocument.presentationml.tags+xml"/>
  <Override PartName="/ppt/tags/tag3544.xml" ContentType="application/vnd.openxmlformats-officedocument.presentationml.tags+xml"/>
  <Override PartName="/ppt/tags/tag3545.xml" ContentType="application/vnd.openxmlformats-officedocument.presentationml.tags+xml"/>
  <Override PartName="/ppt/tags/tag3546.xml" ContentType="application/vnd.openxmlformats-officedocument.presentationml.tags+xml"/>
  <Override PartName="/ppt/tags/tag3547.xml" ContentType="application/vnd.openxmlformats-officedocument.presentationml.tags+xml"/>
  <Override PartName="/ppt/tags/tag3548.xml" ContentType="application/vnd.openxmlformats-officedocument.presentationml.tags+xml"/>
  <Override PartName="/ppt/tags/tag3549.xml" ContentType="application/vnd.openxmlformats-officedocument.presentationml.tags+xml"/>
  <Override PartName="/ppt/tags/tag3550.xml" ContentType="application/vnd.openxmlformats-officedocument.presentationml.tags+xml"/>
  <Override PartName="/ppt/tags/tag3551.xml" ContentType="application/vnd.openxmlformats-officedocument.presentationml.tags+xml"/>
  <Override PartName="/ppt/tags/tag3552.xml" ContentType="application/vnd.openxmlformats-officedocument.presentationml.tags+xml"/>
  <Override PartName="/ppt/tags/tag3553.xml" ContentType="application/vnd.openxmlformats-officedocument.presentationml.tags+xml"/>
  <Override PartName="/ppt/tags/tag3554.xml" ContentType="application/vnd.openxmlformats-officedocument.presentationml.tags+xml"/>
  <Override PartName="/ppt/tags/tag3555.xml" ContentType="application/vnd.openxmlformats-officedocument.presentationml.tags+xml"/>
  <Override PartName="/ppt/tags/tag3556.xml" ContentType="application/vnd.openxmlformats-officedocument.presentationml.tags+xml"/>
  <Override PartName="/ppt/tags/tag3557.xml" ContentType="application/vnd.openxmlformats-officedocument.presentationml.tags+xml"/>
  <Override PartName="/ppt/tags/tag3558.xml" ContentType="application/vnd.openxmlformats-officedocument.presentationml.tags+xml"/>
  <Override PartName="/ppt/tags/tag3559.xml" ContentType="application/vnd.openxmlformats-officedocument.presentationml.tags+xml"/>
  <Override PartName="/ppt/tags/tag3560.xml" ContentType="application/vnd.openxmlformats-officedocument.presentationml.tags+xml"/>
  <Override PartName="/ppt/tags/tag3561.xml" ContentType="application/vnd.openxmlformats-officedocument.presentationml.tags+xml"/>
  <Override PartName="/ppt/tags/tag3562.xml" ContentType="application/vnd.openxmlformats-officedocument.presentationml.tags+xml"/>
  <Override PartName="/ppt/tags/tag3563.xml" ContentType="application/vnd.openxmlformats-officedocument.presentationml.tags+xml"/>
  <Override PartName="/ppt/tags/tag3564.xml" ContentType="application/vnd.openxmlformats-officedocument.presentationml.tags+xml"/>
  <Override PartName="/ppt/tags/tag3565.xml" ContentType="application/vnd.openxmlformats-officedocument.presentationml.tags+xml"/>
  <Override PartName="/ppt/tags/tag3566.xml" ContentType="application/vnd.openxmlformats-officedocument.presentationml.tags+xml"/>
  <Override PartName="/ppt/tags/tag3567.xml" ContentType="application/vnd.openxmlformats-officedocument.presentationml.tags+xml"/>
  <Override PartName="/ppt/tags/tag3568.xml" ContentType="application/vnd.openxmlformats-officedocument.presentationml.tags+xml"/>
  <Override PartName="/ppt/tags/tag3569.xml" ContentType="application/vnd.openxmlformats-officedocument.presentationml.tags+xml"/>
  <Override PartName="/ppt/tags/tag3570.xml" ContentType="application/vnd.openxmlformats-officedocument.presentationml.tags+xml"/>
  <Override PartName="/ppt/tags/tag3571.xml" ContentType="application/vnd.openxmlformats-officedocument.presentationml.tags+xml"/>
  <Override PartName="/ppt/tags/tag3572.xml" ContentType="application/vnd.openxmlformats-officedocument.presentationml.tags+xml"/>
  <Override PartName="/ppt/tags/tag3573.xml" ContentType="application/vnd.openxmlformats-officedocument.presentationml.tags+xml"/>
  <Override PartName="/ppt/tags/tag3574.xml" ContentType="application/vnd.openxmlformats-officedocument.presentationml.tags+xml"/>
  <Override PartName="/ppt/tags/tag3575.xml" ContentType="application/vnd.openxmlformats-officedocument.presentationml.tags+xml"/>
  <Override PartName="/ppt/tags/tag3576.xml" ContentType="application/vnd.openxmlformats-officedocument.presentationml.tags+xml"/>
  <Override PartName="/ppt/tags/tag3577.xml" ContentType="application/vnd.openxmlformats-officedocument.presentationml.tags+xml"/>
  <Override PartName="/ppt/tags/tag3578.xml" ContentType="application/vnd.openxmlformats-officedocument.presentationml.tags+xml"/>
  <Override PartName="/ppt/tags/tag3579.xml" ContentType="application/vnd.openxmlformats-officedocument.presentationml.tags+xml"/>
  <Override PartName="/ppt/tags/tag3580.xml" ContentType="application/vnd.openxmlformats-officedocument.presentationml.tags+xml"/>
  <Override PartName="/ppt/tags/tag3581.xml" ContentType="application/vnd.openxmlformats-officedocument.presentationml.tags+xml"/>
  <Override PartName="/ppt/tags/tag3582.xml" ContentType="application/vnd.openxmlformats-officedocument.presentationml.tags+xml"/>
  <Override PartName="/ppt/tags/tag3583.xml" ContentType="application/vnd.openxmlformats-officedocument.presentationml.tags+xml"/>
  <Override PartName="/ppt/tags/tag3584.xml" ContentType="application/vnd.openxmlformats-officedocument.presentationml.tags+xml"/>
  <Override PartName="/ppt/tags/tag3585.xml" ContentType="application/vnd.openxmlformats-officedocument.presentationml.tags+xml"/>
  <Override PartName="/ppt/tags/tag3586.xml" ContentType="application/vnd.openxmlformats-officedocument.presentationml.tags+xml"/>
  <Override PartName="/ppt/tags/tag3587.xml" ContentType="application/vnd.openxmlformats-officedocument.presentationml.tags+xml"/>
  <Override PartName="/ppt/tags/tag3588.xml" ContentType="application/vnd.openxmlformats-officedocument.presentationml.tags+xml"/>
  <Override PartName="/ppt/tags/tag3589.xml" ContentType="application/vnd.openxmlformats-officedocument.presentationml.tags+xml"/>
  <Override PartName="/ppt/tags/tag3590.xml" ContentType="application/vnd.openxmlformats-officedocument.presentationml.tags+xml"/>
  <Override PartName="/ppt/tags/tag3591.xml" ContentType="application/vnd.openxmlformats-officedocument.presentationml.tags+xml"/>
  <Override PartName="/ppt/tags/tag3592.xml" ContentType="application/vnd.openxmlformats-officedocument.presentationml.tags+xml"/>
  <Override PartName="/ppt/tags/tag3593.xml" ContentType="application/vnd.openxmlformats-officedocument.presentationml.tags+xml"/>
  <Override PartName="/ppt/tags/tag3594.xml" ContentType="application/vnd.openxmlformats-officedocument.presentationml.tags+xml"/>
  <Override PartName="/ppt/tags/tag3595.xml" ContentType="application/vnd.openxmlformats-officedocument.presentationml.tags+xml"/>
  <Override PartName="/ppt/tags/tag3596.xml" ContentType="application/vnd.openxmlformats-officedocument.presentationml.tags+xml"/>
  <Override PartName="/ppt/tags/tag3597.xml" ContentType="application/vnd.openxmlformats-officedocument.presentationml.tags+xml"/>
  <Override PartName="/ppt/tags/tag3598.xml" ContentType="application/vnd.openxmlformats-officedocument.presentationml.tags+xml"/>
  <Override PartName="/ppt/tags/tag3599.xml" ContentType="application/vnd.openxmlformats-officedocument.presentationml.tags+xml"/>
  <Override PartName="/ppt/tags/tag3600.xml" ContentType="application/vnd.openxmlformats-officedocument.presentationml.tags+xml"/>
  <Override PartName="/ppt/tags/tag3601.xml" ContentType="application/vnd.openxmlformats-officedocument.presentationml.tags+xml"/>
  <Override PartName="/ppt/tags/tag3602.xml" ContentType="application/vnd.openxmlformats-officedocument.presentationml.tags+xml"/>
  <Override PartName="/ppt/tags/tag3603.xml" ContentType="application/vnd.openxmlformats-officedocument.presentationml.tags+xml"/>
  <Override PartName="/ppt/tags/tag3604.xml" ContentType="application/vnd.openxmlformats-officedocument.presentationml.tags+xml"/>
  <Override PartName="/ppt/tags/tag3605.xml" ContentType="application/vnd.openxmlformats-officedocument.presentationml.tags+xml"/>
  <Override PartName="/ppt/tags/tag3606.xml" ContentType="application/vnd.openxmlformats-officedocument.presentationml.tags+xml"/>
  <Override PartName="/ppt/tags/tag3607.xml" ContentType="application/vnd.openxmlformats-officedocument.presentationml.tags+xml"/>
  <Override PartName="/ppt/tags/tag3608.xml" ContentType="application/vnd.openxmlformats-officedocument.presentationml.tags+xml"/>
  <Override PartName="/ppt/tags/tag3609.xml" ContentType="application/vnd.openxmlformats-officedocument.presentationml.tags+xml"/>
  <Override PartName="/ppt/tags/tag3610.xml" ContentType="application/vnd.openxmlformats-officedocument.presentationml.tags+xml"/>
  <Override PartName="/ppt/tags/tag3611.xml" ContentType="application/vnd.openxmlformats-officedocument.presentationml.tags+xml"/>
  <Override PartName="/ppt/tags/tag3612.xml" ContentType="application/vnd.openxmlformats-officedocument.presentationml.tags+xml"/>
  <Override PartName="/ppt/tags/tag3613.xml" ContentType="application/vnd.openxmlformats-officedocument.presentationml.tags+xml"/>
  <Override PartName="/ppt/tags/tag3614.xml" ContentType="application/vnd.openxmlformats-officedocument.presentationml.tags+xml"/>
  <Override PartName="/ppt/tags/tag3615.xml" ContentType="application/vnd.openxmlformats-officedocument.presentationml.tags+xml"/>
  <Override PartName="/ppt/tags/tag3616.xml" ContentType="application/vnd.openxmlformats-officedocument.presentationml.tags+xml"/>
  <Override PartName="/ppt/tags/tag3617.xml" ContentType="application/vnd.openxmlformats-officedocument.presentationml.tags+xml"/>
  <Override PartName="/ppt/tags/tag3618.xml" ContentType="application/vnd.openxmlformats-officedocument.presentationml.tags+xml"/>
  <Override PartName="/ppt/tags/tag3619.xml" ContentType="application/vnd.openxmlformats-officedocument.presentationml.tags+xml"/>
  <Override PartName="/ppt/tags/tag3620.xml" ContentType="application/vnd.openxmlformats-officedocument.presentationml.tags+xml"/>
  <Override PartName="/ppt/tags/tag3621.xml" ContentType="application/vnd.openxmlformats-officedocument.presentationml.tags+xml"/>
  <Override PartName="/ppt/tags/tag3622.xml" ContentType="application/vnd.openxmlformats-officedocument.presentationml.tags+xml"/>
  <Override PartName="/ppt/tags/tag3623.xml" ContentType="application/vnd.openxmlformats-officedocument.presentationml.tags+xml"/>
  <Override PartName="/ppt/tags/tag3624.xml" ContentType="application/vnd.openxmlformats-officedocument.presentationml.tags+xml"/>
  <Override PartName="/ppt/tags/tag3625.xml" ContentType="application/vnd.openxmlformats-officedocument.presentationml.tags+xml"/>
  <Override PartName="/ppt/tags/tag3626.xml" ContentType="application/vnd.openxmlformats-officedocument.presentationml.tags+xml"/>
  <Override PartName="/ppt/tags/tag3627.xml" ContentType="application/vnd.openxmlformats-officedocument.presentationml.tags+xml"/>
  <Override PartName="/ppt/tags/tag3628.xml" ContentType="application/vnd.openxmlformats-officedocument.presentationml.tags+xml"/>
  <Override PartName="/ppt/tags/tag3629.xml" ContentType="application/vnd.openxmlformats-officedocument.presentationml.tags+xml"/>
  <Override PartName="/ppt/tags/tag3630.xml" ContentType="application/vnd.openxmlformats-officedocument.presentationml.tags+xml"/>
  <Override PartName="/ppt/tags/tag3631.xml" ContentType="application/vnd.openxmlformats-officedocument.presentationml.tags+xml"/>
  <Override PartName="/ppt/tags/tag3632.xml" ContentType="application/vnd.openxmlformats-officedocument.presentationml.tags+xml"/>
  <Override PartName="/ppt/tags/tag3633.xml" ContentType="application/vnd.openxmlformats-officedocument.presentationml.tags+xml"/>
  <Override PartName="/ppt/tags/tag3634.xml" ContentType="application/vnd.openxmlformats-officedocument.presentationml.tags+xml"/>
  <Override PartName="/ppt/tags/tag3635.xml" ContentType="application/vnd.openxmlformats-officedocument.presentationml.tags+xml"/>
  <Override PartName="/ppt/tags/tag3636.xml" ContentType="application/vnd.openxmlformats-officedocument.presentationml.tags+xml"/>
  <Override PartName="/ppt/tags/tag3637.xml" ContentType="application/vnd.openxmlformats-officedocument.presentationml.tags+xml"/>
  <Override PartName="/ppt/tags/tag3638.xml" ContentType="application/vnd.openxmlformats-officedocument.presentationml.tags+xml"/>
  <Override PartName="/ppt/tags/tag3639.xml" ContentType="application/vnd.openxmlformats-officedocument.presentationml.tags+xml"/>
  <Override PartName="/ppt/tags/tag3640.xml" ContentType="application/vnd.openxmlformats-officedocument.presentationml.tags+xml"/>
  <Override PartName="/ppt/tags/tag3641.xml" ContentType="application/vnd.openxmlformats-officedocument.presentationml.tags+xml"/>
  <Override PartName="/ppt/tags/tag3642.xml" ContentType="application/vnd.openxmlformats-officedocument.presentationml.tags+xml"/>
  <Override PartName="/ppt/tags/tag3643.xml" ContentType="application/vnd.openxmlformats-officedocument.presentationml.tags+xml"/>
  <Override PartName="/ppt/tags/tag3644.xml" ContentType="application/vnd.openxmlformats-officedocument.presentationml.tags+xml"/>
  <Override PartName="/ppt/tags/tag3645.xml" ContentType="application/vnd.openxmlformats-officedocument.presentationml.tags+xml"/>
  <Override PartName="/ppt/tags/tag3646.xml" ContentType="application/vnd.openxmlformats-officedocument.presentationml.tags+xml"/>
  <Override PartName="/ppt/tags/tag3647.xml" ContentType="application/vnd.openxmlformats-officedocument.presentationml.tags+xml"/>
  <Override PartName="/ppt/tags/tag3648.xml" ContentType="application/vnd.openxmlformats-officedocument.presentationml.tags+xml"/>
  <Override PartName="/ppt/tags/tag3649.xml" ContentType="application/vnd.openxmlformats-officedocument.presentationml.tags+xml"/>
  <Override PartName="/ppt/tags/tag3650.xml" ContentType="application/vnd.openxmlformats-officedocument.presentationml.tags+xml"/>
  <Override PartName="/ppt/tags/tag3651.xml" ContentType="application/vnd.openxmlformats-officedocument.presentationml.tags+xml"/>
  <Override PartName="/ppt/tags/tag3652.xml" ContentType="application/vnd.openxmlformats-officedocument.presentationml.tags+xml"/>
  <Override PartName="/ppt/tags/tag3653.xml" ContentType="application/vnd.openxmlformats-officedocument.presentationml.tags+xml"/>
  <Override PartName="/ppt/tags/tag3654.xml" ContentType="application/vnd.openxmlformats-officedocument.presentationml.tags+xml"/>
  <Override PartName="/ppt/tags/tag3655.xml" ContentType="application/vnd.openxmlformats-officedocument.presentationml.tags+xml"/>
  <Override PartName="/ppt/tags/tag3656.xml" ContentType="application/vnd.openxmlformats-officedocument.presentationml.tags+xml"/>
  <Override PartName="/ppt/tags/tag3657.xml" ContentType="application/vnd.openxmlformats-officedocument.presentationml.tags+xml"/>
  <Override PartName="/ppt/tags/tag3658.xml" ContentType="application/vnd.openxmlformats-officedocument.presentationml.tags+xml"/>
  <Override PartName="/ppt/tags/tag3659.xml" ContentType="application/vnd.openxmlformats-officedocument.presentationml.tags+xml"/>
  <Override PartName="/ppt/tags/tag3660.xml" ContentType="application/vnd.openxmlformats-officedocument.presentationml.tags+xml"/>
  <Override PartName="/ppt/tags/tag3661.xml" ContentType="application/vnd.openxmlformats-officedocument.presentationml.tags+xml"/>
  <Override PartName="/ppt/tags/tag3662.xml" ContentType="application/vnd.openxmlformats-officedocument.presentationml.tags+xml"/>
  <Override PartName="/ppt/tags/tag3663.xml" ContentType="application/vnd.openxmlformats-officedocument.presentationml.tags+xml"/>
  <Override PartName="/ppt/tags/tag3664.xml" ContentType="application/vnd.openxmlformats-officedocument.presentationml.tags+xml"/>
  <Override PartName="/ppt/tags/tag3665.xml" ContentType="application/vnd.openxmlformats-officedocument.presentationml.tags+xml"/>
  <Override PartName="/ppt/tags/tag3666.xml" ContentType="application/vnd.openxmlformats-officedocument.presentationml.tags+xml"/>
  <Override PartName="/ppt/tags/tag3667.xml" ContentType="application/vnd.openxmlformats-officedocument.presentationml.tags+xml"/>
  <Override PartName="/ppt/tags/tag3668.xml" ContentType="application/vnd.openxmlformats-officedocument.presentationml.tags+xml"/>
  <Override PartName="/ppt/tags/tag3669.xml" ContentType="application/vnd.openxmlformats-officedocument.presentationml.tags+xml"/>
  <Override PartName="/ppt/tags/tag3670.xml" ContentType="application/vnd.openxmlformats-officedocument.presentationml.tags+xml"/>
  <Override PartName="/ppt/tags/tag3671.xml" ContentType="application/vnd.openxmlformats-officedocument.presentationml.tags+xml"/>
  <Override PartName="/ppt/tags/tag3672.xml" ContentType="application/vnd.openxmlformats-officedocument.presentationml.tags+xml"/>
  <Override PartName="/ppt/tags/tag3673.xml" ContentType="application/vnd.openxmlformats-officedocument.presentationml.tags+xml"/>
  <Override PartName="/ppt/tags/tag3674.xml" ContentType="application/vnd.openxmlformats-officedocument.presentationml.tags+xml"/>
  <Override PartName="/ppt/tags/tag3675.xml" ContentType="application/vnd.openxmlformats-officedocument.presentationml.tags+xml"/>
  <Override PartName="/ppt/tags/tag3676.xml" ContentType="application/vnd.openxmlformats-officedocument.presentationml.tags+xml"/>
  <Override PartName="/ppt/tags/tag3677.xml" ContentType="application/vnd.openxmlformats-officedocument.presentationml.tags+xml"/>
  <Override PartName="/ppt/tags/tag3678.xml" ContentType="application/vnd.openxmlformats-officedocument.presentationml.tags+xml"/>
  <Override PartName="/ppt/tags/tag3679.xml" ContentType="application/vnd.openxmlformats-officedocument.presentationml.tags+xml"/>
  <Override PartName="/ppt/tags/tag3680.xml" ContentType="application/vnd.openxmlformats-officedocument.presentationml.tags+xml"/>
  <Override PartName="/ppt/tags/tag3681.xml" ContentType="application/vnd.openxmlformats-officedocument.presentationml.tags+xml"/>
  <Override PartName="/ppt/tags/tag3682.xml" ContentType="application/vnd.openxmlformats-officedocument.presentationml.tags+xml"/>
  <Override PartName="/ppt/tags/tag3683.xml" ContentType="application/vnd.openxmlformats-officedocument.presentationml.tags+xml"/>
  <Override PartName="/ppt/tags/tag3684.xml" ContentType="application/vnd.openxmlformats-officedocument.presentationml.tags+xml"/>
  <Override PartName="/ppt/tags/tag3685.xml" ContentType="application/vnd.openxmlformats-officedocument.presentationml.tags+xml"/>
  <Override PartName="/ppt/tags/tag3686.xml" ContentType="application/vnd.openxmlformats-officedocument.presentationml.tags+xml"/>
  <Override PartName="/ppt/tags/tag3687.xml" ContentType="application/vnd.openxmlformats-officedocument.presentationml.tags+xml"/>
  <Override PartName="/ppt/tags/tag3688.xml" ContentType="application/vnd.openxmlformats-officedocument.presentationml.tags+xml"/>
  <Override PartName="/ppt/tags/tag3689.xml" ContentType="application/vnd.openxmlformats-officedocument.presentationml.tags+xml"/>
  <Override PartName="/ppt/tags/tag3690.xml" ContentType="application/vnd.openxmlformats-officedocument.presentationml.tags+xml"/>
  <Override PartName="/ppt/tags/tag3691.xml" ContentType="application/vnd.openxmlformats-officedocument.presentationml.tags+xml"/>
  <Override PartName="/ppt/tags/tag3692.xml" ContentType="application/vnd.openxmlformats-officedocument.presentationml.tags+xml"/>
  <Override PartName="/ppt/tags/tag3693.xml" ContentType="application/vnd.openxmlformats-officedocument.presentationml.tags+xml"/>
  <Override PartName="/ppt/tags/tag3694.xml" ContentType="application/vnd.openxmlformats-officedocument.presentationml.tags+xml"/>
  <Override PartName="/ppt/tags/tag3695.xml" ContentType="application/vnd.openxmlformats-officedocument.presentationml.tags+xml"/>
  <Override PartName="/ppt/tags/tag3696.xml" ContentType="application/vnd.openxmlformats-officedocument.presentationml.tags+xml"/>
  <Override PartName="/ppt/tags/tag3697.xml" ContentType="application/vnd.openxmlformats-officedocument.presentationml.tags+xml"/>
  <Override PartName="/ppt/tags/tag3698.xml" ContentType="application/vnd.openxmlformats-officedocument.presentationml.tags+xml"/>
  <Override PartName="/ppt/tags/tag3699.xml" ContentType="application/vnd.openxmlformats-officedocument.presentationml.tags+xml"/>
  <Override PartName="/ppt/tags/tag3700.xml" ContentType="application/vnd.openxmlformats-officedocument.presentationml.tags+xml"/>
  <Override PartName="/ppt/tags/tag3701.xml" ContentType="application/vnd.openxmlformats-officedocument.presentationml.tags+xml"/>
  <Override PartName="/ppt/tags/tag3702.xml" ContentType="application/vnd.openxmlformats-officedocument.presentationml.tags+xml"/>
  <Override PartName="/ppt/tags/tag3703.xml" ContentType="application/vnd.openxmlformats-officedocument.presentationml.tags+xml"/>
  <Override PartName="/ppt/tags/tag3704.xml" ContentType="application/vnd.openxmlformats-officedocument.presentationml.tags+xml"/>
  <Override PartName="/ppt/tags/tag3705.xml" ContentType="application/vnd.openxmlformats-officedocument.presentationml.tags+xml"/>
  <Override PartName="/ppt/tags/tag3706.xml" ContentType="application/vnd.openxmlformats-officedocument.presentationml.tags+xml"/>
  <Override PartName="/ppt/tags/tag3707.xml" ContentType="application/vnd.openxmlformats-officedocument.presentationml.tags+xml"/>
  <Override PartName="/ppt/tags/tag3708.xml" ContentType="application/vnd.openxmlformats-officedocument.presentationml.tags+xml"/>
  <Override PartName="/ppt/tags/tag3709.xml" ContentType="application/vnd.openxmlformats-officedocument.presentationml.tags+xml"/>
  <Override PartName="/ppt/tags/tag3710.xml" ContentType="application/vnd.openxmlformats-officedocument.presentationml.tags+xml"/>
  <Override PartName="/ppt/tags/tag3711.xml" ContentType="application/vnd.openxmlformats-officedocument.presentationml.tags+xml"/>
  <Override PartName="/ppt/tags/tag3712.xml" ContentType="application/vnd.openxmlformats-officedocument.presentationml.tags+xml"/>
  <Override PartName="/ppt/tags/tag3713.xml" ContentType="application/vnd.openxmlformats-officedocument.presentationml.tags+xml"/>
  <Override PartName="/ppt/tags/tag3714.xml" ContentType="application/vnd.openxmlformats-officedocument.presentationml.tags+xml"/>
  <Override PartName="/ppt/tags/tag3715.xml" ContentType="application/vnd.openxmlformats-officedocument.presentationml.tags+xml"/>
  <Override PartName="/ppt/tags/tag3716.xml" ContentType="application/vnd.openxmlformats-officedocument.presentationml.tags+xml"/>
  <Override PartName="/ppt/tags/tag3717.xml" ContentType="application/vnd.openxmlformats-officedocument.presentationml.tags+xml"/>
  <Override PartName="/ppt/tags/tag3718.xml" ContentType="application/vnd.openxmlformats-officedocument.presentationml.tags+xml"/>
  <Override PartName="/ppt/tags/tag3719.xml" ContentType="application/vnd.openxmlformats-officedocument.presentationml.tags+xml"/>
  <Override PartName="/ppt/tags/tag3720.xml" ContentType="application/vnd.openxmlformats-officedocument.presentationml.tags+xml"/>
  <Override PartName="/ppt/tags/tag3721.xml" ContentType="application/vnd.openxmlformats-officedocument.presentationml.tags+xml"/>
  <Override PartName="/ppt/tags/tag3722.xml" ContentType="application/vnd.openxmlformats-officedocument.presentationml.tags+xml"/>
  <Override PartName="/ppt/tags/tag3723.xml" ContentType="application/vnd.openxmlformats-officedocument.presentationml.tags+xml"/>
  <Override PartName="/ppt/tags/tag3724.xml" ContentType="application/vnd.openxmlformats-officedocument.presentationml.tags+xml"/>
  <Override PartName="/ppt/tags/tag3725.xml" ContentType="application/vnd.openxmlformats-officedocument.presentationml.tags+xml"/>
  <Override PartName="/ppt/tags/tag3726.xml" ContentType="application/vnd.openxmlformats-officedocument.presentationml.tags+xml"/>
  <Override PartName="/ppt/tags/tag3727.xml" ContentType="application/vnd.openxmlformats-officedocument.presentationml.tags+xml"/>
  <Override PartName="/ppt/tags/tag3728.xml" ContentType="application/vnd.openxmlformats-officedocument.presentationml.tags+xml"/>
  <Override PartName="/ppt/tags/tag3729.xml" ContentType="application/vnd.openxmlformats-officedocument.presentationml.tags+xml"/>
  <Override PartName="/ppt/tags/tag3730.xml" ContentType="application/vnd.openxmlformats-officedocument.presentationml.tags+xml"/>
  <Override PartName="/ppt/tags/tag3731.xml" ContentType="application/vnd.openxmlformats-officedocument.presentationml.tags+xml"/>
  <Override PartName="/ppt/tags/tag3732.xml" ContentType="application/vnd.openxmlformats-officedocument.presentationml.tags+xml"/>
  <Override PartName="/ppt/tags/tag3733.xml" ContentType="application/vnd.openxmlformats-officedocument.presentationml.tags+xml"/>
  <Override PartName="/ppt/tags/tag3734.xml" ContentType="application/vnd.openxmlformats-officedocument.presentationml.tags+xml"/>
  <Override PartName="/ppt/tags/tag3735.xml" ContentType="application/vnd.openxmlformats-officedocument.presentationml.tags+xml"/>
  <Override PartName="/ppt/tags/tag3736.xml" ContentType="application/vnd.openxmlformats-officedocument.presentationml.tags+xml"/>
  <Override PartName="/ppt/tags/tag3737.xml" ContentType="application/vnd.openxmlformats-officedocument.presentationml.tags+xml"/>
  <Override PartName="/ppt/tags/tag3738.xml" ContentType="application/vnd.openxmlformats-officedocument.presentationml.tags+xml"/>
  <Override PartName="/ppt/tags/tag3739.xml" ContentType="application/vnd.openxmlformats-officedocument.presentationml.tags+xml"/>
  <Override PartName="/ppt/tags/tag3740.xml" ContentType="application/vnd.openxmlformats-officedocument.presentationml.tags+xml"/>
  <Override PartName="/ppt/tags/tag3741.xml" ContentType="application/vnd.openxmlformats-officedocument.presentationml.tags+xml"/>
  <Override PartName="/ppt/tags/tag3742.xml" ContentType="application/vnd.openxmlformats-officedocument.presentationml.tags+xml"/>
  <Override PartName="/ppt/tags/tag3743.xml" ContentType="application/vnd.openxmlformats-officedocument.presentationml.tags+xml"/>
  <Override PartName="/ppt/tags/tag3744.xml" ContentType="application/vnd.openxmlformats-officedocument.presentationml.tags+xml"/>
  <Override PartName="/ppt/tags/tag3745.xml" ContentType="application/vnd.openxmlformats-officedocument.presentationml.tags+xml"/>
  <Override PartName="/ppt/tags/tag3746.xml" ContentType="application/vnd.openxmlformats-officedocument.presentationml.tags+xml"/>
  <Override PartName="/ppt/tags/tag3747.xml" ContentType="application/vnd.openxmlformats-officedocument.presentationml.tags+xml"/>
  <Override PartName="/ppt/tags/tag3748.xml" ContentType="application/vnd.openxmlformats-officedocument.presentationml.tags+xml"/>
  <Override PartName="/ppt/tags/tag3749.xml" ContentType="application/vnd.openxmlformats-officedocument.presentationml.tags+xml"/>
  <Override PartName="/ppt/tags/tag3750.xml" ContentType="application/vnd.openxmlformats-officedocument.presentationml.tags+xml"/>
  <Override PartName="/ppt/tags/tag3751.xml" ContentType="application/vnd.openxmlformats-officedocument.presentationml.tags+xml"/>
  <Override PartName="/ppt/tags/tag3752.xml" ContentType="application/vnd.openxmlformats-officedocument.presentationml.tags+xml"/>
  <Override PartName="/ppt/tags/tag3753.xml" ContentType="application/vnd.openxmlformats-officedocument.presentationml.tags+xml"/>
  <Override PartName="/ppt/tags/tag3754.xml" ContentType="application/vnd.openxmlformats-officedocument.presentationml.tags+xml"/>
  <Override PartName="/ppt/tags/tag3755.xml" ContentType="application/vnd.openxmlformats-officedocument.presentationml.tags+xml"/>
  <Override PartName="/ppt/tags/tag3756.xml" ContentType="application/vnd.openxmlformats-officedocument.presentationml.tags+xml"/>
  <Override PartName="/ppt/tags/tag3757.xml" ContentType="application/vnd.openxmlformats-officedocument.presentationml.tags+xml"/>
  <Override PartName="/ppt/tags/tag3758.xml" ContentType="application/vnd.openxmlformats-officedocument.presentationml.tags+xml"/>
  <Override PartName="/ppt/tags/tag3759.xml" ContentType="application/vnd.openxmlformats-officedocument.presentationml.tags+xml"/>
  <Override PartName="/ppt/tags/tag3760.xml" ContentType="application/vnd.openxmlformats-officedocument.presentationml.tags+xml"/>
  <Override PartName="/ppt/tags/tag3761.xml" ContentType="application/vnd.openxmlformats-officedocument.presentationml.tags+xml"/>
  <Override PartName="/ppt/tags/tag3762.xml" ContentType="application/vnd.openxmlformats-officedocument.presentationml.tags+xml"/>
  <Override PartName="/ppt/tags/tag3763.xml" ContentType="application/vnd.openxmlformats-officedocument.presentationml.tags+xml"/>
  <Override PartName="/ppt/tags/tag3764.xml" ContentType="application/vnd.openxmlformats-officedocument.presentationml.tags+xml"/>
  <Override PartName="/ppt/tags/tag3765.xml" ContentType="application/vnd.openxmlformats-officedocument.presentationml.tags+xml"/>
  <Override PartName="/ppt/tags/tag3766.xml" ContentType="application/vnd.openxmlformats-officedocument.presentationml.tags+xml"/>
  <Override PartName="/ppt/tags/tag3767.xml" ContentType="application/vnd.openxmlformats-officedocument.presentationml.tags+xml"/>
  <Override PartName="/ppt/tags/tag3768.xml" ContentType="application/vnd.openxmlformats-officedocument.presentationml.tags+xml"/>
  <Override PartName="/ppt/tags/tag3769.xml" ContentType="application/vnd.openxmlformats-officedocument.presentationml.tags+xml"/>
  <Override PartName="/ppt/tags/tag3770.xml" ContentType="application/vnd.openxmlformats-officedocument.presentationml.tags+xml"/>
  <Override PartName="/ppt/tags/tag3771.xml" ContentType="application/vnd.openxmlformats-officedocument.presentationml.tags+xml"/>
  <Override PartName="/ppt/tags/tag3772.xml" ContentType="application/vnd.openxmlformats-officedocument.presentationml.tags+xml"/>
  <Override PartName="/ppt/tags/tag3773.xml" ContentType="application/vnd.openxmlformats-officedocument.presentationml.tags+xml"/>
  <Override PartName="/ppt/tags/tag3774.xml" ContentType="application/vnd.openxmlformats-officedocument.presentationml.tags+xml"/>
  <Override PartName="/ppt/tags/tag3775.xml" ContentType="application/vnd.openxmlformats-officedocument.presentationml.tags+xml"/>
  <Override PartName="/ppt/tags/tag3776.xml" ContentType="application/vnd.openxmlformats-officedocument.presentationml.tags+xml"/>
  <Override PartName="/ppt/tags/tag3777.xml" ContentType="application/vnd.openxmlformats-officedocument.presentationml.tags+xml"/>
  <Override PartName="/ppt/tags/tag3778.xml" ContentType="application/vnd.openxmlformats-officedocument.presentationml.tags+xml"/>
  <Override PartName="/ppt/tags/tag3779.xml" ContentType="application/vnd.openxmlformats-officedocument.presentationml.tags+xml"/>
  <Override PartName="/ppt/tags/tag3780.xml" ContentType="application/vnd.openxmlformats-officedocument.presentationml.tags+xml"/>
  <Override PartName="/ppt/tags/tag3781.xml" ContentType="application/vnd.openxmlformats-officedocument.presentationml.tags+xml"/>
  <Override PartName="/ppt/tags/tag3782.xml" ContentType="application/vnd.openxmlformats-officedocument.presentationml.tags+xml"/>
  <Override PartName="/ppt/tags/tag3783.xml" ContentType="application/vnd.openxmlformats-officedocument.presentationml.tags+xml"/>
  <Override PartName="/ppt/tags/tag3784.xml" ContentType="application/vnd.openxmlformats-officedocument.presentationml.tags+xml"/>
  <Override PartName="/ppt/tags/tag3785.xml" ContentType="application/vnd.openxmlformats-officedocument.presentationml.tags+xml"/>
  <Override PartName="/ppt/tags/tag3786.xml" ContentType="application/vnd.openxmlformats-officedocument.presentationml.tags+xml"/>
  <Override PartName="/ppt/tags/tag3787.xml" ContentType="application/vnd.openxmlformats-officedocument.presentationml.tags+xml"/>
  <Override PartName="/ppt/tags/tag3788.xml" ContentType="application/vnd.openxmlformats-officedocument.presentationml.tags+xml"/>
  <Override PartName="/ppt/tags/tag3789.xml" ContentType="application/vnd.openxmlformats-officedocument.presentationml.tags+xml"/>
  <Override PartName="/ppt/tags/tag3790.xml" ContentType="application/vnd.openxmlformats-officedocument.presentationml.tags+xml"/>
  <Override PartName="/ppt/tags/tag3791.xml" ContentType="application/vnd.openxmlformats-officedocument.presentationml.tags+xml"/>
  <Override PartName="/ppt/tags/tag3792.xml" ContentType="application/vnd.openxmlformats-officedocument.presentationml.tags+xml"/>
  <Override PartName="/ppt/tags/tag3793.xml" ContentType="application/vnd.openxmlformats-officedocument.presentationml.tags+xml"/>
  <Override PartName="/ppt/tags/tag3794.xml" ContentType="application/vnd.openxmlformats-officedocument.presentationml.tags+xml"/>
  <Override PartName="/ppt/tags/tag3795.xml" ContentType="application/vnd.openxmlformats-officedocument.presentationml.tags+xml"/>
  <Override PartName="/ppt/tags/tag3796.xml" ContentType="application/vnd.openxmlformats-officedocument.presentationml.tags+xml"/>
  <Override PartName="/ppt/tags/tag3797.xml" ContentType="application/vnd.openxmlformats-officedocument.presentationml.tags+xml"/>
  <Override PartName="/ppt/tags/tag3798.xml" ContentType="application/vnd.openxmlformats-officedocument.presentationml.tags+xml"/>
  <Override PartName="/ppt/tags/tag3799.xml" ContentType="application/vnd.openxmlformats-officedocument.presentationml.tags+xml"/>
  <Override PartName="/ppt/tags/tag3800.xml" ContentType="application/vnd.openxmlformats-officedocument.presentationml.tags+xml"/>
  <Override PartName="/ppt/tags/tag3801.xml" ContentType="application/vnd.openxmlformats-officedocument.presentationml.tags+xml"/>
  <Override PartName="/ppt/tags/tag3802.xml" ContentType="application/vnd.openxmlformats-officedocument.presentationml.tags+xml"/>
  <Override PartName="/ppt/tags/tag3803.xml" ContentType="application/vnd.openxmlformats-officedocument.presentationml.tags+xml"/>
  <Override PartName="/ppt/tags/tag3804.xml" ContentType="application/vnd.openxmlformats-officedocument.presentationml.tags+xml"/>
  <Override PartName="/ppt/tags/tag3805.xml" ContentType="application/vnd.openxmlformats-officedocument.presentationml.tags+xml"/>
  <Override PartName="/ppt/tags/tag3806.xml" ContentType="application/vnd.openxmlformats-officedocument.presentationml.tags+xml"/>
  <Override PartName="/ppt/tags/tag3807.xml" ContentType="application/vnd.openxmlformats-officedocument.presentationml.tags+xml"/>
  <Override PartName="/ppt/tags/tag3808.xml" ContentType="application/vnd.openxmlformats-officedocument.presentationml.tags+xml"/>
  <Override PartName="/ppt/tags/tag3809.xml" ContentType="application/vnd.openxmlformats-officedocument.presentationml.tags+xml"/>
  <Override PartName="/ppt/tags/tag3810.xml" ContentType="application/vnd.openxmlformats-officedocument.presentationml.tags+xml"/>
  <Override PartName="/ppt/tags/tag3811.xml" ContentType="application/vnd.openxmlformats-officedocument.presentationml.tags+xml"/>
  <Override PartName="/ppt/tags/tag3812.xml" ContentType="application/vnd.openxmlformats-officedocument.presentationml.tags+xml"/>
  <Override PartName="/ppt/tags/tag3813.xml" ContentType="application/vnd.openxmlformats-officedocument.presentationml.tags+xml"/>
  <Override PartName="/ppt/tags/tag3814.xml" ContentType="application/vnd.openxmlformats-officedocument.presentationml.tags+xml"/>
  <Override PartName="/ppt/tags/tag3815.xml" ContentType="application/vnd.openxmlformats-officedocument.presentationml.tags+xml"/>
  <Override PartName="/ppt/tags/tag3816.xml" ContentType="application/vnd.openxmlformats-officedocument.presentationml.tags+xml"/>
  <Override PartName="/ppt/tags/tag3817.xml" ContentType="application/vnd.openxmlformats-officedocument.presentationml.tags+xml"/>
  <Override PartName="/ppt/tags/tag3818.xml" ContentType="application/vnd.openxmlformats-officedocument.presentationml.tags+xml"/>
  <Override PartName="/ppt/tags/tag3819.xml" ContentType="application/vnd.openxmlformats-officedocument.presentationml.tags+xml"/>
  <Override PartName="/ppt/tags/tag3820.xml" ContentType="application/vnd.openxmlformats-officedocument.presentationml.tags+xml"/>
  <Override PartName="/ppt/tags/tag3821.xml" ContentType="application/vnd.openxmlformats-officedocument.presentationml.tags+xml"/>
  <Override PartName="/ppt/tags/tag3822.xml" ContentType="application/vnd.openxmlformats-officedocument.presentationml.tags+xml"/>
  <Override PartName="/ppt/tags/tag3823.xml" ContentType="application/vnd.openxmlformats-officedocument.presentationml.tags+xml"/>
  <Override PartName="/ppt/tags/tag3824.xml" ContentType="application/vnd.openxmlformats-officedocument.presentationml.tags+xml"/>
  <Override PartName="/ppt/tags/tag3825.xml" ContentType="application/vnd.openxmlformats-officedocument.presentationml.tags+xml"/>
  <Override PartName="/ppt/tags/tag3826.xml" ContentType="application/vnd.openxmlformats-officedocument.presentationml.tags+xml"/>
  <Override PartName="/ppt/tags/tag3827.xml" ContentType="application/vnd.openxmlformats-officedocument.presentationml.tags+xml"/>
  <Override PartName="/ppt/tags/tag3828.xml" ContentType="application/vnd.openxmlformats-officedocument.presentationml.tags+xml"/>
  <Override PartName="/ppt/tags/tag3829.xml" ContentType="application/vnd.openxmlformats-officedocument.presentationml.tags+xml"/>
  <Override PartName="/ppt/notesSlides/notesSlide32.xml" ContentType="application/vnd.openxmlformats-officedocument.presentationml.notesSlide+xml"/>
  <Override PartName="/ppt/tags/tag3830.xml" ContentType="application/vnd.openxmlformats-officedocument.presentationml.tags+xml"/>
  <Override PartName="/ppt/tags/tag3831.xml" ContentType="application/vnd.openxmlformats-officedocument.presentationml.tags+xml"/>
  <Override PartName="/ppt/tags/tag3832.xml" ContentType="application/vnd.openxmlformats-officedocument.presentationml.tags+xml"/>
  <Override PartName="/ppt/ink/ink53.xml" ContentType="application/inkml+xml"/>
  <Override PartName="/ppt/tags/tag3833.xml" ContentType="application/vnd.openxmlformats-officedocument.presentationml.tags+xml"/>
  <Override PartName="/ppt/tags/tag3834.xml" ContentType="application/vnd.openxmlformats-officedocument.presentationml.tags+xml"/>
  <Override PartName="/ppt/tags/tag3835.xml" ContentType="application/vnd.openxmlformats-officedocument.presentationml.tags+xml"/>
  <Override PartName="/ppt/tags/tag3836.xml" ContentType="application/vnd.openxmlformats-officedocument.presentationml.tags+xml"/>
  <Override PartName="/ppt/tags/tag3837.xml" ContentType="application/vnd.openxmlformats-officedocument.presentationml.tags+xml"/>
  <Override PartName="/ppt/tags/tag3838.xml" ContentType="application/vnd.openxmlformats-officedocument.presentationml.tags+xml"/>
  <Override PartName="/ppt/tags/tag3839.xml" ContentType="application/vnd.openxmlformats-officedocument.presentationml.tags+xml"/>
  <Override PartName="/ppt/tags/tag3840.xml" ContentType="application/vnd.openxmlformats-officedocument.presentationml.tags+xml"/>
  <Override PartName="/ppt/tags/tag3841.xml" ContentType="application/vnd.openxmlformats-officedocument.presentationml.tags+xml"/>
  <Override PartName="/ppt/tags/tag3842.xml" ContentType="application/vnd.openxmlformats-officedocument.presentationml.tags+xml"/>
  <Override PartName="/ppt/tags/tag3843.xml" ContentType="application/vnd.openxmlformats-officedocument.presentationml.tags+xml"/>
  <Override PartName="/ppt/tags/tag3844.xml" ContentType="application/vnd.openxmlformats-officedocument.presentationml.tags+xml"/>
  <Override PartName="/ppt/notesSlides/notesSlide33.xml" ContentType="application/vnd.openxmlformats-officedocument.presentationml.notesSlide+xml"/>
  <Override PartName="/ppt/tags/tag3845.xml" ContentType="application/vnd.openxmlformats-officedocument.presentationml.tags+xml"/>
  <Override PartName="/ppt/tags/tag3846.xml" ContentType="application/vnd.openxmlformats-officedocument.presentationml.tags+xml"/>
  <Override PartName="/ppt/tags/tag3847.xml" ContentType="application/vnd.openxmlformats-officedocument.presentationml.tags+xml"/>
  <Override PartName="/ppt/tags/tag3848.xml" ContentType="application/vnd.openxmlformats-officedocument.presentationml.tags+xml"/>
  <Override PartName="/ppt/tags/tag3849.xml" ContentType="application/vnd.openxmlformats-officedocument.presentationml.tags+xml"/>
  <Override PartName="/ppt/ink/ink54.xml" ContentType="application/inkml+xml"/>
  <Override PartName="/ppt/ink/ink55.xml" ContentType="application/inkml+xml"/>
  <Override PartName="/ppt/ink/ink56.xml" ContentType="application/inkml+xml"/>
  <Override PartName="/ppt/tags/tag3850.xml" ContentType="application/vnd.openxmlformats-officedocument.presentationml.tags+xml"/>
  <Override PartName="/ppt/tags/tag3851.xml" ContentType="application/vnd.openxmlformats-officedocument.presentationml.tags+xml"/>
  <Override PartName="/ppt/tags/tag3852.xml" ContentType="application/vnd.openxmlformats-officedocument.presentationml.tags+xml"/>
  <Override PartName="/ppt/tags/tag3853.xml" ContentType="application/vnd.openxmlformats-officedocument.presentationml.tags+xml"/>
  <Override PartName="/ppt/tags/tag3854.xml" ContentType="application/vnd.openxmlformats-officedocument.presentationml.tags+xml"/>
  <Override PartName="/ppt/tags/tag3855.xml" ContentType="application/vnd.openxmlformats-officedocument.presentationml.tags+xml"/>
  <Override PartName="/ppt/tags/tag3856.xml" ContentType="application/vnd.openxmlformats-officedocument.presentationml.tags+xml"/>
  <Override PartName="/ppt/tags/tag3857.xml" ContentType="application/vnd.openxmlformats-officedocument.presentationml.tags+xml"/>
  <Override PartName="/ppt/tags/tag3858.xml" ContentType="application/vnd.openxmlformats-officedocument.presentationml.tags+xml"/>
  <Override PartName="/ppt/tags/tag3859.xml" ContentType="application/vnd.openxmlformats-officedocument.presentationml.tags+xml"/>
  <Override PartName="/ppt/tags/tag3860.xml" ContentType="application/vnd.openxmlformats-officedocument.presentationml.tags+xml"/>
  <Override PartName="/ppt/tags/tag3861.xml" ContentType="application/vnd.openxmlformats-officedocument.presentationml.tags+xml"/>
  <Override PartName="/ppt/tags/tag3862.xml" ContentType="application/vnd.openxmlformats-officedocument.presentationml.tags+xml"/>
  <Override PartName="/ppt/tags/tag3863.xml" ContentType="application/vnd.openxmlformats-officedocument.presentationml.tags+xml"/>
  <Override PartName="/ppt/tags/tag3864.xml" ContentType="application/vnd.openxmlformats-officedocument.presentationml.tags+xml"/>
  <Override PartName="/ppt/tags/tag3865.xml" ContentType="application/vnd.openxmlformats-officedocument.presentationml.tags+xml"/>
  <Override PartName="/ppt/tags/tag3866.xml" ContentType="application/vnd.openxmlformats-officedocument.presentationml.tags+xml"/>
  <Override PartName="/ppt/tags/tag3867.xml" ContentType="application/vnd.openxmlformats-officedocument.presentationml.tags+xml"/>
  <Override PartName="/ppt/tags/tag3868.xml" ContentType="application/vnd.openxmlformats-officedocument.presentationml.tags+xml"/>
  <Override PartName="/ppt/tags/tag3869.xml" ContentType="application/vnd.openxmlformats-officedocument.presentationml.tags+xml"/>
  <Override PartName="/ppt/tags/tag3870.xml" ContentType="application/vnd.openxmlformats-officedocument.presentationml.tags+xml"/>
  <Override PartName="/ppt/tags/tag3871.xml" ContentType="application/vnd.openxmlformats-officedocument.presentationml.tags+xml"/>
  <Override PartName="/ppt/tags/tag3872.xml" ContentType="application/vnd.openxmlformats-officedocument.presentationml.tags+xml"/>
  <Override PartName="/ppt/tags/tag3873.xml" ContentType="application/vnd.openxmlformats-officedocument.presentationml.tags+xml"/>
  <Override PartName="/ppt/tags/tag3874.xml" ContentType="application/vnd.openxmlformats-officedocument.presentationml.tags+xml"/>
  <Override PartName="/ppt/tags/tag3875.xml" ContentType="application/vnd.openxmlformats-officedocument.presentationml.tags+xml"/>
  <Override PartName="/ppt/tags/tag3876.xml" ContentType="application/vnd.openxmlformats-officedocument.presentationml.tags+xml"/>
  <Override PartName="/ppt/tags/tag3877.xml" ContentType="application/vnd.openxmlformats-officedocument.presentationml.tags+xml"/>
  <Override PartName="/ppt/tags/tag3878.xml" ContentType="application/vnd.openxmlformats-officedocument.presentationml.tags+xml"/>
  <Override PartName="/ppt/tags/tag3879.xml" ContentType="application/vnd.openxmlformats-officedocument.presentationml.tags+xml"/>
  <Override PartName="/ppt/tags/tag3880.xml" ContentType="application/vnd.openxmlformats-officedocument.presentationml.tags+xml"/>
  <Override PartName="/ppt/tags/tag3881.xml" ContentType="application/vnd.openxmlformats-officedocument.presentationml.tags+xml"/>
  <Override PartName="/ppt/tags/tag3882.xml" ContentType="application/vnd.openxmlformats-officedocument.presentationml.tags+xml"/>
  <Override PartName="/ppt/tags/tag3883.xml" ContentType="application/vnd.openxmlformats-officedocument.presentationml.tags+xml"/>
  <Override PartName="/ppt/tags/tag3884.xml" ContentType="application/vnd.openxmlformats-officedocument.presentationml.tags+xml"/>
  <Override PartName="/ppt/tags/tag3885.xml" ContentType="application/vnd.openxmlformats-officedocument.presentationml.tags+xml"/>
  <Override PartName="/ppt/tags/tag3886.xml" ContentType="application/vnd.openxmlformats-officedocument.presentationml.tags+xml"/>
  <Override PartName="/ppt/tags/tag3887.xml" ContentType="application/vnd.openxmlformats-officedocument.presentationml.tags+xml"/>
  <Override PartName="/ppt/tags/tag3888.xml" ContentType="application/vnd.openxmlformats-officedocument.presentationml.tags+xml"/>
  <Override PartName="/ppt/tags/tag3889.xml" ContentType="application/vnd.openxmlformats-officedocument.presentationml.tags+xml"/>
  <Override PartName="/ppt/tags/tag3890.xml" ContentType="application/vnd.openxmlformats-officedocument.presentationml.tags+xml"/>
  <Override PartName="/ppt/tags/tag3891.xml" ContentType="application/vnd.openxmlformats-officedocument.presentationml.tags+xml"/>
  <Override PartName="/ppt/tags/tag3892.xml" ContentType="application/vnd.openxmlformats-officedocument.presentationml.tags+xml"/>
  <Override PartName="/ppt/tags/tag3893.xml" ContentType="application/vnd.openxmlformats-officedocument.presentationml.tags+xml"/>
  <Override PartName="/ppt/tags/tag3894.xml" ContentType="application/vnd.openxmlformats-officedocument.presentationml.tags+xml"/>
  <Override PartName="/ppt/tags/tag3895.xml" ContentType="application/vnd.openxmlformats-officedocument.presentationml.tags+xml"/>
  <Override PartName="/ppt/tags/tag3896.xml" ContentType="application/vnd.openxmlformats-officedocument.presentationml.tags+xml"/>
  <Override PartName="/ppt/tags/tag3897.xml" ContentType="application/vnd.openxmlformats-officedocument.presentationml.tags+xml"/>
  <Override PartName="/ppt/tags/tag3898.xml" ContentType="application/vnd.openxmlformats-officedocument.presentationml.tags+xml"/>
  <Override PartName="/ppt/tags/tag3899.xml" ContentType="application/vnd.openxmlformats-officedocument.presentationml.tags+xml"/>
  <Override PartName="/ppt/tags/tag3900.xml" ContentType="application/vnd.openxmlformats-officedocument.presentationml.tags+xml"/>
  <Override PartName="/ppt/tags/tag3901.xml" ContentType="application/vnd.openxmlformats-officedocument.presentationml.tags+xml"/>
  <Override PartName="/ppt/tags/tag3902.xml" ContentType="application/vnd.openxmlformats-officedocument.presentationml.tags+xml"/>
  <Override PartName="/ppt/tags/tag3903.xml" ContentType="application/vnd.openxmlformats-officedocument.presentationml.tags+xml"/>
  <Override PartName="/ppt/tags/tag3904.xml" ContentType="application/vnd.openxmlformats-officedocument.presentationml.tags+xml"/>
  <Override PartName="/ppt/tags/tag3905.xml" ContentType="application/vnd.openxmlformats-officedocument.presentationml.tags+xml"/>
  <Override PartName="/ppt/tags/tag3906.xml" ContentType="application/vnd.openxmlformats-officedocument.presentationml.tags+xml"/>
  <Override PartName="/ppt/tags/tag3907.xml" ContentType="application/vnd.openxmlformats-officedocument.presentationml.tags+xml"/>
  <Override PartName="/ppt/tags/tag3908.xml" ContentType="application/vnd.openxmlformats-officedocument.presentationml.tags+xml"/>
  <Override PartName="/ppt/tags/tag3909.xml" ContentType="application/vnd.openxmlformats-officedocument.presentationml.tags+xml"/>
  <Override PartName="/ppt/tags/tag3910.xml" ContentType="application/vnd.openxmlformats-officedocument.presentationml.tags+xml"/>
  <Override PartName="/ppt/tags/tag3911.xml" ContentType="application/vnd.openxmlformats-officedocument.presentationml.tags+xml"/>
  <Override PartName="/ppt/tags/tag3912.xml" ContentType="application/vnd.openxmlformats-officedocument.presentationml.tags+xml"/>
  <Override PartName="/ppt/tags/tag3913.xml" ContentType="application/vnd.openxmlformats-officedocument.presentationml.tags+xml"/>
  <Override PartName="/ppt/tags/tag3914.xml" ContentType="application/vnd.openxmlformats-officedocument.presentationml.tags+xml"/>
  <Override PartName="/ppt/tags/tag3915.xml" ContentType="application/vnd.openxmlformats-officedocument.presentationml.tags+xml"/>
  <Override PartName="/ppt/tags/tag3916.xml" ContentType="application/vnd.openxmlformats-officedocument.presentationml.tags+xml"/>
  <Override PartName="/ppt/tags/tag3917.xml" ContentType="application/vnd.openxmlformats-officedocument.presentationml.tags+xml"/>
  <Override PartName="/ppt/tags/tag3918.xml" ContentType="application/vnd.openxmlformats-officedocument.presentationml.tags+xml"/>
  <Override PartName="/ppt/tags/tag3919.xml" ContentType="application/vnd.openxmlformats-officedocument.presentationml.tags+xml"/>
  <Override PartName="/ppt/tags/tag3920.xml" ContentType="application/vnd.openxmlformats-officedocument.presentationml.tags+xml"/>
  <Override PartName="/ppt/tags/tag3921.xml" ContentType="application/vnd.openxmlformats-officedocument.presentationml.tags+xml"/>
  <Override PartName="/ppt/tags/tag3922.xml" ContentType="application/vnd.openxmlformats-officedocument.presentationml.tags+xml"/>
  <Override PartName="/ppt/tags/tag3923.xml" ContentType="application/vnd.openxmlformats-officedocument.presentationml.tags+xml"/>
  <Override PartName="/ppt/tags/tag3924.xml" ContentType="application/vnd.openxmlformats-officedocument.presentationml.tags+xml"/>
  <Override PartName="/ppt/tags/tag3925.xml" ContentType="application/vnd.openxmlformats-officedocument.presentationml.tags+xml"/>
  <Override PartName="/ppt/tags/tag3926.xml" ContentType="application/vnd.openxmlformats-officedocument.presentationml.tags+xml"/>
  <Override PartName="/ppt/tags/tag3927.xml" ContentType="application/vnd.openxmlformats-officedocument.presentationml.tags+xml"/>
  <Override PartName="/ppt/tags/tag3928.xml" ContentType="application/vnd.openxmlformats-officedocument.presentationml.tags+xml"/>
  <Override PartName="/ppt/tags/tag3929.xml" ContentType="application/vnd.openxmlformats-officedocument.presentationml.tags+xml"/>
  <Override PartName="/ppt/notesSlides/notesSlide34.xml" ContentType="application/vnd.openxmlformats-officedocument.presentationml.notesSlide+xml"/>
  <Override PartName="/ppt/tags/tag3930.xml" ContentType="application/vnd.openxmlformats-officedocument.presentationml.tags+xml"/>
  <Override PartName="/ppt/tags/tag3931.xml" ContentType="application/vnd.openxmlformats-officedocument.presentationml.tags+xml"/>
  <Override PartName="/ppt/tags/tag3932.xml" ContentType="application/vnd.openxmlformats-officedocument.presentationml.tags+xml"/>
  <Override PartName="/ppt/tags/tag3933.xml" ContentType="application/vnd.openxmlformats-officedocument.presentationml.tags+xml"/>
  <Override PartName="/ppt/tags/tag3934.xml" ContentType="application/vnd.openxmlformats-officedocument.presentationml.tags+xml"/>
  <Override PartName="/ppt/tags/tag3935.xml" ContentType="application/vnd.openxmlformats-officedocument.presentationml.tags+xml"/>
  <Override PartName="/ppt/tags/tag3936.xml" ContentType="application/vnd.openxmlformats-officedocument.presentationml.tags+xml"/>
  <Override PartName="/ppt/tags/tag3937.xml" ContentType="application/vnd.openxmlformats-officedocument.presentationml.tags+xml"/>
  <Override PartName="/ppt/tags/tag3938.xml" ContentType="application/vnd.openxmlformats-officedocument.presentationml.tags+xml"/>
  <Override PartName="/ppt/tags/tag3939.xml" ContentType="application/vnd.openxmlformats-officedocument.presentationml.tags+xml"/>
  <Override PartName="/ppt/tags/tag3940.xml" ContentType="application/vnd.openxmlformats-officedocument.presentationml.tags+xml"/>
  <Override PartName="/ppt/tags/tag3941.xml" ContentType="application/vnd.openxmlformats-officedocument.presentationml.tags+xml"/>
  <Override PartName="/ppt/tags/tag3942.xml" ContentType="application/vnd.openxmlformats-officedocument.presentationml.tags+xml"/>
  <Override PartName="/ppt/tags/tag3943.xml" ContentType="application/vnd.openxmlformats-officedocument.presentationml.tags+xml"/>
  <Override PartName="/ppt/tags/tag3944.xml" ContentType="application/vnd.openxmlformats-officedocument.presentationml.tags+xml"/>
  <Override PartName="/ppt/tags/tag3945.xml" ContentType="application/vnd.openxmlformats-officedocument.presentationml.tags+xml"/>
  <Override PartName="/ppt/tags/tag3946.xml" ContentType="application/vnd.openxmlformats-officedocument.presentationml.tags+xml"/>
  <Override PartName="/ppt/tags/tag3947.xml" ContentType="application/vnd.openxmlformats-officedocument.presentationml.tags+xml"/>
  <Override PartName="/ppt/tags/tag3948.xml" ContentType="application/vnd.openxmlformats-officedocument.presentationml.tags+xml"/>
  <Override PartName="/ppt/tags/tag3949.xml" ContentType="application/vnd.openxmlformats-officedocument.presentationml.tags+xml"/>
  <Override PartName="/ppt/tags/tag3950.xml" ContentType="application/vnd.openxmlformats-officedocument.presentationml.tags+xml"/>
  <Override PartName="/ppt/tags/tag3951.xml" ContentType="application/vnd.openxmlformats-officedocument.presentationml.tags+xml"/>
  <Override PartName="/ppt/tags/tag3952.xml" ContentType="application/vnd.openxmlformats-officedocument.presentationml.tags+xml"/>
  <Override PartName="/ppt/tags/tag3953.xml" ContentType="application/vnd.openxmlformats-officedocument.presentationml.tags+xml"/>
  <Override PartName="/ppt/tags/tag3954.xml" ContentType="application/vnd.openxmlformats-officedocument.presentationml.tags+xml"/>
  <Override PartName="/ppt/tags/tag3955.xml" ContentType="application/vnd.openxmlformats-officedocument.presentationml.tags+xml"/>
  <Override PartName="/ppt/tags/tag3956.xml" ContentType="application/vnd.openxmlformats-officedocument.presentationml.tags+xml"/>
  <Override PartName="/ppt/tags/tag3957.xml" ContentType="application/vnd.openxmlformats-officedocument.presentationml.tags+xml"/>
  <Override PartName="/ppt/tags/tag3958.xml" ContentType="application/vnd.openxmlformats-officedocument.presentationml.tags+xml"/>
  <Override PartName="/ppt/tags/tag3959.xml" ContentType="application/vnd.openxmlformats-officedocument.presentationml.tags+xml"/>
  <Override PartName="/ppt/tags/tag3960.xml" ContentType="application/vnd.openxmlformats-officedocument.presentationml.tags+xml"/>
  <Override PartName="/ppt/tags/tag3961.xml" ContentType="application/vnd.openxmlformats-officedocument.presentationml.tags+xml"/>
  <Override PartName="/ppt/tags/tag3962.xml" ContentType="application/vnd.openxmlformats-officedocument.presentationml.tags+xml"/>
  <Override PartName="/ppt/tags/tag3963.xml" ContentType="application/vnd.openxmlformats-officedocument.presentationml.tags+xml"/>
  <Override PartName="/ppt/tags/tag3964.xml" ContentType="application/vnd.openxmlformats-officedocument.presentationml.tags+xml"/>
  <Override PartName="/ppt/tags/tag3965.xml" ContentType="application/vnd.openxmlformats-officedocument.presentationml.tags+xml"/>
  <Override PartName="/ppt/tags/tag3966.xml" ContentType="application/vnd.openxmlformats-officedocument.presentationml.tags+xml"/>
  <Override PartName="/ppt/tags/tag3967.xml" ContentType="application/vnd.openxmlformats-officedocument.presentationml.tags+xml"/>
  <Override PartName="/ppt/tags/tag3968.xml" ContentType="application/vnd.openxmlformats-officedocument.presentationml.tags+xml"/>
  <Override PartName="/ppt/tags/tag3969.xml" ContentType="application/vnd.openxmlformats-officedocument.presentationml.tags+xml"/>
  <Override PartName="/ppt/tags/tag3970.xml" ContentType="application/vnd.openxmlformats-officedocument.presentationml.tags+xml"/>
  <Override PartName="/ppt/tags/tag3971.xml" ContentType="application/vnd.openxmlformats-officedocument.presentationml.tags+xml"/>
  <Override PartName="/ppt/tags/tag3972.xml" ContentType="application/vnd.openxmlformats-officedocument.presentationml.tags+xml"/>
  <Override PartName="/ppt/tags/tag3973.xml" ContentType="application/vnd.openxmlformats-officedocument.presentationml.tags+xml"/>
  <Override PartName="/ppt/tags/tag3974.xml" ContentType="application/vnd.openxmlformats-officedocument.presentationml.tags+xml"/>
  <Override PartName="/ppt/tags/tag3975.xml" ContentType="application/vnd.openxmlformats-officedocument.presentationml.tags+xml"/>
  <Override PartName="/ppt/tags/tag3976.xml" ContentType="application/vnd.openxmlformats-officedocument.presentationml.tags+xml"/>
  <Override PartName="/ppt/tags/tag3977.xml" ContentType="application/vnd.openxmlformats-officedocument.presentationml.tags+xml"/>
  <Override PartName="/ppt/tags/tag3978.xml" ContentType="application/vnd.openxmlformats-officedocument.presentationml.tags+xml"/>
  <Override PartName="/ppt/tags/tag3979.xml" ContentType="application/vnd.openxmlformats-officedocument.presentationml.tags+xml"/>
  <Override PartName="/ppt/notesSlides/notesSlide35.xml" ContentType="application/vnd.openxmlformats-officedocument.presentationml.notesSlide+xml"/>
  <Override PartName="/ppt/tags/tag3980.xml" ContentType="application/vnd.openxmlformats-officedocument.presentationml.tags+xml"/>
  <Override PartName="/ppt/tags/tag3981.xml" ContentType="application/vnd.openxmlformats-officedocument.presentationml.tags+xml"/>
  <Override PartName="/ppt/tags/tag3982.xml" ContentType="application/vnd.openxmlformats-officedocument.presentationml.tags+xml"/>
  <Override PartName="/ppt/tags/tag3983.xml" ContentType="application/vnd.openxmlformats-officedocument.presentationml.tags+xml"/>
  <Override PartName="/ppt/tags/tag3984.xml" ContentType="application/vnd.openxmlformats-officedocument.presentationml.tags+xml"/>
  <Override PartName="/ppt/tags/tag3985.xml" ContentType="application/vnd.openxmlformats-officedocument.presentationml.tags+xml"/>
  <Override PartName="/ppt/tags/tag3986.xml" ContentType="application/vnd.openxmlformats-officedocument.presentationml.tags+xml"/>
  <Override PartName="/ppt/tags/tag3987.xml" ContentType="application/vnd.openxmlformats-officedocument.presentationml.tags+xml"/>
  <Override PartName="/ppt/tags/tag3988.xml" ContentType="application/vnd.openxmlformats-officedocument.presentationml.tags+xml"/>
  <Override PartName="/ppt/tags/tag3989.xml" ContentType="application/vnd.openxmlformats-officedocument.presentationml.tags+xml"/>
  <Override PartName="/ppt/tags/tag3990.xml" ContentType="application/vnd.openxmlformats-officedocument.presentationml.tags+xml"/>
  <Override PartName="/ppt/tags/tag3991.xml" ContentType="application/vnd.openxmlformats-officedocument.presentationml.tags+xml"/>
  <Override PartName="/ppt/tags/tag3992.xml" ContentType="application/vnd.openxmlformats-officedocument.presentationml.tags+xml"/>
  <Override PartName="/ppt/tags/tag3993.xml" ContentType="application/vnd.openxmlformats-officedocument.presentationml.tags+xml"/>
  <Override PartName="/ppt/tags/tag3994.xml" ContentType="application/vnd.openxmlformats-officedocument.presentationml.tags+xml"/>
  <Override PartName="/ppt/tags/tag3995.xml" ContentType="application/vnd.openxmlformats-officedocument.presentationml.tags+xml"/>
  <Override PartName="/ppt/tags/tag3996.xml" ContentType="application/vnd.openxmlformats-officedocument.presentationml.tags+xml"/>
  <Override PartName="/ppt/tags/tag3997.xml" ContentType="application/vnd.openxmlformats-officedocument.presentationml.tags+xml"/>
  <Override PartName="/ppt/tags/tag3998.xml" ContentType="application/vnd.openxmlformats-officedocument.presentationml.tags+xml"/>
  <Override PartName="/ppt/tags/tag3999.xml" ContentType="application/vnd.openxmlformats-officedocument.presentationml.tags+xml"/>
  <Override PartName="/ppt/tags/tag4000.xml" ContentType="application/vnd.openxmlformats-officedocument.presentationml.tags+xml"/>
  <Override PartName="/ppt/tags/tag4001.xml" ContentType="application/vnd.openxmlformats-officedocument.presentationml.tags+xml"/>
  <Override PartName="/ppt/tags/tag4002.xml" ContentType="application/vnd.openxmlformats-officedocument.presentationml.tags+xml"/>
  <Override PartName="/ppt/tags/tag4003.xml" ContentType="application/vnd.openxmlformats-officedocument.presentationml.tags+xml"/>
  <Override PartName="/ppt/tags/tag4004.xml" ContentType="application/vnd.openxmlformats-officedocument.presentationml.tags+xml"/>
  <Override PartName="/ppt/tags/tag4005.xml" ContentType="application/vnd.openxmlformats-officedocument.presentationml.tags+xml"/>
  <Override PartName="/ppt/tags/tag4006.xml" ContentType="application/vnd.openxmlformats-officedocument.presentationml.tags+xml"/>
  <Override PartName="/ppt/tags/tag4007.xml" ContentType="application/vnd.openxmlformats-officedocument.presentationml.tags+xml"/>
  <Override PartName="/ppt/tags/tag4008.xml" ContentType="application/vnd.openxmlformats-officedocument.presentationml.tags+xml"/>
  <Override PartName="/ppt/tags/tag4009.xml" ContentType="application/vnd.openxmlformats-officedocument.presentationml.tags+xml"/>
  <Override PartName="/ppt/tags/tag4010.xml" ContentType="application/vnd.openxmlformats-officedocument.presentationml.tags+xml"/>
  <Override PartName="/ppt/tags/tag4011.xml" ContentType="application/vnd.openxmlformats-officedocument.presentationml.tags+xml"/>
  <Override PartName="/ppt/tags/tag4012.xml" ContentType="application/vnd.openxmlformats-officedocument.presentationml.tags+xml"/>
  <Override PartName="/ppt/tags/tag4013.xml" ContentType="application/vnd.openxmlformats-officedocument.presentationml.tags+xml"/>
  <Override PartName="/ppt/tags/tag4014.xml" ContentType="application/vnd.openxmlformats-officedocument.presentationml.tags+xml"/>
  <Override PartName="/ppt/tags/tag4015.xml" ContentType="application/vnd.openxmlformats-officedocument.presentationml.tags+xml"/>
  <Override PartName="/ppt/tags/tag4016.xml" ContentType="application/vnd.openxmlformats-officedocument.presentationml.tags+xml"/>
  <Override PartName="/ppt/tags/tag4017.xml" ContentType="application/vnd.openxmlformats-officedocument.presentationml.tags+xml"/>
  <Override PartName="/ppt/tags/tag4018.xml" ContentType="application/vnd.openxmlformats-officedocument.presentationml.tags+xml"/>
  <Override PartName="/ppt/tags/tag4019.xml" ContentType="application/vnd.openxmlformats-officedocument.presentationml.tags+xml"/>
  <Override PartName="/ppt/tags/tag4020.xml" ContentType="application/vnd.openxmlformats-officedocument.presentationml.tags+xml"/>
  <Override PartName="/ppt/tags/tag4021.xml" ContentType="application/vnd.openxmlformats-officedocument.presentationml.tags+xml"/>
  <Override PartName="/ppt/tags/tag4022.xml" ContentType="application/vnd.openxmlformats-officedocument.presentationml.tags+xml"/>
  <Override PartName="/ppt/tags/tag4023.xml" ContentType="application/vnd.openxmlformats-officedocument.presentationml.tags+xml"/>
  <Override PartName="/ppt/tags/tag4024.xml" ContentType="application/vnd.openxmlformats-officedocument.presentationml.tags+xml"/>
  <Override PartName="/ppt/tags/tag4025.xml" ContentType="application/vnd.openxmlformats-officedocument.presentationml.tags+xml"/>
  <Override PartName="/ppt/tags/tag4026.xml" ContentType="application/vnd.openxmlformats-officedocument.presentationml.tags+xml"/>
  <Override PartName="/ppt/tags/tag4027.xml" ContentType="application/vnd.openxmlformats-officedocument.presentationml.tags+xml"/>
  <Override PartName="/ppt/tags/tag4028.xml" ContentType="application/vnd.openxmlformats-officedocument.presentationml.tags+xml"/>
  <Override PartName="/ppt/tags/tag4029.xml" ContentType="application/vnd.openxmlformats-officedocument.presentationml.tags+xml"/>
  <Override PartName="/ppt/notesSlides/notesSlide36.xml" ContentType="application/vnd.openxmlformats-officedocument.presentationml.notesSlide+xml"/>
  <Override PartName="/ppt/tags/tag4030.xml" ContentType="application/vnd.openxmlformats-officedocument.presentationml.tags+xml"/>
  <Override PartName="/ppt/tags/tag4031.xml" ContentType="application/vnd.openxmlformats-officedocument.presentationml.tags+xml"/>
  <Override PartName="/ppt/tags/tag4032.xml" ContentType="application/vnd.openxmlformats-officedocument.presentationml.tags+xml"/>
  <Override PartName="/ppt/tags/tag4033.xml" ContentType="application/vnd.openxmlformats-officedocument.presentationml.tags+xml"/>
  <Override PartName="/ppt/tags/tag4034.xml" ContentType="application/vnd.openxmlformats-officedocument.presentationml.tags+xml"/>
  <Override PartName="/ppt/tags/tag4035.xml" ContentType="application/vnd.openxmlformats-officedocument.presentationml.tags+xml"/>
  <Override PartName="/ppt/tags/tag4036.xml" ContentType="application/vnd.openxmlformats-officedocument.presentationml.tags+xml"/>
  <Override PartName="/ppt/tags/tag4037.xml" ContentType="application/vnd.openxmlformats-officedocument.presentationml.tags+xml"/>
  <Override PartName="/ppt/tags/tag4038.xml" ContentType="application/vnd.openxmlformats-officedocument.presentationml.tags+xml"/>
  <Override PartName="/ppt/tags/tag4039.xml" ContentType="application/vnd.openxmlformats-officedocument.presentationml.tags+xml"/>
  <Override PartName="/ppt/tags/tag4040.xml" ContentType="application/vnd.openxmlformats-officedocument.presentationml.tags+xml"/>
  <Override PartName="/ppt/tags/tag4041.xml" ContentType="application/vnd.openxmlformats-officedocument.presentationml.tags+xml"/>
  <Override PartName="/ppt/tags/tag4042.xml" ContentType="application/vnd.openxmlformats-officedocument.presentationml.tags+xml"/>
  <Override PartName="/ppt/tags/tag4043.xml" ContentType="application/vnd.openxmlformats-officedocument.presentationml.tags+xml"/>
  <Override PartName="/ppt/tags/tag4044.xml" ContentType="application/vnd.openxmlformats-officedocument.presentationml.tags+xml"/>
  <Override PartName="/ppt/tags/tag4045.xml" ContentType="application/vnd.openxmlformats-officedocument.presentationml.tags+xml"/>
  <Override PartName="/ppt/tags/tag4046.xml" ContentType="application/vnd.openxmlformats-officedocument.presentationml.tags+xml"/>
  <Override PartName="/ppt/tags/tag4047.xml" ContentType="application/vnd.openxmlformats-officedocument.presentationml.tags+xml"/>
  <Override PartName="/ppt/tags/tag4048.xml" ContentType="application/vnd.openxmlformats-officedocument.presentationml.tags+xml"/>
  <Override PartName="/ppt/tags/tag4049.xml" ContentType="application/vnd.openxmlformats-officedocument.presentationml.tags+xml"/>
  <Override PartName="/ppt/tags/tag4050.xml" ContentType="application/vnd.openxmlformats-officedocument.presentationml.tags+xml"/>
  <Override PartName="/ppt/tags/tag4051.xml" ContentType="application/vnd.openxmlformats-officedocument.presentationml.tags+xml"/>
  <Override PartName="/ppt/tags/tag4052.xml" ContentType="application/vnd.openxmlformats-officedocument.presentationml.tags+xml"/>
  <Override PartName="/ppt/tags/tag4053.xml" ContentType="application/vnd.openxmlformats-officedocument.presentationml.tags+xml"/>
  <Override PartName="/ppt/tags/tag4054.xml" ContentType="application/vnd.openxmlformats-officedocument.presentationml.tags+xml"/>
  <Override PartName="/ppt/tags/tag4055.xml" ContentType="application/vnd.openxmlformats-officedocument.presentationml.tags+xml"/>
  <Override PartName="/ppt/tags/tag4056.xml" ContentType="application/vnd.openxmlformats-officedocument.presentationml.tags+xml"/>
  <Override PartName="/ppt/tags/tag4057.xml" ContentType="application/vnd.openxmlformats-officedocument.presentationml.tags+xml"/>
  <Override PartName="/ppt/tags/tag4058.xml" ContentType="application/vnd.openxmlformats-officedocument.presentationml.tags+xml"/>
  <Override PartName="/ppt/tags/tag4059.xml" ContentType="application/vnd.openxmlformats-officedocument.presentationml.tags+xml"/>
  <Override PartName="/ppt/tags/tag4060.xml" ContentType="application/vnd.openxmlformats-officedocument.presentationml.tags+xml"/>
  <Override PartName="/ppt/tags/tag4061.xml" ContentType="application/vnd.openxmlformats-officedocument.presentationml.tags+xml"/>
  <Override PartName="/ppt/tags/tag4062.xml" ContentType="application/vnd.openxmlformats-officedocument.presentationml.tags+xml"/>
  <Override PartName="/ppt/tags/tag4063.xml" ContentType="application/vnd.openxmlformats-officedocument.presentationml.tags+xml"/>
  <Override PartName="/ppt/notesSlides/notesSlide37.xml" ContentType="application/vnd.openxmlformats-officedocument.presentationml.notesSlide+xml"/>
  <Override PartName="/ppt/tags/tag4064.xml" ContentType="application/vnd.openxmlformats-officedocument.presentationml.tags+xml"/>
  <Override PartName="/ppt/tags/tag4065.xml" ContentType="application/vnd.openxmlformats-officedocument.presentationml.tags+xml"/>
  <Override PartName="/ppt/tags/tag4066.xml" ContentType="application/vnd.openxmlformats-officedocument.presentationml.tags+xml"/>
  <Override PartName="/ppt/tags/tag4067.xml" ContentType="application/vnd.openxmlformats-officedocument.presentationml.tags+xml"/>
  <Override PartName="/ppt/tags/tag4068.xml" ContentType="application/vnd.openxmlformats-officedocument.presentationml.tags+xml"/>
  <Override PartName="/ppt/tags/tag4069.xml" ContentType="application/vnd.openxmlformats-officedocument.presentationml.tags+xml"/>
  <Override PartName="/ppt/tags/tag4070.xml" ContentType="application/vnd.openxmlformats-officedocument.presentationml.tags+xml"/>
  <Override PartName="/ppt/tags/tag4071.xml" ContentType="application/vnd.openxmlformats-officedocument.presentationml.tags+xml"/>
  <Override PartName="/ppt/tags/tag4072.xml" ContentType="application/vnd.openxmlformats-officedocument.presentationml.tags+xml"/>
  <Override PartName="/ppt/tags/tag4073.xml" ContentType="application/vnd.openxmlformats-officedocument.presentationml.tags+xml"/>
  <Override PartName="/ppt/tags/tag4074.xml" ContentType="application/vnd.openxmlformats-officedocument.presentationml.tags+xml"/>
  <Override PartName="/ppt/tags/tag4075.xml" ContentType="application/vnd.openxmlformats-officedocument.presentationml.tags+xml"/>
  <Override PartName="/ppt/tags/tag4076.xml" ContentType="application/vnd.openxmlformats-officedocument.presentationml.tags+xml"/>
  <Override PartName="/ppt/tags/tag4077.xml" ContentType="application/vnd.openxmlformats-officedocument.presentationml.tags+xml"/>
  <Override PartName="/ppt/tags/tag4078.xml" ContentType="application/vnd.openxmlformats-officedocument.presentationml.tags+xml"/>
  <Override PartName="/ppt/tags/tag4079.xml" ContentType="application/vnd.openxmlformats-officedocument.presentationml.tags+xml"/>
  <Override PartName="/ppt/tags/tag4080.xml" ContentType="application/vnd.openxmlformats-officedocument.presentationml.tags+xml"/>
  <Override PartName="/ppt/tags/tag4081.xml" ContentType="application/vnd.openxmlformats-officedocument.presentationml.tags+xml"/>
  <Override PartName="/ppt/tags/tag4082.xml" ContentType="application/vnd.openxmlformats-officedocument.presentationml.tags+xml"/>
  <Override PartName="/ppt/tags/tag4083.xml" ContentType="application/vnd.openxmlformats-officedocument.presentationml.tags+xml"/>
  <Override PartName="/ppt/tags/tag4084.xml" ContentType="application/vnd.openxmlformats-officedocument.presentationml.tags+xml"/>
  <Override PartName="/ppt/tags/tag4085.xml" ContentType="application/vnd.openxmlformats-officedocument.presentationml.tags+xml"/>
  <Override PartName="/ppt/tags/tag4086.xml" ContentType="application/vnd.openxmlformats-officedocument.presentationml.tags+xml"/>
  <Override PartName="/ppt/tags/tag4087.xml" ContentType="application/vnd.openxmlformats-officedocument.presentationml.tags+xml"/>
  <Override PartName="/ppt/tags/tag4088.xml" ContentType="application/vnd.openxmlformats-officedocument.presentationml.tags+xml"/>
  <Override PartName="/ppt/tags/tag4089.xml" ContentType="application/vnd.openxmlformats-officedocument.presentationml.tags+xml"/>
  <Override PartName="/ppt/tags/tag4090.xml" ContentType="application/vnd.openxmlformats-officedocument.presentationml.tags+xml"/>
  <Override PartName="/ppt/tags/tag4091.xml" ContentType="application/vnd.openxmlformats-officedocument.presentationml.tags+xml"/>
  <Override PartName="/ppt/tags/tag4092.xml" ContentType="application/vnd.openxmlformats-officedocument.presentationml.tags+xml"/>
  <Override PartName="/ppt/tags/tag4093.xml" ContentType="application/vnd.openxmlformats-officedocument.presentationml.tags+xml"/>
  <Override PartName="/ppt/tags/tag4094.xml" ContentType="application/vnd.openxmlformats-officedocument.presentationml.tags+xml"/>
  <Override PartName="/ppt/tags/tag4095.xml" ContentType="application/vnd.openxmlformats-officedocument.presentationml.tags+xml"/>
  <Override PartName="/ppt/tags/tag4096.xml" ContentType="application/vnd.openxmlformats-officedocument.presentationml.tags+xml"/>
  <Override PartName="/ppt/tags/tag4097.xml" ContentType="application/vnd.openxmlformats-officedocument.presentationml.tags+xml"/>
  <Override PartName="/ppt/notesSlides/notesSlide38.xml" ContentType="application/vnd.openxmlformats-officedocument.presentationml.notesSlide+xml"/>
  <Override PartName="/ppt/tags/tag4098.xml" ContentType="application/vnd.openxmlformats-officedocument.presentationml.tags+xml"/>
  <Override PartName="/ppt/tags/tag4099.xml" ContentType="application/vnd.openxmlformats-officedocument.presentationml.tags+xml"/>
  <Override PartName="/ppt/tags/tag4100.xml" ContentType="application/vnd.openxmlformats-officedocument.presentationml.tags+xml"/>
  <Override PartName="/ppt/tags/tag4101.xml" ContentType="application/vnd.openxmlformats-officedocument.presentationml.tags+xml"/>
  <Override PartName="/ppt/tags/tag4102.xml" ContentType="application/vnd.openxmlformats-officedocument.presentationml.tags+xml"/>
  <Override PartName="/ppt/tags/tag4103.xml" ContentType="application/vnd.openxmlformats-officedocument.presentationml.tags+xml"/>
  <Override PartName="/ppt/tags/tag4104.xml" ContentType="application/vnd.openxmlformats-officedocument.presentationml.tags+xml"/>
  <Override PartName="/ppt/tags/tag4105.xml" ContentType="application/vnd.openxmlformats-officedocument.presentationml.tags+xml"/>
  <Override PartName="/ppt/tags/tag4106.xml" ContentType="application/vnd.openxmlformats-officedocument.presentationml.tags+xml"/>
  <Override PartName="/ppt/tags/tag4107.xml" ContentType="application/vnd.openxmlformats-officedocument.presentationml.tags+xml"/>
  <Override PartName="/ppt/tags/tag4108.xml" ContentType="application/vnd.openxmlformats-officedocument.presentationml.tags+xml"/>
  <Override PartName="/ppt/tags/tag4109.xml" ContentType="application/vnd.openxmlformats-officedocument.presentationml.tags+xml"/>
  <Override PartName="/ppt/tags/tag4110.xml" ContentType="application/vnd.openxmlformats-officedocument.presentationml.tags+xml"/>
  <Override PartName="/ppt/tags/tag4111.xml" ContentType="application/vnd.openxmlformats-officedocument.presentationml.tags+xml"/>
  <Override PartName="/ppt/tags/tag4112.xml" ContentType="application/vnd.openxmlformats-officedocument.presentationml.tags+xml"/>
  <Override PartName="/ppt/tags/tag4113.xml" ContentType="application/vnd.openxmlformats-officedocument.presentationml.tags+xml"/>
  <Override PartName="/ppt/tags/tag4114.xml" ContentType="application/vnd.openxmlformats-officedocument.presentationml.tags+xml"/>
  <Override PartName="/ppt/tags/tag4115.xml" ContentType="application/vnd.openxmlformats-officedocument.presentationml.tags+xml"/>
  <Override PartName="/ppt/tags/tag4116.xml" ContentType="application/vnd.openxmlformats-officedocument.presentationml.tags+xml"/>
  <Override PartName="/ppt/tags/tag4117.xml" ContentType="application/vnd.openxmlformats-officedocument.presentationml.tags+xml"/>
  <Override PartName="/ppt/tags/tag4118.xml" ContentType="application/vnd.openxmlformats-officedocument.presentationml.tags+xml"/>
  <Override PartName="/ppt/tags/tag4119.xml" ContentType="application/vnd.openxmlformats-officedocument.presentationml.tags+xml"/>
  <Override PartName="/ppt/tags/tag4120.xml" ContentType="application/vnd.openxmlformats-officedocument.presentationml.tags+xml"/>
  <Override PartName="/ppt/tags/tag4121.xml" ContentType="application/vnd.openxmlformats-officedocument.presentationml.tags+xml"/>
  <Override PartName="/ppt/tags/tag4122.xml" ContentType="application/vnd.openxmlformats-officedocument.presentationml.tags+xml"/>
  <Override PartName="/ppt/tags/tag4123.xml" ContentType="application/vnd.openxmlformats-officedocument.presentationml.tags+xml"/>
  <Override PartName="/ppt/tags/tag4124.xml" ContentType="application/vnd.openxmlformats-officedocument.presentationml.tags+xml"/>
  <Override PartName="/ppt/tags/tag4125.xml" ContentType="application/vnd.openxmlformats-officedocument.presentationml.tags+xml"/>
  <Override PartName="/ppt/tags/tag4126.xml" ContentType="application/vnd.openxmlformats-officedocument.presentationml.tags+xml"/>
  <Override PartName="/ppt/tags/tag4127.xml" ContentType="application/vnd.openxmlformats-officedocument.presentationml.tags+xml"/>
  <Override PartName="/ppt/tags/tag4128.xml" ContentType="application/vnd.openxmlformats-officedocument.presentationml.tags+xml"/>
  <Override PartName="/ppt/tags/tag4129.xml" ContentType="application/vnd.openxmlformats-officedocument.presentationml.tags+xml"/>
  <Override PartName="/ppt/tags/tag4130.xml" ContentType="application/vnd.openxmlformats-officedocument.presentationml.tags+xml"/>
  <Override PartName="/ppt/tags/tag4131.xml" ContentType="application/vnd.openxmlformats-officedocument.presentationml.tags+xml"/>
  <Override PartName="/ppt/tags/tag4132.xml" ContentType="application/vnd.openxmlformats-officedocument.presentationml.tags+xml"/>
  <Override PartName="/ppt/tags/tag4133.xml" ContentType="application/vnd.openxmlformats-officedocument.presentationml.tags+xml"/>
  <Override PartName="/ppt/tags/tag4134.xml" ContentType="application/vnd.openxmlformats-officedocument.presentationml.tags+xml"/>
  <Override PartName="/ppt/tags/tag4135.xml" ContentType="application/vnd.openxmlformats-officedocument.presentationml.tags+xml"/>
  <Override PartName="/ppt/tags/tag4136.xml" ContentType="application/vnd.openxmlformats-officedocument.presentationml.tags+xml"/>
  <Override PartName="/ppt/tags/tag4137.xml" ContentType="application/vnd.openxmlformats-officedocument.presentationml.tags+xml"/>
  <Override PartName="/ppt/tags/tag4138.xml" ContentType="application/vnd.openxmlformats-officedocument.presentationml.tags+xml"/>
  <Override PartName="/ppt/tags/tag4139.xml" ContentType="application/vnd.openxmlformats-officedocument.presentationml.tags+xml"/>
  <Override PartName="/ppt/tags/tag4140.xml" ContentType="application/vnd.openxmlformats-officedocument.presentationml.tags+xml"/>
  <Override PartName="/ppt/tags/tag4141.xml" ContentType="application/vnd.openxmlformats-officedocument.presentationml.tags+xml"/>
  <Override PartName="/ppt/tags/tag4142.xml" ContentType="application/vnd.openxmlformats-officedocument.presentationml.tags+xml"/>
  <Override PartName="/ppt/tags/tag4143.xml" ContentType="application/vnd.openxmlformats-officedocument.presentationml.tags+xml"/>
  <Override PartName="/ppt/tags/tag4144.xml" ContentType="application/vnd.openxmlformats-officedocument.presentationml.tags+xml"/>
  <Override PartName="/ppt/tags/tag4145.xml" ContentType="application/vnd.openxmlformats-officedocument.presentationml.tags+xml"/>
  <Override PartName="/ppt/tags/tag4146.xml" ContentType="application/vnd.openxmlformats-officedocument.presentationml.tags+xml"/>
  <Override PartName="/ppt/tags/tag4147.xml" ContentType="application/vnd.openxmlformats-officedocument.presentationml.tags+xml"/>
  <Override PartName="/ppt/tags/tag4148.xml" ContentType="application/vnd.openxmlformats-officedocument.presentationml.tags+xml"/>
  <Override PartName="/ppt/tags/tag4149.xml" ContentType="application/vnd.openxmlformats-officedocument.presentationml.tags+xml"/>
  <Override PartName="/ppt/tags/tag4150.xml" ContentType="application/vnd.openxmlformats-officedocument.presentationml.tags+xml"/>
  <Override PartName="/ppt/tags/tag4151.xml" ContentType="application/vnd.openxmlformats-officedocument.presentationml.tags+xml"/>
  <Override PartName="/ppt/tags/tag4152.xml" ContentType="application/vnd.openxmlformats-officedocument.presentationml.tags+xml"/>
  <Override PartName="/ppt/tags/tag4153.xml" ContentType="application/vnd.openxmlformats-officedocument.presentationml.tags+xml"/>
  <Override PartName="/ppt/tags/tag4154.xml" ContentType="application/vnd.openxmlformats-officedocument.presentationml.tags+xml"/>
  <Override PartName="/ppt/tags/tag4155.xml" ContentType="application/vnd.openxmlformats-officedocument.presentationml.tags+xml"/>
  <Override PartName="/ppt/tags/tag4156.xml" ContentType="application/vnd.openxmlformats-officedocument.presentationml.tags+xml"/>
  <Override PartName="/ppt/tags/tag4157.xml" ContentType="application/vnd.openxmlformats-officedocument.presentationml.tags+xml"/>
  <Override PartName="/ppt/tags/tag4158.xml" ContentType="application/vnd.openxmlformats-officedocument.presentationml.tags+xml"/>
  <Override PartName="/ppt/tags/tag4159.xml" ContentType="application/vnd.openxmlformats-officedocument.presentationml.tags+xml"/>
  <Override PartName="/ppt/tags/tag4160.xml" ContentType="application/vnd.openxmlformats-officedocument.presentationml.tags+xml"/>
  <Override PartName="/ppt/tags/tag4161.xml" ContentType="application/vnd.openxmlformats-officedocument.presentationml.tags+xml"/>
  <Override PartName="/ppt/tags/tag4162.xml" ContentType="application/vnd.openxmlformats-officedocument.presentationml.tags+xml"/>
  <Override PartName="/ppt/tags/tag4163.xml" ContentType="application/vnd.openxmlformats-officedocument.presentationml.tags+xml"/>
  <Override PartName="/ppt/tags/tag4164.xml" ContentType="application/vnd.openxmlformats-officedocument.presentationml.tags+xml"/>
  <Override PartName="/ppt/tags/tag4165.xml" ContentType="application/vnd.openxmlformats-officedocument.presentationml.tags+xml"/>
  <Override PartName="/ppt/tags/tag4166.xml" ContentType="application/vnd.openxmlformats-officedocument.presentationml.tags+xml"/>
  <Override PartName="/ppt/tags/tag4167.xml" ContentType="application/vnd.openxmlformats-officedocument.presentationml.tags+xml"/>
  <Override PartName="/ppt/tags/tag4168.xml" ContentType="application/vnd.openxmlformats-officedocument.presentationml.tags+xml"/>
  <Override PartName="/ppt/tags/tag4169.xml" ContentType="application/vnd.openxmlformats-officedocument.presentationml.tags+xml"/>
  <Override PartName="/ppt/tags/tag4170.xml" ContentType="application/vnd.openxmlformats-officedocument.presentationml.tags+xml"/>
  <Override PartName="/ppt/tags/tag4171.xml" ContentType="application/vnd.openxmlformats-officedocument.presentationml.tags+xml"/>
  <Override PartName="/ppt/tags/tag4172.xml" ContentType="application/vnd.openxmlformats-officedocument.presentationml.tags+xml"/>
  <Override PartName="/ppt/tags/tag4173.xml" ContentType="application/vnd.openxmlformats-officedocument.presentationml.tags+xml"/>
  <Override PartName="/ppt/tags/tag4174.xml" ContentType="application/vnd.openxmlformats-officedocument.presentationml.tags+xml"/>
  <Override PartName="/ppt/tags/tag4175.xml" ContentType="application/vnd.openxmlformats-officedocument.presentationml.tags+xml"/>
  <Override PartName="/ppt/tags/tag4176.xml" ContentType="application/vnd.openxmlformats-officedocument.presentationml.tags+xml"/>
  <Override PartName="/ppt/tags/tag4177.xml" ContentType="application/vnd.openxmlformats-officedocument.presentationml.tags+xml"/>
  <Override PartName="/ppt/tags/tag4178.xml" ContentType="application/vnd.openxmlformats-officedocument.presentationml.tags+xml"/>
  <Override PartName="/ppt/tags/tag4179.xml" ContentType="application/vnd.openxmlformats-officedocument.presentationml.tags+xml"/>
  <Override PartName="/ppt/tags/tag4180.xml" ContentType="application/vnd.openxmlformats-officedocument.presentationml.tags+xml"/>
  <Override PartName="/ppt/tags/tag4181.xml" ContentType="application/vnd.openxmlformats-officedocument.presentationml.tags+xml"/>
  <Override PartName="/ppt/tags/tag4182.xml" ContentType="application/vnd.openxmlformats-officedocument.presentationml.tags+xml"/>
  <Override PartName="/ppt/tags/tag4183.xml" ContentType="application/vnd.openxmlformats-officedocument.presentationml.tags+xml"/>
  <Override PartName="/ppt/tags/tag4184.xml" ContentType="application/vnd.openxmlformats-officedocument.presentationml.tags+xml"/>
  <Override PartName="/ppt/tags/tag4185.xml" ContentType="application/vnd.openxmlformats-officedocument.presentationml.tags+xml"/>
  <Override PartName="/ppt/tags/tag4186.xml" ContentType="application/vnd.openxmlformats-officedocument.presentationml.tags+xml"/>
  <Override PartName="/ppt/tags/tag4187.xml" ContentType="application/vnd.openxmlformats-officedocument.presentationml.tags+xml"/>
  <Override PartName="/ppt/tags/tag4188.xml" ContentType="application/vnd.openxmlformats-officedocument.presentationml.tags+xml"/>
  <Override PartName="/ppt/tags/tag4189.xml" ContentType="application/vnd.openxmlformats-officedocument.presentationml.tags+xml"/>
  <Override PartName="/ppt/tags/tag4190.xml" ContentType="application/vnd.openxmlformats-officedocument.presentationml.tags+xml"/>
  <Override PartName="/ppt/tags/tag4191.xml" ContentType="application/vnd.openxmlformats-officedocument.presentationml.tags+xml"/>
  <Override PartName="/ppt/tags/tag4192.xml" ContentType="application/vnd.openxmlformats-officedocument.presentationml.tags+xml"/>
  <Override PartName="/ppt/tags/tag4193.xml" ContentType="application/vnd.openxmlformats-officedocument.presentationml.tags+xml"/>
  <Override PartName="/ppt/tags/tag4194.xml" ContentType="application/vnd.openxmlformats-officedocument.presentationml.tags+xml"/>
  <Override PartName="/ppt/tags/tag4195.xml" ContentType="application/vnd.openxmlformats-officedocument.presentationml.tags+xml"/>
  <Override PartName="/ppt/tags/tag4196.xml" ContentType="application/vnd.openxmlformats-officedocument.presentationml.tags+xml"/>
  <Override PartName="/ppt/tags/tag4197.xml" ContentType="application/vnd.openxmlformats-officedocument.presentationml.tags+xml"/>
  <Override PartName="/ppt/tags/tag4198.xml" ContentType="application/vnd.openxmlformats-officedocument.presentationml.tags+xml"/>
  <Override PartName="/ppt/tags/tag4199.xml" ContentType="application/vnd.openxmlformats-officedocument.presentationml.tags+xml"/>
  <Override PartName="/ppt/tags/tag4200.xml" ContentType="application/vnd.openxmlformats-officedocument.presentationml.tags+xml"/>
  <Override PartName="/ppt/tags/tag4201.xml" ContentType="application/vnd.openxmlformats-officedocument.presentationml.tags+xml"/>
  <Override PartName="/ppt/tags/tag4202.xml" ContentType="application/vnd.openxmlformats-officedocument.presentationml.tags+xml"/>
  <Override PartName="/ppt/tags/tag4203.xml" ContentType="application/vnd.openxmlformats-officedocument.presentationml.tags+xml"/>
  <Override PartName="/ppt/tags/tag4204.xml" ContentType="application/vnd.openxmlformats-officedocument.presentationml.tags+xml"/>
  <Override PartName="/ppt/tags/tag4205.xml" ContentType="application/vnd.openxmlformats-officedocument.presentationml.tags+xml"/>
  <Override PartName="/ppt/tags/tag4206.xml" ContentType="application/vnd.openxmlformats-officedocument.presentationml.tags+xml"/>
  <Override PartName="/ppt/tags/tag4207.xml" ContentType="application/vnd.openxmlformats-officedocument.presentationml.tags+xml"/>
  <Override PartName="/ppt/tags/tag4208.xml" ContentType="application/vnd.openxmlformats-officedocument.presentationml.tags+xml"/>
  <Override PartName="/ppt/tags/tag4209.xml" ContentType="application/vnd.openxmlformats-officedocument.presentationml.tags+xml"/>
  <Override PartName="/ppt/tags/tag4210.xml" ContentType="application/vnd.openxmlformats-officedocument.presentationml.tags+xml"/>
  <Override PartName="/ppt/tags/tag4211.xml" ContentType="application/vnd.openxmlformats-officedocument.presentationml.tags+xml"/>
  <Override PartName="/ppt/tags/tag4212.xml" ContentType="application/vnd.openxmlformats-officedocument.presentationml.tags+xml"/>
  <Override PartName="/ppt/tags/tag4213.xml" ContentType="application/vnd.openxmlformats-officedocument.presentationml.tags+xml"/>
  <Override PartName="/ppt/tags/tag4214.xml" ContentType="application/vnd.openxmlformats-officedocument.presentationml.tags+xml"/>
  <Override PartName="/ppt/tags/tag4215.xml" ContentType="application/vnd.openxmlformats-officedocument.presentationml.tags+xml"/>
  <Override PartName="/ppt/tags/tag4216.xml" ContentType="application/vnd.openxmlformats-officedocument.presentationml.tags+xml"/>
  <Override PartName="/ppt/tags/tag4217.xml" ContentType="application/vnd.openxmlformats-officedocument.presentationml.tags+xml"/>
  <Override PartName="/ppt/tags/tag4218.xml" ContentType="application/vnd.openxmlformats-officedocument.presentationml.tags+xml"/>
  <Override PartName="/ppt/tags/tag4219.xml" ContentType="application/vnd.openxmlformats-officedocument.presentationml.tags+xml"/>
  <Override PartName="/ppt/tags/tag4220.xml" ContentType="application/vnd.openxmlformats-officedocument.presentationml.tags+xml"/>
  <Override PartName="/ppt/tags/tag4221.xml" ContentType="application/vnd.openxmlformats-officedocument.presentationml.tags+xml"/>
  <Override PartName="/ppt/tags/tag4222.xml" ContentType="application/vnd.openxmlformats-officedocument.presentationml.tags+xml"/>
  <Override PartName="/ppt/tags/tag4223.xml" ContentType="application/vnd.openxmlformats-officedocument.presentationml.tags+xml"/>
  <Override PartName="/ppt/tags/tag4224.xml" ContentType="application/vnd.openxmlformats-officedocument.presentationml.tags+xml"/>
  <Override PartName="/ppt/tags/tag4225.xml" ContentType="application/vnd.openxmlformats-officedocument.presentationml.tags+xml"/>
  <Override PartName="/ppt/tags/tag4226.xml" ContentType="application/vnd.openxmlformats-officedocument.presentationml.tags+xml"/>
  <Override PartName="/ppt/tags/tag4227.xml" ContentType="application/vnd.openxmlformats-officedocument.presentationml.tags+xml"/>
  <Override PartName="/ppt/tags/tag4228.xml" ContentType="application/vnd.openxmlformats-officedocument.presentationml.tags+xml"/>
  <Override PartName="/ppt/tags/tag4229.xml" ContentType="application/vnd.openxmlformats-officedocument.presentationml.tags+xml"/>
  <Override PartName="/ppt/tags/tag4230.xml" ContentType="application/vnd.openxmlformats-officedocument.presentationml.tags+xml"/>
  <Override PartName="/ppt/tags/tag4231.xml" ContentType="application/vnd.openxmlformats-officedocument.presentationml.tags+xml"/>
  <Override PartName="/ppt/tags/tag4232.xml" ContentType="application/vnd.openxmlformats-officedocument.presentationml.tags+xml"/>
  <Override PartName="/ppt/tags/tag4233.xml" ContentType="application/vnd.openxmlformats-officedocument.presentationml.tags+xml"/>
  <Override PartName="/ppt/tags/tag4234.xml" ContentType="application/vnd.openxmlformats-officedocument.presentationml.tags+xml"/>
  <Override PartName="/ppt/tags/tag4235.xml" ContentType="application/vnd.openxmlformats-officedocument.presentationml.tags+xml"/>
  <Override PartName="/ppt/tags/tag4236.xml" ContentType="application/vnd.openxmlformats-officedocument.presentationml.tags+xml"/>
  <Override PartName="/ppt/tags/tag4237.xml" ContentType="application/vnd.openxmlformats-officedocument.presentationml.tags+xml"/>
  <Override PartName="/ppt/tags/tag4238.xml" ContentType="application/vnd.openxmlformats-officedocument.presentationml.tags+xml"/>
  <Override PartName="/ppt/tags/tag4239.xml" ContentType="application/vnd.openxmlformats-officedocument.presentationml.tags+xml"/>
  <Override PartName="/ppt/tags/tag4240.xml" ContentType="application/vnd.openxmlformats-officedocument.presentationml.tags+xml"/>
  <Override PartName="/ppt/tags/tag4241.xml" ContentType="application/vnd.openxmlformats-officedocument.presentationml.tags+xml"/>
  <Override PartName="/ppt/tags/tag4242.xml" ContentType="application/vnd.openxmlformats-officedocument.presentationml.tags+xml"/>
  <Override PartName="/ppt/tags/tag4243.xml" ContentType="application/vnd.openxmlformats-officedocument.presentationml.tags+xml"/>
  <Override PartName="/ppt/tags/tag4244.xml" ContentType="application/vnd.openxmlformats-officedocument.presentationml.tags+xml"/>
  <Override PartName="/ppt/tags/tag4245.xml" ContentType="application/vnd.openxmlformats-officedocument.presentationml.tags+xml"/>
  <Override PartName="/ppt/tags/tag4246.xml" ContentType="application/vnd.openxmlformats-officedocument.presentationml.tags+xml"/>
  <Override PartName="/ppt/tags/tag4247.xml" ContentType="application/vnd.openxmlformats-officedocument.presentationml.tags+xml"/>
  <Override PartName="/ppt/tags/tag4248.xml" ContentType="application/vnd.openxmlformats-officedocument.presentationml.tags+xml"/>
  <Override PartName="/ppt/tags/tag4249.xml" ContentType="application/vnd.openxmlformats-officedocument.presentationml.tags+xml"/>
  <Override PartName="/ppt/tags/tag4250.xml" ContentType="application/vnd.openxmlformats-officedocument.presentationml.tags+xml"/>
  <Override PartName="/ppt/tags/tag4251.xml" ContentType="application/vnd.openxmlformats-officedocument.presentationml.tags+xml"/>
  <Override PartName="/ppt/tags/tag4252.xml" ContentType="application/vnd.openxmlformats-officedocument.presentationml.tags+xml"/>
  <Override PartName="/ppt/tags/tag4253.xml" ContentType="application/vnd.openxmlformats-officedocument.presentationml.tags+xml"/>
  <Override PartName="/ppt/tags/tag4254.xml" ContentType="application/vnd.openxmlformats-officedocument.presentationml.tags+xml"/>
  <Override PartName="/ppt/tags/tag4255.xml" ContentType="application/vnd.openxmlformats-officedocument.presentationml.tags+xml"/>
  <Override PartName="/ppt/tags/tag4256.xml" ContentType="application/vnd.openxmlformats-officedocument.presentationml.tags+xml"/>
  <Override PartName="/ppt/tags/tag4257.xml" ContentType="application/vnd.openxmlformats-officedocument.presentationml.tags+xml"/>
  <Override PartName="/ppt/tags/tag4258.xml" ContentType="application/vnd.openxmlformats-officedocument.presentationml.tags+xml"/>
  <Override PartName="/ppt/tags/tag4259.xml" ContentType="application/vnd.openxmlformats-officedocument.presentationml.tags+xml"/>
  <Override PartName="/ppt/tags/tag4260.xml" ContentType="application/vnd.openxmlformats-officedocument.presentationml.tags+xml"/>
  <Override PartName="/ppt/tags/tag4261.xml" ContentType="application/vnd.openxmlformats-officedocument.presentationml.tags+xml"/>
  <Override PartName="/ppt/tags/tag4262.xml" ContentType="application/vnd.openxmlformats-officedocument.presentationml.tags+xml"/>
  <Override PartName="/ppt/tags/tag4263.xml" ContentType="application/vnd.openxmlformats-officedocument.presentationml.tags+xml"/>
  <Override PartName="/ppt/tags/tag4264.xml" ContentType="application/vnd.openxmlformats-officedocument.presentationml.tags+xml"/>
  <Override PartName="/ppt/tags/tag4265.xml" ContentType="application/vnd.openxmlformats-officedocument.presentationml.tags+xml"/>
  <Override PartName="/ppt/tags/tag4266.xml" ContentType="application/vnd.openxmlformats-officedocument.presentationml.tags+xml"/>
  <Override PartName="/ppt/tags/tag4267.xml" ContentType="application/vnd.openxmlformats-officedocument.presentationml.tags+xml"/>
  <Override PartName="/ppt/tags/tag4268.xml" ContentType="application/vnd.openxmlformats-officedocument.presentationml.tags+xml"/>
  <Override PartName="/ppt/tags/tag4269.xml" ContentType="application/vnd.openxmlformats-officedocument.presentationml.tags+xml"/>
  <Override PartName="/ppt/tags/tag4270.xml" ContentType="application/vnd.openxmlformats-officedocument.presentationml.tags+xml"/>
  <Override PartName="/ppt/tags/tag4271.xml" ContentType="application/vnd.openxmlformats-officedocument.presentationml.tags+xml"/>
  <Override PartName="/ppt/tags/tag4272.xml" ContentType="application/vnd.openxmlformats-officedocument.presentationml.tags+xml"/>
  <Override PartName="/ppt/tags/tag4273.xml" ContentType="application/vnd.openxmlformats-officedocument.presentationml.tags+xml"/>
  <Override PartName="/ppt/tags/tag4274.xml" ContentType="application/vnd.openxmlformats-officedocument.presentationml.tags+xml"/>
  <Override PartName="/ppt/tags/tag4275.xml" ContentType="application/vnd.openxmlformats-officedocument.presentationml.tags+xml"/>
  <Override PartName="/ppt/tags/tag4276.xml" ContentType="application/vnd.openxmlformats-officedocument.presentationml.tags+xml"/>
  <Override PartName="/ppt/tags/tag4277.xml" ContentType="application/vnd.openxmlformats-officedocument.presentationml.tags+xml"/>
  <Override PartName="/ppt/tags/tag4278.xml" ContentType="application/vnd.openxmlformats-officedocument.presentationml.tags+xml"/>
  <Override PartName="/ppt/tags/tag4279.xml" ContentType="application/vnd.openxmlformats-officedocument.presentationml.tags+xml"/>
  <Override PartName="/ppt/tags/tag4280.xml" ContentType="application/vnd.openxmlformats-officedocument.presentationml.tags+xml"/>
  <Override PartName="/ppt/tags/tag4281.xml" ContentType="application/vnd.openxmlformats-officedocument.presentationml.tags+xml"/>
  <Override PartName="/ppt/tags/tag4282.xml" ContentType="application/vnd.openxmlformats-officedocument.presentationml.tags+xml"/>
  <Override PartName="/ppt/tags/tag4283.xml" ContentType="application/vnd.openxmlformats-officedocument.presentationml.tags+xml"/>
  <Override PartName="/ppt/tags/tag4284.xml" ContentType="application/vnd.openxmlformats-officedocument.presentationml.tags+xml"/>
  <Override PartName="/ppt/tags/tag4285.xml" ContentType="application/vnd.openxmlformats-officedocument.presentationml.tags+xml"/>
  <Override PartName="/ppt/tags/tag4286.xml" ContentType="application/vnd.openxmlformats-officedocument.presentationml.tags+xml"/>
  <Override PartName="/ppt/tags/tag4287.xml" ContentType="application/vnd.openxmlformats-officedocument.presentationml.tags+xml"/>
  <Override PartName="/ppt/tags/tag4288.xml" ContentType="application/vnd.openxmlformats-officedocument.presentationml.tags+xml"/>
  <Override PartName="/ppt/tags/tag4289.xml" ContentType="application/vnd.openxmlformats-officedocument.presentationml.tags+xml"/>
  <Override PartName="/ppt/tags/tag4290.xml" ContentType="application/vnd.openxmlformats-officedocument.presentationml.tags+xml"/>
  <Override PartName="/ppt/tags/tag4291.xml" ContentType="application/vnd.openxmlformats-officedocument.presentationml.tags+xml"/>
  <Override PartName="/ppt/tags/tag4292.xml" ContentType="application/vnd.openxmlformats-officedocument.presentationml.tags+xml"/>
  <Override PartName="/ppt/tags/tag4293.xml" ContentType="application/vnd.openxmlformats-officedocument.presentationml.tags+xml"/>
  <Override PartName="/ppt/tags/tag4294.xml" ContentType="application/vnd.openxmlformats-officedocument.presentationml.tags+xml"/>
  <Override PartName="/ppt/tags/tag4295.xml" ContentType="application/vnd.openxmlformats-officedocument.presentationml.tags+xml"/>
  <Override PartName="/ppt/tags/tag4296.xml" ContentType="application/vnd.openxmlformats-officedocument.presentationml.tags+xml"/>
  <Override PartName="/ppt/tags/tag4297.xml" ContentType="application/vnd.openxmlformats-officedocument.presentationml.tags+xml"/>
  <Override PartName="/ppt/tags/tag4298.xml" ContentType="application/vnd.openxmlformats-officedocument.presentationml.tags+xml"/>
  <Override PartName="/ppt/tags/tag4299.xml" ContentType="application/vnd.openxmlformats-officedocument.presentationml.tags+xml"/>
  <Override PartName="/ppt/tags/tag4300.xml" ContentType="application/vnd.openxmlformats-officedocument.presentationml.tags+xml"/>
  <Override PartName="/ppt/tags/tag4301.xml" ContentType="application/vnd.openxmlformats-officedocument.presentationml.tags+xml"/>
  <Override PartName="/ppt/tags/tag4302.xml" ContentType="application/vnd.openxmlformats-officedocument.presentationml.tags+xml"/>
  <Override PartName="/ppt/tags/tag4303.xml" ContentType="application/vnd.openxmlformats-officedocument.presentationml.tags+xml"/>
  <Override PartName="/ppt/tags/tag4304.xml" ContentType="application/vnd.openxmlformats-officedocument.presentationml.tags+xml"/>
  <Override PartName="/ppt/tags/tag4305.xml" ContentType="application/vnd.openxmlformats-officedocument.presentationml.tags+xml"/>
  <Override PartName="/ppt/tags/tag4306.xml" ContentType="application/vnd.openxmlformats-officedocument.presentationml.tags+xml"/>
  <Override PartName="/ppt/tags/tag4307.xml" ContentType="application/vnd.openxmlformats-officedocument.presentationml.tags+xml"/>
  <Override PartName="/ppt/tags/tag4308.xml" ContentType="application/vnd.openxmlformats-officedocument.presentationml.tags+xml"/>
  <Override PartName="/ppt/tags/tag4309.xml" ContentType="application/vnd.openxmlformats-officedocument.presentationml.tags+xml"/>
  <Override PartName="/ppt/tags/tag4310.xml" ContentType="application/vnd.openxmlformats-officedocument.presentationml.tags+xml"/>
  <Override PartName="/ppt/tags/tag4311.xml" ContentType="application/vnd.openxmlformats-officedocument.presentationml.tags+xml"/>
  <Override PartName="/ppt/tags/tag4312.xml" ContentType="application/vnd.openxmlformats-officedocument.presentationml.tags+xml"/>
  <Override PartName="/ppt/tags/tag4313.xml" ContentType="application/vnd.openxmlformats-officedocument.presentationml.tags+xml"/>
  <Override PartName="/ppt/tags/tag4314.xml" ContentType="application/vnd.openxmlformats-officedocument.presentationml.tags+xml"/>
  <Override PartName="/ppt/tags/tag4315.xml" ContentType="application/vnd.openxmlformats-officedocument.presentationml.tags+xml"/>
  <Override PartName="/ppt/tags/tag4316.xml" ContentType="application/vnd.openxmlformats-officedocument.presentationml.tags+xml"/>
  <Override PartName="/ppt/tags/tag4317.xml" ContentType="application/vnd.openxmlformats-officedocument.presentationml.tags+xml"/>
  <Override PartName="/ppt/tags/tag4318.xml" ContentType="application/vnd.openxmlformats-officedocument.presentationml.tags+xml"/>
  <Override PartName="/ppt/tags/tag4319.xml" ContentType="application/vnd.openxmlformats-officedocument.presentationml.tags+xml"/>
  <Override PartName="/ppt/tags/tag4320.xml" ContentType="application/vnd.openxmlformats-officedocument.presentationml.tags+xml"/>
  <Override PartName="/ppt/tags/tag4321.xml" ContentType="application/vnd.openxmlformats-officedocument.presentationml.tags+xml"/>
  <Override PartName="/ppt/tags/tag4322.xml" ContentType="application/vnd.openxmlformats-officedocument.presentationml.tags+xml"/>
  <Override PartName="/ppt/tags/tag4323.xml" ContentType="application/vnd.openxmlformats-officedocument.presentationml.tags+xml"/>
  <Override PartName="/ppt/tags/tag4324.xml" ContentType="application/vnd.openxmlformats-officedocument.presentationml.tags+xml"/>
  <Override PartName="/ppt/tags/tag4325.xml" ContentType="application/vnd.openxmlformats-officedocument.presentationml.tags+xml"/>
  <Override PartName="/ppt/tags/tag4326.xml" ContentType="application/vnd.openxmlformats-officedocument.presentationml.tags+xml"/>
  <Override PartName="/ppt/tags/tag4327.xml" ContentType="application/vnd.openxmlformats-officedocument.presentationml.tags+xml"/>
  <Override PartName="/ppt/tags/tag4328.xml" ContentType="application/vnd.openxmlformats-officedocument.presentationml.tags+xml"/>
  <Override PartName="/ppt/tags/tag4329.xml" ContentType="application/vnd.openxmlformats-officedocument.presentationml.tags+xml"/>
  <Override PartName="/ppt/tags/tag4330.xml" ContentType="application/vnd.openxmlformats-officedocument.presentationml.tags+xml"/>
  <Override PartName="/ppt/tags/tag4331.xml" ContentType="application/vnd.openxmlformats-officedocument.presentationml.tags+xml"/>
  <Override PartName="/ppt/tags/tag4332.xml" ContentType="application/vnd.openxmlformats-officedocument.presentationml.tags+xml"/>
  <Override PartName="/ppt/tags/tag4333.xml" ContentType="application/vnd.openxmlformats-officedocument.presentationml.tags+xml"/>
  <Override PartName="/ppt/tags/tag4334.xml" ContentType="application/vnd.openxmlformats-officedocument.presentationml.tags+xml"/>
  <Override PartName="/ppt/tags/tag4335.xml" ContentType="application/vnd.openxmlformats-officedocument.presentationml.tags+xml"/>
  <Override PartName="/ppt/tags/tag4336.xml" ContentType="application/vnd.openxmlformats-officedocument.presentationml.tags+xml"/>
  <Override PartName="/ppt/tags/tag4337.xml" ContentType="application/vnd.openxmlformats-officedocument.presentationml.tags+xml"/>
  <Override PartName="/ppt/tags/tag4338.xml" ContentType="application/vnd.openxmlformats-officedocument.presentationml.tags+xml"/>
  <Override PartName="/ppt/tags/tag4339.xml" ContentType="application/vnd.openxmlformats-officedocument.presentationml.tags+xml"/>
  <Override PartName="/ppt/tags/tag4340.xml" ContentType="application/vnd.openxmlformats-officedocument.presentationml.tags+xml"/>
  <Override PartName="/ppt/tags/tag4341.xml" ContentType="application/vnd.openxmlformats-officedocument.presentationml.tags+xml"/>
  <Override PartName="/ppt/tags/tag4342.xml" ContentType="application/vnd.openxmlformats-officedocument.presentationml.tags+xml"/>
  <Override PartName="/ppt/tags/tag4343.xml" ContentType="application/vnd.openxmlformats-officedocument.presentationml.tags+xml"/>
  <Override PartName="/ppt/tags/tag4344.xml" ContentType="application/vnd.openxmlformats-officedocument.presentationml.tags+xml"/>
  <Override PartName="/ppt/tags/tag4345.xml" ContentType="application/vnd.openxmlformats-officedocument.presentationml.tags+xml"/>
  <Override PartName="/ppt/tags/tag4346.xml" ContentType="application/vnd.openxmlformats-officedocument.presentationml.tags+xml"/>
  <Override PartName="/ppt/tags/tag4347.xml" ContentType="application/vnd.openxmlformats-officedocument.presentationml.tags+xml"/>
  <Override PartName="/ppt/tags/tag4348.xml" ContentType="application/vnd.openxmlformats-officedocument.presentationml.tags+xml"/>
  <Override PartName="/ppt/tags/tag4349.xml" ContentType="application/vnd.openxmlformats-officedocument.presentationml.tags+xml"/>
  <Override PartName="/ppt/tags/tag4350.xml" ContentType="application/vnd.openxmlformats-officedocument.presentationml.tags+xml"/>
  <Override PartName="/ppt/tags/tag4351.xml" ContentType="application/vnd.openxmlformats-officedocument.presentationml.tags+xml"/>
  <Override PartName="/ppt/tags/tag4352.xml" ContentType="application/vnd.openxmlformats-officedocument.presentationml.tags+xml"/>
  <Override PartName="/ppt/tags/tag4353.xml" ContentType="application/vnd.openxmlformats-officedocument.presentationml.tags+xml"/>
  <Override PartName="/ppt/tags/tag4354.xml" ContentType="application/vnd.openxmlformats-officedocument.presentationml.tags+xml"/>
  <Override PartName="/ppt/tags/tag4355.xml" ContentType="application/vnd.openxmlformats-officedocument.presentationml.tags+xml"/>
  <Override PartName="/ppt/tags/tag4356.xml" ContentType="application/vnd.openxmlformats-officedocument.presentationml.tags+xml"/>
  <Override PartName="/ppt/tags/tag4357.xml" ContentType="application/vnd.openxmlformats-officedocument.presentationml.tags+xml"/>
  <Override PartName="/ppt/tags/tag4358.xml" ContentType="application/vnd.openxmlformats-officedocument.presentationml.tags+xml"/>
  <Override PartName="/ppt/tags/tag4359.xml" ContentType="application/vnd.openxmlformats-officedocument.presentationml.tags+xml"/>
  <Override PartName="/ppt/tags/tag4360.xml" ContentType="application/vnd.openxmlformats-officedocument.presentationml.tags+xml"/>
  <Override PartName="/ppt/tags/tag4361.xml" ContentType="application/vnd.openxmlformats-officedocument.presentationml.tags+xml"/>
  <Override PartName="/ppt/tags/tag4362.xml" ContentType="application/vnd.openxmlformats-officedocument.presentationml.tags+xml"/>
  <Override PartName="/ppt/tags/tag4363.xml" ContentType="application/vnd.openxmlformats-officedocument.presentationml.tags+xml"/>
  <Override PartName="/ppt/tags/tag4364.xml" ContentType="application/vnd.openxmlformats-officedocument.presentationml.tags+xml"/>
  <Override PartName="/ppt/tags/tag4365.xml" ContentType="application/vnd.openxmlformats-officedocument.presentationml.tags+xml"/>
  <Override PartName="/ppt/tags/tag4366.xml" ContentType="application/vnd.openxmlformats-officedocument.presentationml.tags+xml"/>
  <Override PartName="/ppt/tags/tag4367.xml" ContentType="application/vnd.openxmlformats-officedocument.presentationml.tags+xml"/>
  <Override PartName="/ppt/tags/tag4368.xml" ContentType="application/vnd.openxmlformats-officedocument.presentationml.tags+xml"/>
  <Override PartName="/ppt/tags/tag4369.xml" ContentType="application/vnd.openxmlformats-officedocument.presentationml.tags+xml"/>
  <Override PartName="/ppt/tags/tag4370.xml" ContentType="application/vnd.openxmlformats-officedocument.presentationml.tags+xml"/>
  <Override PartName="/ppt/tags/tag4371.xml" ContentType="application/vnd.openxmlformats-officedocument.presentationml.tags+xml"/>
  <Override PartName="/ppt/tags/tag4372.xml" ContentType="application/vnd.openxmlformats-officedocument.presentationml.tags+xml"/>
  <Override PartName="/ppt/tags/tag4373.xml" ContentType="application/vnd.openxmlformats-officedocument.presentationml.tags+xml"/>
  <Override PartName="/ppt/tags/tag4374.xml" ContentType="application/vnd.openxmlformats-officedocument.presentationml.tags+xml"/>
  <Override PartName="/ppt/tags/tag4375.xml" ContentType="application/vnd.openxmlformats-officedocument.presentationml.tags+xml"/>
  <Override PartName="/ppt/tags/tag4376.xml" ContentType="application/vnd.openxmlformats-officedocument.presentationml.tags+xml"/>
  <Override PartName="/ppt/tags/tag4377.xml" ContentType="application/vnd.openxmlformats-officedocument.presentationml.tags+xml"/>
  <Override PartName="/ppt/tags/tag4378.xml" ContentType="application/vnd.openxmlformats-officedocument.presentationml.tags+xml"/>
  <Override PartName="/ppt/tags/tag4379.xml" ContentType="application/vnd.openxmlformats-officedocument.presentationml.tags+xml"/>
  <Override PartName="/ppt/tags/tag4380.xml" ContentType="application/vnd.openxmlformats-officedocument.presentationml.tags+xml"/>
  <Override PartName="/ppt/tags/tag4381.xml" ContentType="application/vnd.openxmlformats-officedocument.presentationml.tags+xml"/>
  <Override PartName="/ppt/tags/tag4382.xml" ContentType="application/vnd.openxmlformats-officedocument.presentationml.tags+xml"/>
  <Override PartName="/ppt/tags/tag4383.xml" ContentType="application/vnd.openxmlformats-officedocument.presentationml.tags+xml"/>
  <Override PartName="/ppt/tags/tag4384.xml" ContentType="application/vnd.openxmlformats-officedocument.presentationml.tags+xml"/>
  <Override PartName="/ppt/tags/tag4385.xml" ContentType="application/vnd.openxmlformats-officedocument.presentationml.tags+xml"/>
  <Override PartName="/ppt/tags/tag4386.xml" ContentType="application/vnd.openxmlformats-officedocument.presentationml.tags+xml"/>
  <Override PartName="/ppt/tags/tag4387.xml" ContentType="application/vnd.openxmlformats-officedocument.presentationml.tags+xml"/>
  <Override PartName="/ppt/tags/tag4388.xml" ContentType="application/vnd.openxmlformats-officedocument.presentationml.tags+xml"/>
  <Override PartName="/ppt/tags/tag4389.xml" ContentType="application/vnd.openxmlformats-officedocument.presentationml.tags+xml"/>
  <Override PartName="/ppt/tags/tag4390.xml" ContentType="application/vnd.openxmlformats-officedocument.presentationml.tags+xml"/>
  <Override PartName="/ppt/tags/tag4391.xml" ContentType="application/vnd.openxmlformats-officedocument.presentationml.tags+xml"/>
  <Override PartName="/ppt/tags/tag4392.xml" ContentType="application/vnd.openxmlformats-officedocument.presentationml.tags+xml"/>
  <Override PartName="/ppt/tags/tag4393.xml" ContentType="application/vnd.openxmlformats-officedocument.presentationml.tags+xml"/>
  <Override PartName="/ppt/tags/tag4394.xml" ContentType="application/vnd.openxmlformats-officedocument.presentationml.tags+xml"/>
  <Override PartName="/ppt/tags/tag4395.xml" ContentType="application/vnd.openxmlformats-officedocument.presentationml.tags+xml"/>
  <Override PartName="/ppt/tags/tag4396.xml" ContentType="application/vnd.openxmlformats-officedocument.presentationml.tags+xml"/>
  <Override PartName="/ppt/tags/tag4397.xml" ContentType="application/vnd.openxmlformats-officedocument.presentationml.tags+xml"/>
  <Override PartName="/ppt/tags/tag4398.xml" ContentType="application/vnd.openxmlformats-officedocument.presentationml.tags+xml"/>
  <Override PartName="/ppt/tags/tag4399.xml" ContentType="application/vnd.openxmlformats-officedocument.presentationml.tags+xml"/>
  <Override PartName="/ppt/tags/tag4400.xml" ContentType="application/vnd.openxmlformats-officedocument.presentationml.tags+xml"/>
  <Override PartName="/ppt/tags/tag4401.xml" ContentType="application/vnd.openxmlformats-officedocument.presentationml.tags+xml"/>
  <Override PartName="/ppt/tags/tag4402.xml" ContentType="application/vnd.openxmlformats-officedocument.presentationml.tags+xml"/>
  <Override PartName="/ppt/tags/tag4403.xml" ContentType="application/vnd.openxmlformats-officedocument.presentationml.tags+xml"/>
  <Override PartName="/ppt/tags/tag4404.xml" ContentType="application/vnd.openxmlformats-officedocument.presentationml.tags+xml"/>
  <Override PartName="/ppt/tags/tag4405.xml" ContentType="application/vnd.openxmlformats-officedocument.presentationml.tags+xml"/>
  <Override PartName="/ppt/tags/tag4406.xml" ContentType="application/vnd.openxmlformats-officedocument.presentationml.tags+xml"/>
  <Override PartName="/ppt/tags/tag4407.xml" ContentType="application/vnd.openxmlformats-officedocument.presentationml.tags+xml"/>
  <Override PartName="/ppt/tags/tag4408.xml" ContentType="application/vnd.openxmlformats-officedocument.presentationml.tags+xml"/>
  <Override PartName="/ppt/tags/tag4409.xml" ContentType="application/vnd.openxmlformats-officedocument.presentationml.tags+xml"/>
  <Override PartName="/ppt/tags/tag4410.xml" ContentType="application/vnd.openxmlformats-officedocument.presentationml.tags+xml"/>
  <Override PartName="/ppt/tags/tag4411.xml" ContentType="application/vnd.openxmlformats-officedocument.presentationml.tags+xml"/>
  <Override PartName="/ppt/tags/tag4412.xml" ContentType="application/vnd.openxmlformats-officedocument.presentationml.tags+xml"/>
  <Override PartName="/ppt/tags/tag4413.xml" ContentType="application/vnd.openxmlformats-officedocument.presentationml.tags+xml"/>
  <Override PartName="/ppt/tags/tag4414.xml" ContentType="application/vnd.openxmlformats-officedocument.presentationml.tags+xml"/>
  <Override PartName="/ppt/tags/tag4415.xml" ContentType="application/vnd.openxmlformats-officedocument.presentationml.tags+xml"/>
  <Override PartName="/ppt/tags/tag4416.xml" ContentType="application/vnd.openxmlformats-officedocument.presentationml.tags+xml"/>
  <Override PartName="/ppt/tags/tag4417.xml" ContentType="application/vnd.openxmlformats-officedocument.presentationml.tags+xml"/>
  <Override PartName="/ppt/tags/tag4418.xml" ContentType="application/vnd.openxmlformats-officedocument.presentationml.tags+xml"/>
  <Override PartName="/ppt/tags/tag4419.xml" ContentType="application/vnd.openxmlformats-officedocument.presentationml.tags+xml"/>
  <Override PartName="/ppt/tags/tag4420.xml" ContentType="application/vnd.openxmlformats-officedocument.presentationml.tags+xml"/>
  <Override PartName="/ppt/tags/tag4421.xml" ContentType="application/vnd.openxmlformats-officedocument.presentationml.tags+xml"/>
  <Override PartName="/ppt/tags/tag4422.xml" ContentType="application/vnd.openxmlformats-officedocument.presentationml.tags+xml"/>
  <Override PartName="/ppt/tags/tag4423.xml" ContentType="application/vnd.openxmlformats-officedocument.presentationml.tags+xml"/>
  <Override PartName="/ppt/tags/tag4424.xml" ContentType="application/vnd.openxmlformats-officedocument.presentationml.tags+xml"/>
  <Override PartName="/ppt/tags/tag4425.xml" ContentType="application/vnd.openxmlformats-officedocument.presentationml.tags+xml"/>
  <Override PartName="/ppt/tags/tag4426.xml" ContentType="application/vnd.openxmlformats-officedocument.presentationml.tags+xml"/>
  <Override PartName="/ppt/tags/tag4427.xml" ContentType="application/vnd.openxmlformats-officedocument.presentationml.tags+xml"/>
  <Override PartName="/ppt/tags/tag4428.xml" ContentType="application/vnd.openxmlformats-officedocument.presentationml.tags+xml"/>
  <Override PartName="/ppt/tags/tag4429.xml" ContentType="application/vnd.openxmlformats-officedocument.presentationml.tags+xml"/>
  <Override PartName="/ppt/tags/tag4430.xml" ContentType="application/vnd.openxmlformats-officedocument.presentationml.tags+xml"/>
  <Override PartName="/ppt/tags/tag4431.xml" ContentType="application/vnd.openxmlformats-officedocument.presentationml.tags+xml"/>
  <Override PartName="/ppt/tags/tag4432.xml" ContentType="application/vnd.openxmlformats-officedocument.presentationml.tags+xml"/>
  <Override PartName="/ppt/tags/tag4433.xml" ContentType="application/vnd.openxmlformats-officedocument.presentationml.tags+xml"/>
  <Override PartName="/ppt/tags/tag4434.xml" ContentType="application/vnd.openxmlformats-officedocument.presentationml.tags+xml"/>
  <Override PartName="/ppt/tags/tag4435.xml" ContentType="application/vnd.openxmlformats-officedocument.presentationml.tags+xml"/>
  <Override PartName="/ppt/tags/tag4436.xml" ContentType="application/vnd.openxmlformats-officedocument.presentationml.tags+xml"/>
  <Override PartName="/ppt/tags/tag4437.xml" ContentType="application/vnd.openxmlformats-officedocument.presentationml.tags+xml"/>
  <Override PartName="/ppt/tags/tag4438.xml" ContentType="application/vnd.openxmlformats-officedocument.presentationml.tags+xml"/>
  <Override PartName="/ppt/tags/tag4439.xml" ContentType="application/vnd.openxmlformats-officedocument.presentationml.tags+xml"/>
  <Override PartName="/ppt/tags/tag4440.xml" ContentType="application/vnd.openxmlformats-officedocument.presentationml.tags+xml"/>
  <Override PartName="/ppt/tags/tag4441.xml" ContentType="application/vnd.openxmlformats-officedocument.presentationml.tags+xml"/>
  <Override PartName="/ppt/tags/tag4442.xml" ContentType="application/vnd.openxmlformats-officedocument.presentationml.tags+xml"/>
  <Override PartName="/ppt/tags/tag4443.xml" ContentType="application/vnd.openxmlformats-officedocument.presentationml.tags+xml"/>
  <Override PartName="/ppt/tags/tag4444.xml" ContentType="application/vnd.openxmlformats-officedocument.presentationml.tags+xml"/>
  <Override PartName="/ppt/tags/tag4445.xml" ContentType="application/vnd.openxmlformats-officedocument.presentationml.tags+xml"/>
  <Override PartName="/ppt/tags/tag4446.xml" ContentType="application/vnd.openxmlformats-officedocument.presentationml.tags+xml"/>
  <Override PartName="/ppt/tags/tag4447.xml" ContentType="application/vnd.openxmlformats-officedocument.presentationml.tags+xml"/>
  <Override PartName="/ppt/tags/tag4448.xml" ContentType="application/vnd.openxmlformats-officedocument.presentationml.tags+xml"/>
  <Override PartName="/ppt/tags/tag4449.xml" ContentType="application/vnd.openxmlformats-officedocument.presentationml.tags+xml"/>
  <Override PartName="/ppt/tags/tag4450.xml" ContentType="application/vnd.openxmlformats-officedocument.presentationml.tags+xml"/>
  <Override PartName="/ppt/tags/tag4451.xml" ContentType="application/vnd.openxmlformats-officedocument.presentationml.tags+xml"/>
  <Override PartName="/ppt/tags/tag4452.xml" ContentType="application/vnd.openxmlformats-officedocument.presentationml.tags+xml"/>
  <Override PartName="/ppt/tags/tag4453.xml" ContentType="application/vnd.openxmlformats-officedocument.presentationml.tags+xml"/>
  <Override PartName="/ppt/tags/tag4454.xml" ContentType="application/vnd.openxmlformats-officedocument.presentationml.tags+xml"/>
  <Override PartName="/ppt/tags/tag4455.xml" ContentType="application/vnd.openxmlformats-officedocument.presentationml.tags+xml"/>
  <Override PartName="/ppt/tags/tag4456.xml" ContentType="application/vnd.openxmlformats-officedocument.presentationml.tags+xml"/>
  <Override PartName="/ppt/tags/tag4457.xml" ContentType="application/vnd.openxmlformats-officedocument.presentationml.tags+xml"/>
  <Override PartName="/ppt/tags/tag4458.xml" ContentType="application/vnd.openxmlformats-officedocument.presentationml.tags+xml"/>
  <Override PartName="/ppt/tags/tag4459.xml" ContentType="application/vnd.openxmlformats-officedocument.presentationml.tags+xml"/>
  <Override PartName="/ppt/tags/tag4460.xml" ContentType="application/vnd.openxmlformats-officedocument.presentationml.tags+xml"/>
  <Override PartName="/ppt/tags/tag4461.xml" ContentType="application/vnd.openxmlformats-officedocument.presentationml.tags+xml"/>
  <Override PartName="/ppt/tags/tag4462.xml" ContentType="application/vnd.openxmlformats-officedocument.presentationml.tags+xml"/>
  <Override PartName="/ppt/tags/tag4463.xml" ContentType="application/vnd.openxmlformats-officedocument.presentationml.tags+xml"/>
  <Override PartName="/ppt/tags/tag4464.xml" ContentType="application/vnd.openxmlformats-officedocument.presentationml.tags+xml"/>
  <Override PartName="/ppt/tags/tag4465.xml" ContentType="application/vnd.openxmlformats-officedocument.presentationml.tags+xml"/>
  <Override PartName="/ppt/tags/tag4466.xml" ContentType="application/vnd.openxmlformats-officedocument.presentationml.tags+xml"/>
  <Override PartName="/ppt/tags/tag4467.xml" ContentType="application/vnd.openxmlformats-officedocument.presentationml.tags+xml"/>
  <Override PartName="/ppt/tags/tag4468.xml" ContentType="application/vnd.openxmlformats-officedocument.presentationml.tags+xml"/>
  <Override PartName="/ppt/tags/tag4469.xml" ContentType="application/vnd.openxmlformats-officedocument.presentationml.tags+xml"/>
  <Override PartName="/ppt/tags/tag4470.xml" ContentType="application/vnd.openxmlformats-officedocument.presentationml.tags+xml"/>
  <Override PartName="/ppt/tags/tag4471.xml" ContentType="application/vnd.openxmlformats-officedocument.presentationml.tags+xml"/>
  <Override PartName="/ppt/tags/tag4472.xml" ContentType="application/vnd.openxmlformats-officedocument.presentationml.tags+xml"/>
  <Override PartName="/ppt/tags/tag4473.xml" ContentType="application/vnd.openxmlformats-officedocument.presentationml.tags+xml"/>
  <Override PartName="/ppt/tags/tag4474.xml" ContentType="application/vnd.openxmlformats-officedocument.presentationml.tags+xml"/>
  <Override PartName="/ppt/tags/tag4475.xml" ContentType="application/vnd.openxmlformats-officedocument.presentationml.tags+xml"/>
  <Override PartName="/ppt/tags/tag4476.xml" ContentType="application/vnd.openxmlformats-officedocument.presentationml.tags+xml"/>
  <Override PartName="/ppt/tags/tag4477.xml" ContentType="application/vnd.openxmlformats-officedocument.presentationml.tags+xml"/>
  <Override PartName="/ppt/tags/tag4478.xml" ContentType="application/vnd.openxmlformats-officedocument.presentationml.tags+xml"/>
  <Override PartName="/ppt/tags/tag4479.xml" ContentType="application/vnd.openxmlformats-officedocument.presentationml.tags+xml"/>
  <Override PartName="/ppt/tags/tag4480.xml" ContentType="application/vnd.openxmlformats-officedocument.presentationml.tags+xml"/>
  <Override PartName="/ppt/tags/tag4481.xml" ContentType="application/vnd.openxmlformats-officedocument.presentationml.tags+xml"/>
  <Override PartName="/ppt/tags/tag4482.xml" ContentType="application/vnd.openxmlformats-officedocument.presentationml.tags+xml"/>
  <Override PartName="/ppt/tags/tag4483.xml" ContentType="application/vnd.openxmlformats-officedocument.presentationml.tags+xml"/>
  <Override PartName="/ppt/tags/tag4484.xml" ContentType="application/vnd.openxmlformats-officedocument.presentationml.tags+xml"/>
  <Override PartName="/ppt/tags/tag4485.xml" ContentType="application/vnd.openxmlformats-officedocument.presentationml.tags+xml"/>
  <Override PartName="/ppt/tags/tag4486.xml" ContentType="application/vnd.openxmlformats-officedocument.presentationml.tags+xml"/>
  <Override PartName="/ppt/tags/tag4487.xml" ContentType="application/vnd.openxmlformats-officedocument.presentationml.tags+xml"/>
  <Override PartName="/ppt/tags/tag4488.xml" ContentType="application/vnd.openxmlformats-officedocument.presentationml.tags+xml"/>
  <Override PartName="/ppt/tags/tag4489.xml" ContentType="application/vnd.openxmlformats-officedocument.presentationml.tags+xml"/>
  <Override PartName="/ppt/tags/tag4490.xml" ContentType="application/vnd.openxmlformats-officedocument.presentationml.tags+xml"/>
  <Override PartName="/ppt/tags/tag4491.xml" ContentType="application/vnd.openxmlformats-officedocument.presentationml.tags+xml"/>
  <Override PartName="/ppt/tags/tag4492.xml" ContentType="application/vnd.openxmlformats-officedocument.presentationml.tags+xml"/>
  <Override PartName="/ppt/tags/tag4493.xml" ContentType="application/vnd.openxmlformats-officedocument.presentationml.tags+xml"/>
  <Override PartName="/ppt/tags/tag4494.xml" ContentType="application/vnd.openxmlformats-officedocument.presentationml.tags+xml"/>
  <Override PartName="/ppt/tags/tag4495.xml" ContentType="application/vnd.openxmlformats-officedocument.presentationml.tags+xml"/>
  <Override PartName="/ppt/tags/tag4496.xml" ContentType="application/vnd.openxmlformats-officedocument.presentationml.tags+xml"/>
  <Override PartName="/ppt/tags/tag4497.xml" ContentType="application/vnd.openxmlformats-officedocument.presentationml.tags+xml"/>
  <Override PartName="/ppt/tags/tag4498.xml" ContentType="application/vnd.openxmlformats-officedocument.presentationml.tags+xml"/>
  <Override PartName="/ppt/tags/tag4499.xml" ContentType="application/vnd.openxmlformats-officedocument.presentationml.tags+xml"/>
  <Override PartName="/ppt/tags/tag4500.xml" ContentType="application/vnd.openxmlformats-officedocument.presentationml.tags+xml"/>
  <Override PartName="/ppt/tags/tag4501.xml" ContentType="application/vnd.openxmlformats-officedocument.presentationml.tags+xml"/>
  <Override PartName="/ppt/tags/tag4502.xml" ContentType="application/vnd.openxmlformats-officedocument.presentationml.tags+xml"/>
  <Override PartName="/ppt/tags/tag4503.xml" ContentType="application/vnd.openxmlformats-officedocument.presentationml.tags+xml"/>
  <Override PartName="/ppt/tags/tag4504.xml" ContentType="application/vnd.openxmlformats-officedocument.presentationml.tags+xml"/>
  <Override PartName="/ppt/tags/tag4505.xml" ContentType="application/vnd.openxmlformats-officedocument.presentationml.tags+xml"/>
  <Override PartName="/ppt/tags/tag4506.xml" ContentType="application/vnd.openxmlformats-officedocument.presentationml.tags+xml"/>
  <Override PartName="/ppt/tags/tag4507.xml" ContentType="application/vnd.openxmlformats-officedocument.presentationml.tags+xml"/>
  <Override PartName="/ppt/tags/tag4508.xml" ContentType="application/vnd.openxmlformats-officedocument.presentationml.tags+xml"/>
  <Override PartName="/ppt/tags/tag4509.xml" ContentType="application/vnd.openxmlformats-officedocument.presentationml.tags+xml"/>
  <Override PartName="/ppt/tags/tag4510.xml" ContentType="application/vnd.openxmlformats-officedocument.presentationml.tags+xml"/>
  <Override PartName="/ppt/tags/tag4511.xml" ContentType="application/vnd.openxmlformats-officedocument.presentationml.tags+xml"/>
  <Override PartName="/ppt/tags/tag4512.xml" ContentType="application/vnd.openxmlformats-officedocument.presentationml.tags+xml"/>
  <Override PartName="/ppt/tags/tag4513.xml" ContentType="application/vnd.openxmlformats-officedocument.presentationml.tags+xml"/>
  <Override PartName="/ppt/tags/tag4514.xml" ContentType="application/vnd.openxmlformats-officedocument.presentationml.tags+xml"/>
  <Override PartName="/ppt/tags/tag4515.xml" ContentType="application/vnd.openxmlformats-officedocument.presentationml.tags+xml"/>
  <Override PartName="/ppt/tags/tag4516.xml" ContentType="application/vnd.openxmlformats-officedocument.presentationml.tags+xml"/>
  <Override PartName="/ppt/tags/tag4517.xml" ContentType="application/vnd.openxmlformats-officedocument.presentationml.tags+xml"/>
  <Override PartName="/ppt/tags/tag4518.xml" ContentType="application/vnd.openxmlformats-officedocument.presentationml.tags+xml"/>
  <Override PartName="/ppt/tags/tag4519.xml" ContentType="application/vnd.openxmlformats-officedocument.presentationml.tags+xml"/>
  <Override PartName="/ppt/tags/tag4520.xml" ContentType="application/vnd.openxmlformats-officedocument.presentationml.tags+xml"/>
  <Override PartName="/ppt/tags/tag4521.xml" ContentType="application/vnd.openxmlformats-officedocument.presentationml.tags+xml"/>
  <Override PartName="/ppt/tags/tag4522.xml" ContentType="application/vnd.openxmlformats-officedocument.presentationml.tags+xml"/>
  <Override PartName="/ppt/tags/tag4523.xml" ContentType="application/vnd.openxmlformats-officedocument.presentationml.tags+xml"/>
  <Override PartName="/ppt/tags/tag4524.xml" ContentType="application/vnd.openxmlformats-officedocument.presentationml.tags+xml"/>
  <Override PartName="/ppt/tags/tag4525.xml" ContentType="application/vnd.openxmlformats-officedocument.presentationml.tags+xml"/>
  <Override PartName="/ppt/tags/tag4526.xml" ContentType="application/vnd.openxmlformats-officedocument.presentationml.tags+xml"/>
  <Override PartName="/ppt/tags/tag4527.xml" ContentType="application/vnd.openxmlformats-officedocument.presentationml.tags+xml"/>
  <Override PartName="/ppt/tags/tag4528.xml" ContentType="application/vnd.openxmlformats-officedocument.presentationml.tags+xml"/>
  <Override PartName="/ppt/tags/tag4529.xml" ContentType="application/vnd.openxmlformats-officedocument.presentationml.tags+xml"/>
  <Override PartName="/ppt/tags/tag4530.xml" ContentType="application/vnd.openxmlformats-officedocument.presentationml.tags+xml"/>
  <Override PartName="/ppt/tags/tag4531.xml" ContentType="application/vnd.openxmlformats-officedocument.presentationml.tags+xml"/>
  <Override PartName="/ppt/tags/tag4532.xml" ContentType="application/vnd.openxmlformats-officedocument.presentationml.tags+xml"/>
  <Override PartName="/ppt/tags/tag4533.xml" ContentType="application/vnd.openxmlformats-officedocument.presentationml.tags+xml"/>
  <Override PartName="/ppt/tags/tag4534.xml" ContentType="application/vnd.openxmlformats-officedocument.presentationml.tags+xml"/>
  <Override PartName="/ppt/tags/tag4535.xml" ContentType="application/vnd.openxmlformats-officedocument.presentationml.tags+xml"/>
  <Override PartName="/ppt/tags/tag4536.xml" ContentType="application/vnd.openxmlformats-officedocument.presentationml.tags+xml"/>
  <Override PartName="/ppt/tags/tag4537.xml" ContentType="application/vnd.openxmlformats-officedocument.presentationml.tags+xml"/>
  <Override PartName="/ppt/tags/tag4538.xml" ContentType="application/vnd.openxmlformats-officedocument.presentationml.tags+xml"/>
  <Override PartName="/ppt/tags/tag4539.xml" ContentType="application/vnd.openxmlformats-officedocument.presentationml.tags+xml"/>
  <Override PartName="/ppt/tags/tag4540.xml" ContentType="application/vnd.openxmlformats-officedocument.presentationml.tags+xml"/>
  <Override PartName="/ppt/tags/tag4541.xml" ContentType="application/vnd.openxmlformats-officedocument.presentationml.tags+xml"/>
  <Override PartName="/ppt/tags/tag4542.xml" ContentType="application/vnd.openxmlformats-officedocument.presentationml.tags+xml"/>
  <Override PartName="/ppt/tags/tag4543.xml" ContentType="application/vnd.openxmlformats-officedocument.presentationml.tags+xml"/>
  <Override PartName="/ppt/tags/tag4544.xml" ContentType="application/vnd.openxmlformats-officedocument.presentationml.tags+xml"/>
  <Override PartName="/ppt/tags/tag4545.xml" ContentType="application/vnd.openxmlformats-officedocument.presentationml.tags+xml"/>
  <Override PartName="/ppt/tags/tag4546.xml" ContentType="application/vnd.openxmlformats-officedocument.presentationml.tags+xml"/>
  <Override PartName="/ppt/tags/tag4547.xml" ContentType="application/vnd.openxmlformats-officedocument.presentationml.tags+xml"/>
  <Override PartName="/ppt/tags/tag4548.xml" ContentType="application/vnd.openxmlformats-officedocument.presentationml.tags+xml"/>
  <Override PartName="/ppt/tags/tag4549.xml" ContentType="application/vnd.openxmlformats-officedocument.presentationml.tags+xml"/>
  <Override PartName="/ppt/tags/tag4550.xml" ContentType="application/vnd.openxmlformats-officedocument.presentationml.tags+xml"/>
  <Override PartName="/ppt/tags/tag4551.xml" ContentType="application/vnd.openxmlformats-officedocument.presentationml.tags+xml"/>
  <Override PartName="/ppt/tags/tag4552.xml" ContentType="application/vnd.openxmlformats-officedocument.presentationml.tags+xml"/>
  <Override PartName="/ppt/tags/tag4553.xml" ContentType="application/vnd.openxmlformats-officedocument.presentationml.tags+xml"/>
  <Override PartName="/ppt/tags/tag4554.xml" ContentType="application/vnd.openxmlformats-officedocument.presentationml.tags+xml"/>
  <Override PartName="/ppt/tags/tag4555.xml" ContentType="application/vnd.openxmlformats-officedocument.presentationml.tags+xml"/>
  <Override PartName="/ppt/tags/tag4556.xml" ContentType="application/vnd.openxmlformats-officedocument.presentationml.tags+xml"/>
  <Override PartName="/ppt/tags/tag4557.xml" ContentType="application/vnd.openxmlformats-officedocument.presentationml.tags+xml"/>
  <Override PartName="/ppt/tags/tag4558.xml" ContentType="application/vnd.openxmlformats-officedocument.presentationml.tags+xml"/>
  <Override PartName="/ppt/tags/tag4559.xml" ContentType="application/vnd.openxmlformats-officedocument.presentationml.tags+xml"/>
  <Override PartName="/ppt/tags/tag4560.xml" ContentType="application/vnd.openxmlformats-officedocument.presentationml.tags+xml"/>
  <Override PartName="/ppt/tags/tag4561.xml" ContentType="application/vnd.openxmlformats-officedocument.presentationml.tags+xml"/>
  <Override PartName="/ppt/tags/tag4562.xml" ContentType="application/vnd.openxmlformats-officedocument.presentationml.tags+xml"/>
  <Override PartName="/ppt/tags/tag4563.xml" ContentType="application/vnd.openxmlformats-officedocument.presentationml.tags+xml"/>
  <Override PartName="/ppt/tags/tag4564.xml" ContentType="application/vnd.openxmlformats-officedocument.presentationml.tags+xml"/>
  <Override PartName="/ppt/tags/tag4565.xml" ContentType="application/vnd.openxmlformats-officedocument.presentationml.tags+xml"/>
  <Override PartName="/ppt/tags/tag4566.xml" ContentType="application/vnd.openxmlformats-officedocument.presentationml.tags+xml"/>
  <Override PartName="/ppt/tags/tag4567.xml" ContentType="application/vnd.openxmlformats-officedocument.presentationml.tags+xml"/>
  <Override PartName="/ppt/tags/tag4568.xml" ContentType="application/vnd.openxmlformats-officedocument.presentationml.tags+xml"/>
  <Override PartName="/ppt/tags/tag4569.xml" ContentType="application/vnd.openxmlformats-officedocument.presentationml.tags+xml"/>
  <Override PartName="/ppt/tags/tag4570.xml" ContentType="application/vnd.openxmlformats-officedocument.presentationml.tags+xml"/>
  <Override PartName="/ppt/tags/tag4571.xml" ContentType="application/vnd.openxmlformats-officedocument.presentationml.tags+xml"/>
  <Override PartName="/ppt/tags/tag4572.xml" ContentType="application/vnd.openxmlformats-officedocument.presentationml.tags+xml"/>
  <Override PartName="/ppt/tags/tag4573.xml" ContentType="application/vnd.openxmlformats-officedocument.presentationml.tags+xml"/>
  <Override PartName="/ppt/tags/tag4574.xml" ContentType="application/vnd.openxmlformats-officedocument.presentationml.tags+xml"/>
  <Override PartName="/ppt/tags/tag4575.xml" ContentType="application/vnd.openxmlformats-officedocument.presentationml.tags+xml"/>
  <Override PartName="/ppt/tags/tag4576.xml" ContentType="application/vnd.openxmlformats-officedocument.presentationml.tags+xml"/>
  <Override PartName="/ppt/tags/tag4577.xml" ContentType="application/vnd.openxmlformats-officedocument.presentationml.tags+xml"/>
  <Override PartName="/ppt/tags/tag4578.xml" ContentType="application/vnd.openxmlformats-officedocument.presentationml.tags+xml"/>
  <Override PartName="/ppt/tags/tag4579.xml" ContentType="application/vnd.openxmlformats-officedocument.presentationml.tags+xml"/>
  <Override PartName="/ppt/tags/tag4580.xml" ContentType="application/vnd.openxmlformats-officedocument.presentationml.tags+xml"/>
  <Override PartName="/ppt/tags/tag4581.xml" ContentType="application/vnd.openxmlformats-officedocument.presentationml.tags+xml"/>
  <Override PartName="/ppt/tags/tag4582.xml" ContentType="application/vnd.openxmlformats-officedocument.presentationml.tags+xml"/>
  <Override PartName="/ppt/tags/tag4583.xml" ContentType="application/vnd.openxmlformats-officedocument.presentationml.tags+xml"/>
  <Override PartName="/ppt/tags/tag4584.xml" ContentType="application/vnd.openxmlformats-officedocument.presentationml.tags+xml"/>
  <Override PartName="/ppt/tags/tag4585.xml" ContentType="application/vnd.openxmlformats-officedocument.presentationml.tags+xml"/>
  <Override PartName="/ppt/tags/tag4586.xml" ContentType="application/vnd.openxmlformats-officedocument.presentationml.tags+xml"/>
  <Override PartName="/ppt/tags/tag4587.xml" ContentType="application/vnd.openxmlformats-officedocument.presentationml.tags+xml"/>
  <Override PartName="/ppt/tags/tag4588.xml" ContentType="application/vnd.openxmlformats-officedocument.presentationml.tags+xml"/>
  <Override PartName="/ppt/tags/tag4589.xml" ContentType="application/vnd.openxmlformats-officedocument.presentationml.tags+xml"/>
  <Override PartName="/ppt/tags/tag4590.xml" ContentType="application/vnd.openxmlformats-officedocument.presentationml.tags+xml"/>
  <Override PartName="/ppt/notesSlides/notesSlide39.xml" ContentType="application/vnd.openxmlformats-officedocument.presentationml.notesSlide+xml"/>
  <Override PartName="/ppt/tags/tag4591.xml" ContentType="application/vnd.openxmlformats-officedocument.presentationml.tags+xml"/>
  <Override PartName="/ppt/tags/tag4592.xml" ContentType="application/vnd.openxmlformats-officedocument.presentationml.tags+xml"/>
  <Override PartName="/ppt/tags/tag4593.xml" ContentType="application/vnd.openxmlformats-officedocument.presentationml.tags+xml"/>
  <Override PartName="/ppt/tags/tag4594.xml" ContentType="application/vnd.openxmlformats-officedocument.presentationml.tags+xml"/>
  <Override PartName="/ppt/tags/tag4595.xml" ContentType="application/vnd.openxmlformats-officedocument.presentationml.tags+xml"/>
  <Override PartName="/ppt/tags/tag4596.xml" ContentType="application/vnd.openxmlformats-officedocument.presentationml.tags+xml"/>
  <Override PartName="/ppt/tags/tag4597.xml" ContentType="application/vnd.openxmlformats-officedocument.presentationml.tags+xml"/>
  <Override PartName="/ppt/tags/tag4598.xml" ContentType="application/vnd.openxmlformats-officedocument.presentationml.tags+xml"/>
  <Override PartName="/ppt/tags/tag4599.xml" ContentType="application/vnd.openxmlformats-officedocument.presentationml.tags+xml"/>
  <Override PartName="/ppt/tags/tag4600.xml" ContentType="application/vnd.openxmlformats-officedocument.presentationml.tags+xml"/>
  <Override PartName="/ppt/tags/tag4601.xml" ContentType="application/vnd.openxmlformats-officedocument.presentationml.tags+xml"/>
  <Override PartName="/ppt/tags/tag4602.xml" ContentType="application/vnd.openxmlformats-officedocument.presentationml.tags+xml"/>
  <Override PartName="/ppt/tags/tag4603.xml" ContentType="application/vnd.openxmlformats-officedocument.presentationml.tags+xml"/>
  <Override PartName="/ppt/tags/tag4604.xml" ContentType="application/vnd.openxmlformats-officedocument.presentationml.tags+xml"/>
  <Override PartName="/ppt/tags/tag4605.xml" ContentType="application/vnd.openxmlformats-officedocument.presentationml.tags+xml"/>
  <Override PartName="/ppt/tags/tag4606.xml" ContentType="application/vnd.openxmlformats-officedocument.presentationml.tags+xml"/>
  <Override PartName="/ppt/tags/tag4607.xml" ContentType="application/vnd.openxmlformats-officedocument.presentationml.tags+xml"/>
  <Override PartName="/ppt/tags/tag4608.xml" ContentType="application/vnd.openxmlformats-officedocument.presentationml.tags+xml"/>
  <Override PartName="/ppt/tags/tag4609.xml" ContentType="application/vnd.openxmlformats-officedocument.presentationml.tags+xml"/>
  <Override PartName="/ppt/tags/tag4610.xml" ContentType="application/vnd.openxmlformats-officedocument.presentationml.tags+xml"/>
  <Override PartName="/ppt/tags/tag4611.xml" ContentType="application/vnd.openxmlformats-officedocument.presentationml.tags+xml"/>
  <Override PartName="/ppt/tags/tag4612.xml" ContentType="application/vnd.openxmlformats-officedocument.presentationml.tags+xml"/>
  <Override PartName="/ppt/tags/tag4613.xml" ContentType="application/vnd.openxmlformats-officedocument.presentationml.tags+xml"/>
  <Override PartName="/ppt/tags/tag4614.xml" ContentType="application/vnd.openxmlformats-officedocument.presentationml.tags+xml"/>
  <Override PartName="/ppt/tags/tag4615.xml" ContentType="application/vnd.openxmlformats-officedocument.presentationml.tags+xml"/>
  <Override PartName="/ppt/tags/tag4616.xml" ContentType="application/vnd.openxmlformats-officedocument.presentationml.tags+xml"/>
  <Override PartName="/ppt/tags/tag4617.xml" ContentType="application/vnd.openxmlformats-officedocument.presentationml.tags+xml"/>
  <Override PartName="/ppt/tags/tag4618.xml" ContentType="application/vnd.openxmlformats-officedocument.presentationml.tags+xml"/>
  <Override PartName="/ppt/tags/tag4619.xml" ContentType="application/vnd.openxmlformats-officedocument.presentationml.tags+xml"/>
  <Override PartName="/ppt/tags/tag4620.xml" ContentType="application/vnd.openxmlformats-officedocument.presentationml.tags+xml"/>
  <Override PartName="/ppt/tags/tag4621.xml" ContentType="application/vnd.openxmlformats-officedocument.presentationml.tags+xml"/>
  <Override PartName="/ppt/tags/tag4622.xml" ContentType="application/vnd.openxmlformats-officedocument.presentationml.tags+xml"/>
  <Override PartName="/ppt/tags/tag4623.xml" ContentType="application/vnd.openxmlformats-officedocument.presentationml.tags+xml"/>
  <Override PartName="/ppt/tags/tag4624.xml" ContentType="application/vnd.openxmlformats-officedocument.presentationml.tags+xml"/>
  <Override PartName="/ppt/tags/tag4625.xml" ContentType="application/vnd.openxmlformats-officedocument.presentationml.tags+xml"/>
  <Override PartName="/ppt/tags/tag4626.xml" ContentType="application/vnd.openxmlformats-officedocument.presentationml.tags+xml"/>
  <Override PartName="/ppt/tags/tag4627.xml" ContentType="application/vnd.openxmlformats-officedocument.presentationml.tags+xml"/>
  <Override PartName="/ppt/tags/tag4628.xml" ContentType="application/vnd.openxmlformats-officedocument.presentationml.tags+xml"/>
  <Override PartName="/ppt/tags/tag4629.xml" ContentType="application/vnd.openxmlformats-officedocument.presentationml.tags+xml"/>
  <Override PartName="/ppt/tags/tag4630.xml" ContentType="application/vnd.openxmlformats-officedocument.presentationml.tags+xml"/>
  <Override PartName="/ppt/tags/tag4631.xml" ContentType="application/vnd.openxmlformats-officedocument.presentationml.tags+xml"/>
  <Override PartName="/ppt/tags/tag4632.xml" ContentType="application/vnd.openxmlformats-officedocument.presentationml.tags+xml"/>
  <Override PartName="/ppt/tags/tag4633.xml" ContentType="application/vnd.openxmlformats-officedocument.presentationml.tags+xml"/>
  <Override PartName="/ppt/tags/tag4634.xml" ContentType="application/vnd.openxmlformats-officedocument.presentationml.tags+xml"/>
  <Override PartName="/ppt/tags/tag4635.xml" ContentType="application/vnd.openxmlformats-officedocument.presentationml.tags+xml"/>
  <Override PartName="/ppt/tags/tag4636.xml" ContentType="application/vnd.openxmlformats-officedocument.presentationml.tags+xml"/>
  <Override PartName="/ppt/tags/tag4637.xml" ContentType="application/vnd.openxmlformats-officedocument.presentationml.tags+xml"/>
  <Override PartName="/ppt/tags/tag4638.xml" ContentType="application/vnd.openxmlformats-officedocument.presentationml.tags+xml"/>
  <Override PartName="/ppt/tags/tag4639.xml" ContentType="application/vnd.openxmlformats-officedocument.presentationml.tags+xml"/>
  <Override PartName="/ppt/tags/tag4640.xml" ContentType="application/vnd.openxmlformats-officedocument.presentationml.tags+xml"/>
  <Override PartName="/ppt/tags/tag4641.xml" ContentType="application/vnd.openxmlformats-officedocument.presentationml.tags+xml"/>
  <Override PartName="/ppt/tags/tag4642.xml" ContentType="application/vnd.openxmlformats-officedocument.presentationml.tags+xml"/>
  <Override PartName="/ppt/tags/tag4643.xml" ContentType="application/vnd.openxmlformats-officedocument.presentationml.tags+xml"/>
  <Override PartName="/ppt/tags/tag4644.xml" ContentType="application/vnd.openxmlformats-officedocument.presentationml.tags+xml"/>
  <Override PartName="/ppt/tags/tag4645.xml" ContentType="application/vnd.openxmlformats-officedocument.presentationml.tags+xml"/>
  <Override PartName="/ppt/tags/tag4646.xml" ContentType="application/vnd.openxmlformats-officedocument.presentationml.tags+xml"/>
  <Override PartName="/ppt/tags/tag4647.xml" ContentType="application/vnd.openxmlformats-officedocument.presentationml.tags+xml"/>
  <Override PartName="/ppt/tags/tag4648.xml" ContentType="application/vnd.openxmlformats-officedocument.presentationml.tags+xml"/>
  <Override PartName="/ppt/tags/tag4649.xml" ContentType="application/vnd.openxmlformats-officedocument.presentationml.tags+xml"/>
  <Override PartName="/ppt/tags/tag4650.xml" ContentType="application/vnd.openxmlformats-officedocument.presentationml.tags+xml"/>
  <Override PartName="/ppt/tags/tag4651.xml" ContentType="application/vnd.openxmlformats-officedocument.presentationml.tags+xml"/>
  <Override PartName="/ppt/tags/tag4652.xml" ContentType="application/vnd.openxmlformats-officedocument.presentationml.tags+xml"/>
  <Override PartName="/ppt/tags/tag4653.xml" ContentType="application/vnd.openxmlformats-officedocument.presentationml.tags+xml"/>
  <Override PartName="/ppt/tags/tag4654.xml" ContentType="application/vnd.openxmlformats-officedocument.presentationml.tags+xml"/>
  <Override PartName="/ppt/tags/tag4655.xml" ContentType="application/vnd.openxmlformats-officedocument.presentationml.tags+xml"/>
  <Override PartName="/ppt/tags/tag4656.xml" ContentType="application/vnd.openxmlformats-officedocument.presentationml.tags+xml"/>
  <Override PartName="/ppt/tags/tag4657.xml" ContentType="application/vnd.openxmlformats-officedocument.presentationml.tags+xml"/>
  <Override PartName="/ppt/tags/tag4658.xml" ContentType="application/vnd.openxmlformats-officedocument.presentationml.tags+xml"/>
  <Override PartName="/ppt/tags/tag4659.xml" ContentType="application/vnd.openxmlformats-officedocument.presentationml.tags+xml"/>
  <Override PartName="/ppt/tags/tag4660.xml" ContentType="application/vnd.openxmlformats-officedocument.presentationml.tags+xml"/>
  <Override PartName="/ppt/tags/tag4661.xml" ContentType="application/vnd.openxmlformats-officedocument.presentationml.tags+xml"/>
  <Override PartName="/ppt/tags/tag4662.xml" ContentType="application/vnd.openxmlformats-officedocument.presentationml.tags+xml"/>
  <Override PartName="/ppt/tags/tag4663.xml" ContentType="application/vnd.openxmlformats-officedocument.presentationml.tags+xml"/>
  <Override PartName="/ppt/tags/tag4664.xml" ContentType="application/vnd.openxmlformats-officedocument.presentationml.tags+xml"/>
  <Override PartName="/ppt/tags/tag4665.xml" ContentType="application/vnd.openxmlformats-officedocument.presentationml.tags+xml"/>
  <Override PartName="/ppt/tags/tag4666.xml" ContentType="application/vnd.openxmlformats-officedocument.presentationml.tags+xml"/>
  <Override PartName="/ppt/tags/tag4667.xml" ContentType="application/vnd.openxmlformats-officedocument.presentationml.tags+xml"/>
  <Override PartName="/ppt/tags/tag4668.xml" ContentType="application/vnd.openxmlformats-officedocument.presentationml.tags+xml"/>
  <Override PartName="/ppt/tags/tag4669.xml" ContentType="application/vnd.openxmlformats-officedocument.presentationml.tags+xml"/>
  <Override PartName="/ppt/tags/tag4670.xml" ContentType="application/vnd.openxmlformats-officedocument.presentationml.tags+xml"/>
  <Override PartName="/ppt/tags/tag4671.xml" ContentType="application/vnd.openxmlformats-officedocument.presentationml.tags+xml"/>
  <Override PartName="/ppt/tags/tag4672.xml" ContentType="application/vnd.openxmlformats-officedocument.presentationml.tags+xml"/>
  <Override PartName="/ppt/tags/tag4673.xml" ContentType="application/vnd.openxmlformats-officedocument.presentationml.tags+xml"/>
  <Override PartName="/ppt/tags/tag4674.xml" ContentType="application/vnd.openxmlformats-officedocument.presentationml.tags+xml"/>
  <Override PartName="/ppt/tags/tag4675.xml" ContentType="application/vnd.openxmlformats-officedocument.presentationml.tags+xml"/>
  <Override PartName="/ppt/tags/tag4676.xml" ContentType="application/vnd.openxmlformats-officedocument.presentationml.tags+xml"/>
  <Override PartName="/ppt/tags/tag4677.xml" ContentType="application/vnd.openxmlformats-officedocument.presentationml.tags+xml"/>
  <Override PartName="/ppt/tags/tag4678.xml" ContentType="application/vnd.openxmlformats-officedocument.presentationml.tags+xml"/>
  <Override PartName="/ppt/tags/tag4679.xml" ContentType="application/vnd.openxmlformats-officedocument.presentationml.tags+xml"/>
  <Override PartName="/ppt/tags/tag4680.xml" ContentType="application/vnd.openxmlformats-officedocument.presentationml.tags+xml"/>
  <Override PartName="/ppt/tags/tag4681.xml" ContentType="application/vnd.openxmlformats-officedocument.presentationml.tags+xml"/>
  <Override PartName="/ppt/tags/tag4682.xml" ContentType="application/vnd.openxmlformats-officedocument.presentationml.tags+xml"/>
  <Override PartName="/ppt/tags/tag4683.xml" ContentType="application/vnd.openxmlformats-officedocument.presentationml.tags+xml"/>
  <Override PartName="/ppt/tags/tag4684.xml" ContentType="application/vnd.openxmlformats-officedocument.presentationml.tags+xml"/>
  <Override PartName="/ppt/tags/tag4685.xml" ContentType="application/vnd.openxmlformats-officedocument.presentationml.tags+xml"/>
  <Override PartName="/ppt/tags/tag4686.xml" ContentType="application/vnd.openxmlformats-officedocument.presentationml.tags+xml"/>
  <Override PartName="/ppt/tags/tag4687.xml" ContentType="application/vnd.openxmlformats-officedocument.presentationml.tags+xml"/>
  <Override PartName="/ppt/tags/tag4688.xml" ContentType="application/vnd.openxmlformats-officedocument.presentationml.tags+xml"/>
  <Override PartName="/ppt/tags/tag4689.xml" ContentType="application/vnd.openxmlformats-officedocument.presentationml.tags+xml"/>
  <Override PartName="/ppt/tags/tag4690.xml" ContentType="application/vnd.openxmlformats-officedocument.presentationml.tags+xml"/>
  <Override PartName="/ppt/tags/tag4691.xml" ContentType="application/vnd.openxmlformats-officedocument.presentationml.tags+xml"/>
  <Override PartName="/ppt/tags/tag4692.xml" ContentType="application/vnd.openxmlformats-officedocument.presentationml.tags+xml"/>
  <Override PartName="/ppt/tags/tag4693.xml" ContentType="application/vnd.openxmlformats-officedocument.presentationml.tags+xml"/>
  <Override PartName="/ppt/tags/tag4694.xml" ContentType="application/vnd.openxmlformats-officedocument.presentationml.tags+xml"/>
  <Override PartName="/ppt/tags/tag4695.xml" ContentType="application/vnd.openxmlformats-officedocument.presentationml.tags+xml"/>
  <Override PartName="/ppt/tags/tag4696.xml" ContentType="application/vnd.openxmlformats-officedocument.presentationml.tags+xml"/>
  <Override PartName="/ppt/tags/tag4697.xml" ContentType="application/vnd.openxmlformats-officedocument.presentationml.tags+xml"/>
  <Override PartName="/ppt/tags/tag4698.xml" ContentType="application/vnd.openxmlformats-officedocument.presentationml.tags+xml"/>
  <Override PartName="/ppt/tags/tag4699.xml" ContentType="application/vnd.openxmlformats-officedocument.presentationml.tags+xml"/>
  <Override PartName="/ppt/tags/tag4700.xml" ContentType="application/vnd.openxmlformats-officedocument.presentationml.tags+xml"/>
  <Override PartName="/ppt/tags/tag4701.xml" ContentType="application/vnd.openxmlformats-officedocument.presentationml.tags+xml"/>
  <Override PartName="/ppt/tags/tag4702.xml" ContentType="application/vnd.openxmlformats-officedocument.presentationml.tags+xml"/>
  <Override PartName="/ppt/tags/tag4703.xml" ContentType="application/vnd.openxmlformats-officedocument.presentationml.tags+xml"/>
  <Override PartName="/ppt/tags/tag4704.xml" ContentType="application/vnd.openxmlformats-officedocument.presentationml.tags+xml"/>
  <Override PartName="/ppt/tags/tag4705.xml" ContentType="application/vnd.openxmlformats-officedocument.presentationml.tags+xml"/>
  <Override PartName="/ppt/tags/tag4706.xml" ContentType="application/vnd.openxmlformats-officedocument.presentationml.tags+xml"/>
  <Override PartName="/ppt/tags/tag4707.xml" ContentType="application/vnd.openxmlformats-officedocument.presentationml.tags+xml"/>
  <Override PartName="/ppt/tags/tag4708.xml" ContentType="application/vnd.openxmlformats-officedocument.presentationml.tags+xml"/>
  <Override PartName="/ppt/tags/tag4709.xml" ContentType="application/vnd.openxmlformats-officedocument.presentationml.tags+xml"/>
  <Override PartName="/ppt/tags/tag4710.xml" ContentType="application/vnd.openxmlformats-officedocument.presentationml.tags+xml"/>
  <Override PartName="/ppt/tags/tag4711.xml" ContentType="application/vnd.openxmlformats-officedocument.presentationml.tags+xml"/>
  <Override PartName="/ppt/tags/tag4712.xml" ContentType="application/vnd.openxmlformats-officedocument.presentationml.tags+xml"/>
  <Override PartName="/ppt/tags/tag4713.xml" ContentType="application/vnd.openxmlformats-officedocument.presentationml.tags+xml"/>
  <Override PartName="/ppt/tags/tag4714.xml" ContentType="application/vnd.openxmlformats-officedocument.presentationml.tags+xml"/>
  <Override PartName="/ppt/tags/tag4715.xml" ContentType="application/vnd.openxmlformats-officedocument.presentationml.tags+xml"/>
  <Override PartName="/ppt/tags/tag4716.xml" ContentType="application/vnd.openxmlformats-officedocument.presentationml.tags+xml"/>
  <Override PartName="/ppt/tags/tag4717.xml" ContentType="application/vnd.openxmlformats-officedocument.presentationml.tags+xml"/>
  <Override PartName="/ppt/tags/tag4718.xml" ContentType="application/vnd.openxmlformats-officedocument.presentationml.tags+xml"/>
  <Override PartName="/ppt/tags/tag4719.xml" ContentType="application/vnd.openxmlformats-officedocument.presentationml.tags+xml"/>
  <Override PartName="/ppt/tags/tag4720.xml" ContentType="application/vnd.openxmlformats-officedocument.presentationml.tags+xml"/>
  <Override PartName="/ppt/tags/tag4721.xml" ContentType="application/vnd.openxmlformats-officedocument.presentationml.tags+xml"/>
  <Override PartName="/ppt/tags/tag4722.xml" ContentType="application/vnd.openxmlformats-officedocument.presentationml.tags+xml"/>
  <Override PartName="/ppt/tags/tag4723.xml" ContentType="application/vnd.openxmlformats-officedocument.presentationml.tags+xml"/>
  <Override PartName="/ppt/tags/tag4724.xml" ContentType="application/vnd.openxmlformats-officedocument.presentationml.tags+xml"/>
  <Override PartName="/ppt/tags/tag4725.xml" ContentType="application/vnd.openxmlformats-officedocument.presentationml.tags+xml"/>
  <Override PartName="/ppt/tags/tag4726.xml" ContentType="application/vnd.openxmlformats-officedocument.presentationml.tags+xml"/>
  <Override PartName="/ppt/tags/tag4727.xml" ContentType="application/vnd.openxmlformats-officedocument.presentationml.tags+xml"/>
  <Override PartName="/ppt/tags/tag4728.xml" ContentType="application/vnd.openxmlformats-officedocument.presentationml.tags+xml"/>
  <Override PartName="/ppt/tags/tag4729.xml" ContentType="application/vnd.openxmlformats-officedocument.presentationml.tags+xml"/>
  <Override PartName="/ppt/tags/tag4730.xml" ContentType="application/vnd.openxmlformats-officedocument.presentationml.tags+xml"/>
  <Override PartName="/ppt/tags/tag4731.xml" ContentType="application/vnd.openxmlformats-officedocument.presentationml.tags+xml"/>
  <Override PartName="/ppt/tags/tag4732.xml" ContentType="application/vnd.openxmlformats-officedocument.presentationml.tags+xml"/>
  <Override PartName="/ppt/tags/tag4733.xml" ContentType="application/vnd.openxmlformats-officedocument.presentationml.tags+xml"/>
  <Override PartName="/ppt/tags/tag4734.xml" ContentType="application/vnd.openxmlformats-officedocument.presentationml.tags+xml"/>
  <Override PartName="/ppt/tags/tag4735.xml" ContentType="application/vnd.openxmlformats-officedocument.presentationml.tags+xml"/>
  <Override PartName="/ppt/tags/tag4736.xml" ContentType="application/vnd.openxmlformats-officedocument.presentationml.tags+xml"/>
  <Override PartName="/ppt/tags/tag4737.xml" ContentType="application/vnd.openxmlformats-officedocument.presentationml.tags+xml"/>
  <Override PartName="/ppt/tags/tag4738.xml" ContentType="application/vnd.openxmlformats-officedocument.presentationml.tags+xml"/>
  <Override PartName="/ppt/tags/tag4739.xml" ContentType="application/vnd.openxmlformats-officedocument.presentationml.tags+xml"/>
  <Override PartName="/ppt/tags/tag4740.xml" ContentType="application/vnd.openxmlformats-officedocument.presentationml.tags+xml"/>
  <Override PartName="/ppt/tags/tag4741.xml" ContentType="application/vnd.openxmlformats-officedocument.presentationml.tags+xml"/>
  <Override PartName="/ppt/tags/tag4742.xml" ContentType="application/vnd.openxmlformats-officedocument.presentationml.tags+xml"/>
  <Override PartName="/ppt/tags/tag4743.xml" ContentType="application/vnd.openxmlformats-officedocument.presentationml.tags+xml"/>
  <Override PartName="/ppt/tags/tag4744.xml" ContentType="application/vnd.openxmlformats-officedocument.presentationml.tags+xml"/>
  <Override PartName="/ppt/tags/tag4745.xml" ContentType="application/vnd.openxmlformats-officedocument.presentationml.tags+xml"/>
  <Override PartName="/ppt/tags/tag4746.xml" ContentType="application/vnd.openxmlformats-officedocument.presentationml.tags+xml"/>
  <Override PartName="/ppt/tags/tag4747.xml" ContentType="application/vnd.openxmlformats-officedocument.presentationml.tags+xml"/>
  <Override PartName="/ppt/tags/tag4748.xml" ContentType="application/vnd.openxmlformats-officedocument.presentationml.tags+xml"/>
  <Override PartName="/ppt/tags/tag4749.xml" ContentType="application/vnd.openxmlformats-officedocument.presentationml.tags+xml"/>
  <Override PartName="/ppt/tags/tag4750.xml" ContentType="application/vnd.openxmlformats-officedocument.presentationml.tags+xml"/>
  <Override PartName="/ppt/tags/tag4751.xml" ContentType="application/vnd.openxmlformats-officedocument.presentationml.tags+xml"/>
  <Override PartName="/ppt/tags/tag4752.xml" ContentType="application/vnd.openxmlformats-officedocument.presentationml.tags+xml"/>
  <Override PartName="/ppt/tags/tag4753.xml" ContentType="application/vnd.openxmlformats-officedocument.presentationml.tags+xml"/>
  <Override PartName="/ppt/tags/tag4754.xml" ContentType="application/vnd.openxmlformats-officedocument.presentationml.tags+xml"/>
  <Override PartName="/ppt/tags/tag4755.xml" ContentType="application/vnd.openxmlformats-officedocument.presentationml.tags+xml"/>
  <Override PartName="/ppt/tags/tag4756.xml" ContentType="application/vnd.openxmlformats-officedocument.presentationml.tags+xml"/>
  <Override PartName="/ppt/tags/tag4757.xml" ContentType="application/vnd.openxmlformats-officedocument.presentationml.tags+xml"/>
  <Override PartName="/ppt/tags/tag4758.xml" ContentType="application/vnd.openxmlformats-officedocument.presentationml.tags+xml"/>
  <Override PartName="/ppt/tags/tag4759.xml" ContentType="application/vnd.openxmlformats-officedocument.presentationml.tags+xml"/>
  <Override PartName="/ppt/tags/tag4760.xml" ContentType="application/vnd.openxmlformats-officedocument.presentationml.tags+xml"/>
  <Override PartName="/ppt/tags/tag4761.xml" ContentType="application/vnd.openxmlformats-officedocument.presentationml.tags+xml"/>
  <Override PartName="/ppt/tags/tag4762.xml" ContentType="application/vnd.openxmlformats-officedocument.presentationml.tags+xml"/>
  <Override PartName="/ppt/tags/tag4763.xml" ContentType="application/vnd.openxmlformats-officedocument.presentationml.tags+xml"/>
  <Override PartName="/ppt/tags/tag4764.xml" ContentType="application/vnd.openxmlformats-officedocument.presentationml.tags+xml"/>
  <Override PartName="/ppt/tags/tag4765.xml" ContentType="application/vnd.openxmlformats-officedocument.presentationml.tags+xml"/>
  <Override PartName="/ppt/tags/tag4766.xml" ContentType="application/vnd.openxmlformats-officedocument.presentationml.tags+xml"/>
  <Override PartName="/ppt/tags/tag4767.xml" ContentType="application/vnd.openxmlformats-officedocument.presentationml.tags+xml"/>
  <Override PartName="/ppt/tags/tag4768.xml" ContentType="application/vnd.openxmlformats-officedocument.presentationml.tags+xml"/>
  <Override PartName="/ppt/tags/tag4769.xml" ContentType="application/vnd.openxmlformats-officedocument.presentationml.tags+xml"/>
  <Override PartName="/ppt/tags/tag4770.xml" ContentType="application/vnd.openxmlformats-officedocument.presentationml.tags+xml"/>
  <Override PartName="/ppt/tags/tag4771.xml" ContentType="application/vnd.openxmlformats-officedocument.presentationml.tags+xml"/>
  <Override PartName="/ppt/tags/tag4772.xml" ContentType="application/vnd.openxmlformats-officedocument.presentationml.tags+xml"/>
  <Override PartName="/ppt/tags/tag4773.xml" ContentType="application/vnd.openxmlformats-officedocument.presentationml.tags+xml"/>
  <Override PartName="/ppt/tags/tag4774.xml" ContentType="application/vnd.openxmlformats-officedocument.presentationml.tags+xml"/>
  <Override PartName="/ppt/tags/tag4775.xml" ContentType="application/vnd.openxmlformats-officedocument.presentationml.tags+xml"/>
  <Override PartName="/ppt/tags/tag4776.xml" ContentType="application/vnd.openxmlformats-officedocument.presentationml.tags+xml"/>
  <Override PartName="/ppt/tags/tag4777.xml" ContentType="application/vnd.openxmlformats-officedocument.presentationml.tags+xml"/>
  <Override PartName="/ppt/tags/tag4778.xml" ContentType="application/vnd.openxmlformats-officedocument.presentationml.tags+xml"/>
  <Override PartName="/ppt/tags/tag4779.xml" ContentType="application/vnd.openxmlformats-officedocument.presentationml.tags+xml"/>
  <Override PartName="/ppt/tags/tag4780.xml" ContentType="application/vnd.openxmlformats-officedocument.presentationml.tags+xml"/>
  <Override PartName="/ppt/tags/tag4781.xml" ContentType="application/vnd.openxmlformats-officedocument.presentationml.tags+xml"/>
  <Override PartName="/ppt/tags/tag4782.xml" ContentType="application/vnd.openxmlformats-officedocument.presentationml.tags+xml"/>
  <Override PartName="/ppt/tags/tag4783.xml" ContentType="application/vnd.openxmlformats-officedocument.presentationml.tags+xml"/>
  <Override PartName="/ppt/tags/tag4784.xml" ContentType="application/vnd.openxmlformats-officedocument.presentationml.tags+xml"/>
  <Override PartName="/ppt/tags/tag4785.xml" ContentType="application/vnd.openxmlformats-officedocument.presentationml.tags+xml"/>
  <Override PartName="/ppt/tags/tag4786.xml" ContentType="application/vnd.openxmlformats-officedocument.presentationml.tags+xml"/>
  <Override PartName="/ppt/tags/tag4787.xml" ContentType="application/vnd.openxmlformats-officedocument.presentationml.tags+xml"/>
  <Override PartName="/ppt/tags/tag4788.xml" ContentType="application/vnd.openxmlformats-officedocument.presentationml.tags+xml"/>
  <Override PartName="/ppt/tags/tag4789.xml" ContentType="application/vnd.openxmlformats-officedocument.presentationml.tags+xml"/>
  <Override PartName="/ppt/tags/tag4790.xml" ContentType="application/vnd.openxmlformats-officedocument.presentationml.tags+xml"/>
  <Override PartName="/ppt/tags/tag4791.xml" ContentType="application/vnd.openxmlformats-officedocument.presentationml.tags+xml"/>
  <Override PartName="/ppt/tags/tag4792.xml" ContentType="application/vnd.openxmlformats-officedocument.presentationml.tags+xml"/>
  <Override PartName="/ppt/tags/tag4793.xml" ContentType="application/vnd.openxmlformats-officedocument.presentationml.tags+xml"/>
  <Override PartName="/ppt/tags/tag4794.xml" ContentType="application/vnd.openxmlformats-officedocument.presentationml.tags+xml"/>
  <Override PartName="/ppt/notesSlides/notesSlide40.xml" ContentType="application/vnd.openxmlformats-officedocument.presentationml.notesSlide+xml"/>
  <Override PartName="/ppt/tags/tag4795.xml" ContentType="application/vnd.openxmlformats-officedocument.presentationml.tags+xml"/>
  <Override PartName="/ppt/notesSlides/notesSlide41.xml" ContentType="application/vnd.openxmlformats-officedocument.presentationml.notesSlide+xml"/>
  <Override PartName="/ppt/tags/tag4796.xml" ContentType="application/vnd.openxmlformats-officedocument.presentationml.tags+xml"/>
  <Override PartName="/ppt/tags/tag4797.xml" ContentType="application/vnd.openxmlformats-officedocument.presentationml.tags+xml"/>
  <Override PartName="/ppt/tags/tag4798.xml" ContentType="application/vnd.openxmlformats-officedocument.presentationml.tags+xml"/>
  <Override PartName="/ppt/tags/tag4799.xml" ContentType="application/vnd.openxmlformats-officedocument.presentationml.tags+xml"/>
  <Override PartName="/ppt/tags/tag4800.xml" ContentType="application/vnd.openxmlformats-officedocument.presentationml.tags+xml"/>
  <Override PartName="/ppt/notesSlides/notesSlide42.xml" ContentType="application/vnd.openxmlformats-officedocument.presentationml.notesSlide+xml"/>
  <Override PartName="/ppt/tags/tag4801.xml" ContentType="application/vnd.openxmlformats-officedocument.presentationml.tags+xml"/>
  <Override PartName="/ppt/tags/tag4802.xml" ContentType="application/vnd.openxmlformats-officedocument.presentationml.tags+xml"/>
  <Override PartName="/ppt/tags/tag4803.xml" ContentType="application/vnd.openxmlformats-officedocument.presentationml.tags+xml"/>
  <Override PartName="/ppt/tags/tag4804.xml" ContentType="application/vnd.openxmlformats-officedocument.presentationml.tags+xml"/>
  <Override PartName="/ppt/tags/tag4805.xml" ContentType="application/vnd.openxmlformats-officedocument.presentationml.tags+xml"/>
  <Override PartName="/ppt/tags/tag4806.xml" ContentType="application/vnd.openxmlformats-officedocument.presentationml.tags+xml"/>
  <Override PartName="/ppt/tags/tag4807.xml" ContentType="application/vnd.openxmlformats-officedocument.presentationml.tags+xml"/>
  <Override PartName="/ppt/tags/tag4808.xml" ContentType="application/vnd.openxmlformats-officedocument.presentationml.tags+xml"/>
  <Override PartName="/ppt/tags/tag4809.xml" ContentType="application/vnd.openxmlformats-officedocument.presentationml.tags+xml"/>
  <Override PartName="/ppt/tags/tag4810.xml" ContentType="application/vnd.openxmlformats-officedocument.presentationml.tags+xml"/>
  <Override PartName="/ppt/tags/tag4811.xml" ContentType="application/vnd.openxmlformats-officedocument.presentationml.tags+xml"/>
  <Override PartName="/ppt/tags/tag4812.xml" ContentType="application/vnd.openxmlformats-officedocument.presentationml.tags+xml"/>
  <Override PartName="/ppt/tags/tag4813.xml" ContentType="application/vnd.openxmlformats-officedocument.presentationml.tags+xml"/>
  <Override PartName="/ppt/tags/tag4814.xml" ContentType="application/vnd.openxmlformats-officedocument.presentationml.tags+xml"/>
  <Override PartName="/ppt/tags/tag4815.xml" ContentType="application/vnd.openxmlformats-officedocument.presentationml.tags+xml"/>
  <Override PartName="/ppt/tags/tag4816.xml" ContentType="application/vnd.openxmlformats-officedocument.presentationml.tags+xml"/>
  <Override PartName="/ppt/notesSlides/notesSlide43.xml" ContentType="application/vnd.openxmlformats-officedocument.presentationml.notesSlide+xml"/>
  <Override PartName="/ppt/tags/tag4817.xml" ContentType="application/vnd.openxmlformats-officedocument.presentationml.tags+xml"/>
  <Override PartName="/ppt/tags/tag4818.xml" ContentType="application/vnd.openxmlformats-officedocument.presentationml.tags+xml"/>
  <Override PartName="/ppt/tags/tag4819.xml" ContentType="application/vnd.openxmlformats-officedocument.presentationml.tags+xml"/>
  <Override PartName="/ppt/tags/tag4820.xml" ContentType="application/vnd.openxmlformats-officedocument.presentationml.tags+xml"/>
  <Override PartName="/ppt/tags/tag4821.xml" ContentType="application/vnd.openxmlformats-officedocument.presentationml.tags+xml"/>
  <Override PartName="/ppt/tags/tag4822.xml" ContentType="application/vnd.openxmlformats-officedocument.presentationml.tags+xml"/>
  <Override PartName="/ppt/tags/tag4823.xml" ContentType="application/vnd.openxmlformats-officedocument.presentationml.tags+xml"/>
  <Override PartName="/ppt/tags/tag4824.xml" ContentType="application/vnd.openxmlformats-officedocument.presentationml.tags+xml"/>
  <Override PartName="/ppt/tags/tag4825.xml" ContentType="application/vnd.openxmlformats-officedocument.presentationml.tags+xml"/>
  <Override PartName="/ppt/tags/tag4826.xml" ContentType="application/vnd.openxmlformats-officedocument.presentationml.tags+xml"/>
  <Override PartName="/ppt/tags/tag4827.xml" ContentType="application/vnd.openxmlformats-officedocument.presentationml.tags+xml"/>
  <Override PartName="/ppt/tags/tag4828.xml" ContentType="application/vnd.openxmlformats-officedocument.presentationml.tags+xml"/>
  <Override PartName="/ppt/tags/tag4829.xml" ContentType="application/vnd.openxmlformats-officedocument.presentationml.tags+xml"/>
  <Override PartName="/ppt/tags/tag4830.xml" ContentType="application/vnd.openxmlformats-officedocument.presentationml.tags+xml"/>
  <Override PartName="/ppt/tags/tag4831.xml" ContentType="application/vnd.openxmlformats-officedocument.presentationml.tags+xml"/>
  <Override PartName="/ppt/tags/tag4832.xml" ContentType="application/vnd.openxmlformats-officedocument.presentationml.tags+xml"/>
  <Override PartName="/ppt/tags/tag4833.xml" ContentType="application/vnd.openxmlformats-officedocument.presentationml.tags+xml"/>
  <Override PartName="/ppt/tags/tag4834.xml" ContentType="application/vnd.openxmlformats-officedocument.presentationml.tags+xml"/>
  <Override PartName="/ppt/tags/tag4835.xml" ContentType="application/vnd.openxmlformats-officedocument.presentationml.tags+xml"/>
  <Override PartName="/ppt/tags/tag4836.xml" ContentType="application/vnd.openxmlformats-officedocument.presentationml.tags+xml"/>
  <Override PartName="/ppt/tags/tag4837.xml" ContentType="application/vnd.openxmlformats-officedocument.presentationml.tags+xml"/>
  <Override PartName="/ppt/tags/tag4838.xml" ContentType="application/vnd.openxmlformats-officedocument.presentationml.tags+xml"/>
  <Override PartName="/ppt/tags/tag4839.xml" ContentType="application/vnd.openxmlformats-officedocument.presentationml.tags+xml"/>
  <Override PartName="/ppt/tags/tag4840.xml" ContentType="application/vnd.openxmlformats-officedocument.presentationml.tags+xml"/>
  <Override PartName="/ppt/tags/tag4841.xml" ContentType="application/vnd.openxmlformats-officedocument.presentationml.tags+xml"/>
  <Override PartName="/ppt/tags/tag4842.xml" ContentType="application/vnd.openxmlformats-officedocument.presentationml.tags+xml"/>
  <Override PartName="/ppt/tags/tag4843.xml" ContentType="application/vnd.openxmlformats-officedocument.presentationml.tags+xml"/>
  <Override PartName="/ppt/tags/tag4844.xml" ContentType="application/vnd.openxmlformats-officedocument.presentationml.tags+xml"/>
  <Override PartName="/ppt/tags/tag4845.xml" ContentType="application/vnd.openxmlformats-officedocument.presentationml.tags+xml"/>
  <Override PartName="/ppt/tags/tag4846.xml" ContentType="application/vnd.openxmlformats-officedocument.presentationml.tags+xml"/>
  <Override PartName="/ppt/tags/tag4847.xml" ContentType="application/vnd.openxmlformats-officedocument.presentationml.tags+xml"/>
  <Override PartName="/ppt/tags/tag4848.xml" ContentType="application/vnd.openxmlformats-officedocument.presentationml.tags+xml"/>
  <Override PartName="/ppt/tags/tag4849.xml" ContentType="application/vnd.openxmlformats-officedocument.presentationml.tags+xml"/>
  <Override PartName="/ppt/tags/tag4850.xml" ContentType="application/vnd.openxmlformats-officedocument.presentationml.tags+xml"/>
  <Override PartName="/ppt/tags/tag4851.xml" ContentType="application/vnd.openxmlformats-officedocument.presentationml.tags+xml"/>
  <Override PartName="/ppt/tags/tag4852.xml" ContentType="application/vnd.openxmlformats-officedocument.presentationml.tags+xml"/>
  <Override PartName="/ppt/tags/tag4853.xml" ContentType="application/vnd.openxmlformats-officedocument.presentationml.tags+xml"/>
  <Override PartName="/ppt/notesSlides/notesSlide44.xml" ContentType="application/vnd.openxmlformats-officedocument.presentationml.notesSlide+xml"/>
  <Override PartName="/ppt/tags/tag4854.xml" ContentType="application/vnd.openxmlformats-officedocument.presentationml.tags+xml"/>
  <Override PartName="/ppt/tags/tag4855.xml" ContentType="application/vnd.openxmlformats-officedocument.presentationml.tags+xml"/>
  <Override PartName="/ppt/tags/tag4856.xml" ContentType="application/vnd.openxmlformats-officedocument.presentationml.tags+xml"/>
  <Override PartName="/ppt/tags/tag4857.xml" ContentType="application/vnd.openxmlformats-officedocument.presentationml.tags+xml"/>
  <Override PartName="/ppt/tags/tag4858.xml" ContentType="application/vnd.openxmlformats-officedocument.presentationml.tags+xml"/>
  <Override PartName="/ppt/tags/tag4859.xml" ContentType="application/vnd.openxmlformats-officedocument.presentationml.tags+xml"/>
  <Override PartName="/ppt/tags/tag4860.xml" ContentType="application/vnd.openxmlformats-officedocument.presentationml.tags+xml"/>
  <Override PartName="/ppt/tags/tag4861.xml" ContentType="application/vnd.openxmlformats-officedocument.presentationml.tags+xml"/>
  <Override PartName="/ppt/tags/tag4862.xml" ContentType="application/vnd.openxmlformats-officedocument.presentationml.tags+xml"/>
  <Override PartName="/ppt/tags/tag4863.xml" ContentType="application/vnd.openxmlformats-officedocument.presentationml.tags+xml"/>
  <Override PartName="/ppt/tags/tag4864.xml" ContentType="application/vnd.openxmlformats-officedocument.presentationml.tags+xml"/>
  <Override PartName="/ppt/tags/tag4865.xml" ContentType="application/vnd.openxmlformats-officedocument.presentationml.tags+xml"/>
  <Override PartName="/ppt/tags/tag4866.xml" ContentType="application/vnd.openxmlformats-officedocument.presentationml.tags+xml"/>
  <Override PartName="/ppt/tags/tag4867.xml" ContentType="application/vnd.openxmlformats-officedocument.presentationml.tags+xml"/>
  <Override PartName="/ppt/tags/tag4868.xml" ContentType="application/vnd.openxmlformats-officedocument.presentationml.tags+xml"/>
  <Override PartName="/ppt/tags/tag4869.xml" ContentType="application/vnd.openxmlformats-officedocument.presentationml.tags+xml"/>
  <Override PartName="/ppt/tags/tag4870.xml" ContentType="application/vnd.openxmlformats-officedocument.presentationml.tags+xml"/>
  <Override PartName="/ppt/tags/tag4871.xml" ContentType="application/vnd.openxmlformats-officedocument.presentationml.tags+xml"/>
  <Override PartName="/ppt/tags/tag4872.xml" ContentType="application/vnd.openxmlformats-officedocument.presentationml.tags+xml"/>
  <Override PartName="/ppt/tags/tag4873.xml" ContentType="application/vnd.openxmlformats-officedocument.presentationml.tags+xml"/>
  <Override PartName="/ppt/tags/tag4874.xml" ContentType="application/vnd.openxmlformats-officedocument.presentationml.tags+xml"/>
  <Override PartName="/ppt/tags/tag4875.xml" ContentType="application/vnd.openxmlformats-officedocument.presentationml.tags+xml"/>
  <Override PartName="/ppt/tags/tag4876.xml" ContentType="application/vnd.openxmlformats-officedocument.presentationml.tags+xml"/>
  <Override PartName="/ppt/tags/tag4877.xml" ContentType="application/vnd.openxmlformats-officedocument.presentationml.tags+xml"/>
  <Override PartName="/ppt/tags/tag4878.xml" ContentType="application/vnd.openxmlformats-officedocument.presentationml.tags+xml"/>
  <Override PartName="/ppt/tags/tag4879.xml" ContentType="application/vnd.openxmlformats-officedocument.presentationml.tags+xml"/>
  <Override PartName="/ppt/tags/tag4880.xml" ContentType="application/vnd.openxmlformats-officedocument.presentationml.tags+xml"/>
  <Override PartName="/ppt/tags/tag4881.xml" ContentType="application/vnd.openxmlformats-officedocument.presentationml.tags+xml"/>
  <Override PartName="/ppt/tags/tag4882.xml" ContentType="application/vnd.openxmlformats-officedocument.presentationml.tags+xml"/>
  <Override PartName="/ppt/tags/tag4883.xml" ContentType="application/vnd.openxmlformats-officedocument.presentationml.tags+xml"/>
  <Override PartName="/ppt/tags/tag4884.xml" ContentType="application/vnd.openxmlformats-officedocument.presentationml.tags+xml"/>
  <Override PartName="/ppt/tags/tag4885.xml" ContentType="application/vnd.openxmlformats-officedocument.presentationml.tags+xml"/>
  <Override PartName="/ppt/notesSlides/notesSlide45.xml" ContentType="application/vnd.openxmlformats-officedocument.presentationml.notesSlide+xml"/>
  <Override PartName="/ppt/tags/tag4886.xml" ContentType="application/vnd.openxmlformats-officedocument.presentationml.tags+xml"/>
  <Override PartName="/ppt/tags/tag4887.xml" ContentType="application/vnd.openxmlformats-officedocument.presentationml.tags+xml"/>
  <Override PartName="/ppt/tags/tag4888.xml" ContentType="application/vnd.openxmlformats-officedocument.presentationml.tags+xml"/>
  <Override PartName="/ppt/tags/tag4889.xml" ContentType="application/vnd.openxmlformats-officedocument.presentationml.tags+xml"/>
  <Override PartName="/ppt/tags/tag4890.xml" ContentType="application/vnd.openxmlformats-officedocument.presentationml.tags+xml"/>
  <Override PartName="/ppt/tags/tag4891.xml" ContentType="application/vnd.openxmlformats-officedocument.presentationml.tags+xml"/>
  <Override PartName="/ppt/tags/tag4892.xml" ContentType="application/vnd.openxmlformats-officedocument.presentationml.tags+xml"/>
  <Override PartName="/ppt/tags/tag4893.xml" ContentType="application/vnd.openxmlformats-officedocument.presentationml.tags+xml"/>
  <Override PartName="/ppt/tags/tag4894.xml" ContentType="application/vnd.openxmlformats-officedocument.presentationml.tags+xml"/>
  <Override PartName="/ppt/tags/tag4895.xml" ContentType="application/vnd.openxmlformats-officedocument.presentationml.tags+xml"/>
  <Override PartName="/ppt/tags/tag4896.xml" ContentType="application/vnd.openxmlformats-officedocument.presentationml.tags+xml"/>
  <Override PartName="/ppt/tags/tag4897.xml" ContentType="application/vnd.openxmlformats-officedocument.presentationml.tags+xml"/>
  <Override PartName="/ppt/tags/tag4898.xml" ContentType="application/vnd.openxmlformats-officedocument.presentationml.tags+xml"/>
  <Override PartName="/ppt/tags/tag4899.xml" ContentType="application/vnd.openxmlformats-officedocument.presentationml.tags+xml"/>
  <Override PartName="/ppt/tags/tag4900.xml" ContentType="application/vnd.openxmlformats-officedocument.presentationml.tags+xml"/>
  <Override PartName="/ppt/tags/tag4901.xml" ContentType="application/vnd.openxmlformats-officedocument.presentationml.tags+xml"/>
  <Override PartName="/ppt/tags/tag4902.xml" ContentType="application/vnd.openxmlformats-officedocument.presentationml.tags+xml"/>
  <Override PartName="/ppt/tags/tag4903.xml" ContentType="application/vnd.openxmlformats-officedocument.presentationml.tags+xml"/>
  <Override PartName="/ppt/tags/tag4904.xml" ContentType="application/vnd.openxmlformats-officedocument.presentationml.tags+xml"/>
  <Override PartName="/ppt/tags/tag4905.xml" ContentType="application/vnd.openxmlformats-officedocument.presentationml.tags+xml"/>
  <Override PartName="/ppt/tags/tag4906.xml" ContentType="application/vnd.openxmlformats-officedocument.presentationml.tags+xml"/>
  <Override PartName="/ppt/tags/tag4907.xml" ContentType="application/vnd.openxmlformats-officedocument.presentationml.tags+xml"/>
  <Override PartName="/ppt/tags/tag4908.xml" ContentType="application/vnd.openxmlformats-officedocument.presentationml.tags+xml"/>
  <Override PartName="/ppt/tags/tag4909.xml" ContentType="application/vnd.openxmlformats-officedocument.presentationml.tags+xml"/>
  <Override PartName="/ppt/tags/tag4910.xml" ContentType="application/vnd.openxmlformats-officedocument.presentationml.tags+xml"/>
  <Override PartName="/ppt/tags/tag4911.xml" ContentType="application/vnd.openxmlformats-officedocument.presentationml.tags+xml"/>
  <Override PartName="/ppt/tags/tag4912.xml" ContentType="application/vnd.openxmlformats-officedocument.presentationml.tags+xml"/>
  <Override PartName="/ppt/tags/tag4913.xml" ContentType="application/vnd.openxmlformats-officedocument.presentationml.tags+xml"/>
  <Override PartName="/ppt/tags/tag4914.xml" ContentType="application/vnd.openxmlformats-officedocument.presentationml.tags+xml"/>
  <Override PartName="/ppt/tags/tag4915.xml" ContentType="application/vnd.openxmlformats-officedocument.presentationml.tags+xml"/>
  <Override PartName="/ppt/tags/tag4916.xml" ContentType="application/vnd.openxmlformats-officedocument.presentationml.tags+xml"/>
  <Override PartName="/ppt/tags/tag4917.xml" ContentType="application/vnd.openxmlformats-officedocument.presentationml.tags+xml"/>
  <Override PartName="/ppt/tags/tag4918.xml" ContentType="application/vnd.openxmlformats-officedocument.presentationml.tags+xml"/>
  <Override PartName="/ppt/tags/tag4919.xml" ContentType="application/vnd.openxmlformats-officedocument.presentationml.tags+xml"/>
  <Override PartName="/ppt/tags/tag4920.xml" ContentType="application/vnd.openxmlformats-officedocument.presentationml.tags+xml"/>
  <Override PartName="/ppt/notesSlides/notesSlide46.xml" ContentType="application/vnd.openxmlformats-officedocument.presentationml.notesSlide+xml"/>
  <Override PartName="/ppt/tags/tag4921.xml" ContentType="application/vnd.openxmlformats-officedocument.presentationml.tags+xml"/>
  <Override PartName="/ppt/tags/tag4922.xml" ContentType="application/vnd.openxmlformats-officedocument.presentationml.tags+xml"/>
  <Override PartName="/ppt/tags/tag4923.xml" ContentType="application/vnd.openxmlformats-officedocument.presentationml.tags+xml"/>
  <Override PartName="/ppt/tags/tag4924.xml" ContentType="application/vnd.openxmlformats-officedocument.presentationml.tags+xml"/>
  <Override PartName="/ppt/tags/tag4925.xml" ContentType="application/vnd.openxmlformats-officedocument.presentationml.tags+xml"/>
  <Override PartName="/ppt/tags/tag4926.xml" ContentType="application/vnd.openxmlformats-officedocument.presentationml.tags+xml"/>
  <Override PartName="/ppt/tags/tag4927.xml" ContentType="application/vnd.openxmlformats-officedocument.presentationml.tags+xml"/>
  <Override PartName="/ppt/tags/tag4928.xml" ContentType="application/vnd.openxmlformats-officedocument.presentationml.tags+xml"/>
  <Override PartName="/ppt/tags/tag4929.xml" ContentType="application/vnd.openxmlformats-officedocument.presentationml.tags+xml"/>
  <Override PartName="/ppt/tags/tag4930.xml" ContentType="application/vnd.openxmlformats-officedocument.presentationml.tags+xml"/>
  <Override PartName="/ppt/tags/tag4931.xml" ContentType="application/vnd.openxmlformats-officedocument.presentationml.tags+xml"/>
  <Override PartName="/ppt/tags/tag4932.xml" ContentType="application/vnd.openxmlformats-officedocument.presentationml.tags+xml"/>
  <Override PartName="/ppt/tags/tag4933.xml" ContentType="application/vnd.openxmlformats-officedocument.presentationml.tags+xml"/>
  <Override PartName="/ppt/tags/tag4934.xml" ContentType="application/vnd.openxmlformats-officedocument.presentationml.tags+xml"/>
  <Override PartName="/ppt/tags/tag4935.xml" ContentType="application/vnd.openxmlformats-officedocument.presentationml.tags+xml"/>
  <Override PartName="/ppt/tags/tag4936.xml" ContentType="application/vnd.openxmlformats-officedocument.presentationml.tags+xml"/>
  <Override PartName="/ppt/tags/tag4937.xml" ContentType="application/vnd.openxmlformats-officedocument.presentationml.tags+xml"/>
  <Override PartName="/ppt/tags/tag4938.xml" ContentType="application/vnd.openxmlformats-officedocument.presentationml.tags+xml"/>
  <Override PartName="/ppt/tags/tag4939.xml" ContentType="application/vnd.openxmlformats-officedocument.presentationml.tags+xml"/>
  <Override PartName="/ppt/tags/tag4940.xml" ContentType="application/vnd.openxmlformats-officedocument.presentationml.tags+xml"/>
  <Override PartName="/ppt/tags/tag4941.xml" ContentType="application/vnd.openxmlformats-officedocument.presentationml.tags+xml"/>
  <Override PartName="/ppt/tags/tag4942.xml" ContentType="application/vnd.openxmlformats-officedocument.presentationml.tags+xml"/>
  <Override PartName="/ppt/tags/tag4943.xml" ContentType="application/vnd.openxmlformats-officedocument.presentationml.tags+xml"/>
  <Override PartName="/ppt/tags/tag4944.xml" ContentType="application/vnd.openxmlformats-officedocument.presentationml.tags+xml"/>
  <Override PartName="/ppt/tags/tag4945.xml" ContentType="application/vnd.openxmlformats-officedocument.presentationml.tags+xml"/>
  <Override PartName="/ppt/tags/tag4946.xml" ContentType="application/vnd.openxmlformats-officedocument.presentationml.tags+xml"/>
  <Override PartName="/ppt/tags/tag4947.xml" ContentType="application/vnd.openxmlformats-officedocument.presentationml.tags+xml"/>
  <Override PartName="/ppt/tags/tag4948.xml" ContentType="application/vnd.openxmlformats-officedocument.presentationml.tags+xml"/>
  <Override PartName="/ppt/tags/tag4949.xml" ContentType="application/vnd.openxmlformats-officedocument.presentationml.tags+xml"/>
  <Override PartName="/ppt/tags/tag4950.xml" ContentType="application/vnd.openxmlformats-officedocument.presentationml.tags+xml"/>
  <Override PartName="/ppt/tags/tag4951.xml" ContentType="application/vnd.openxmlformats-officedocument.presentationml.tags+xml"/>
  <Override PartName="/ppt/tags/tag4952.xml" ContentType="application/vnd.openxmlformats-officedocument.presentationml.tags+xml"/>
  <Override PartName="/ppt/tags/tag4953.xml" ContentType="application/vnd.openxmlformats-officedocument.presentationml.tags+xml"/>
  <Override PartName="/ppt/tags/tag4954.xml" ContentType="application/vnd.openxmlformats-officedocument.presentationml.tags+xml"/>
  <Override PartName="/ppt/tags/tag4955.xml" ContentType="application/vnd.openxmlformats-officedocument.presentationml.tags+xml"/>
  <Override PartName="/ppt/tags/tag4956.xml" ContentType="application/vnd.openxmlformats-officedocument.presentationml.tags+xml"/>
  <Override PartName="/ppt/tags/tag4957.xml" ContentType="application/vnd.openxmlformats-officedocument.presentationml.tags+xml"/>
  <Override PartName="/ppt/tags/tag4958.xml" ContentType="application/vnd.openxmlformats-officedocument.presentationml.tags+xml"/>
  <Override PartName="/ppt/tags/tag4959.xml" ContentType="application/vnd.openxmlformats-officedocument.presentationml.tags+xml"/>
  <Override PartName="/ppt/tags/tag4960.xml" ContentType="application/vnd.openxmlformats-officedocument.presentationml.tags+xml"/>
  <Override PartName="/ppt/tags/tag4961.xml" ContentType="application/vnd.openxmlformats-officedocument.presentationml.tags+xml"/>
  <Override PartName="/ppt/tags/tag4962.xml" ContentType="application/vnd.openxmlformats-officedocument.presentationml.tags+xml"/>
  <Override PartName="/ppt/tags/tag4963.xml" ContentType="application/vnd.openxmlformats-officedocument.presentationml.tags+xml"/>
  <Override PartName="/ppt/tags/tag4964.xml" ContentType="application/vnd.openxmlformats-officedocument.presentationml.tags+xml"/>
  <Override PartName="/ppt/tags/tag4965.xml" ContentType="application/vnd.openxmlformats-officedocument.presentationml.tags+xml"/>
  <Override PartName="/ppt/tags/tag4966.xml" ContentType="application/vnd.openxmlformats-officedocument.presentationml.tags+xml"/>
  <Override PartName="/ppt/tags/tag4967.xml" ContentType="application/vnd.openxmlformats-officedocument.presentationml.tags+xml"/>
  <Override PartName="/ppt/tags/tag4968.xml" ContentType="application/vnd.openxmlformats-officedocument.presentationml.tags+xml"/>
  <Override PartName="/ppt/tags/tag4969.xml" ContentType="application/vnd.openxmlformats-officedocument.presentationml.tags+xml"/>
  <Override PartName="/ppt/tags/tag4970.xml" ContentType="application/vnd.openxmlformats-officedocument.presentationml.tags+xml"/>
  <Override PartName="/ppt/tags/tag4971.xml" ContentType="application/vnd.openxmlformats-officedocument.presentationml.tags+xml"/>
  <Override PartName="/ppt/tags/tag4972.xml" ContentType="application/vnd.openxmlformats-officedocument.presentationml.tags+xml"/>
  <Override PartName="/ppt/tags/tag4973.xml" ContentType="application/vnd.openxmlformats-officedocument.presentationml.tags+xml"/>
  <Override PartName="/ppt/tags/tag4974.xml" ContentType="application/vnd.openxmlformats-officedocument.presentationml.tags+xml"/>
  <Override PartName="/ppt/tags/tag4975.xml" ContentType="application/vnd.openxmlformats-officedocument.presentationml.tags+xml"/>
  <Override PartName="/ppt/tags/tag4976.xml" ContentType="application/vnd.openxmlformats-officedocument.presentationml.tags+xml"/>
  <Override PartName="/ppt/tags/tag4977.xml" ContentType="application/vnd.openxmlformats-officedocument.presentationml.tags+xml"/>
  <Override PartName="/ppt/tags/tag4978.xml" ContentType="application/vnd.openxmlformats-officedocument.presentationml.tags+xml"/>
  <Override PartName="/ppt/tags/tag4979.xml" ContentType="application/vnd.openxmlformats-officedocument.presentationml.tags+xml"/>
  <Override PartName="/ppt/tags/tag4980.xml" ContentType="application/vnd.openxmlformats-officedocument.presentationml.tags+xml"/>
  <Override PartName="/ppt/tags/tag4981.xml" ContentType="application/vnd.openxmlformats-officedocument.presentationml.tags+xml"/>
  <Override PartName="/ppt/notesSlides/notesSlide47.xml" ContentType="application/vnd.openxmlformats-officedocument.presentationml.notesSlide+xml"/>
  <Override PartName="/ppt/tags/tag4982.xml" ContentType="application/vnd.openxmlformats-officedocument.presentationml.tags+xml"/>
  <Override PartName="/ppt/tags/tag4983.xml" ContentType="application/vnd.openxmlformats-officedocument.presentationml.tags+xml"/>
  <Override PartName="/ppt/tags/tag4984.xml" ContentType="application/vnd.openxmlformats-officedocument.presentationml.tags+xml"/>
  <Override PartName="/ppt/tags/tag4985.xml" ContentType="application/vnd.openxmlformats-officedocument.presentationml.tags+xml"/>
  <Override PartName="/ppt/tags/tag4986.xml" ContentType="application/vnd.openxmlformats-officedocument.presentationml.tags+xml"/>
  <Override PartName="/ppt/tags/tag4987.xml" ContentType="application/vnd.openxmlformats-officedocument.presentationml.tags+xml"/>
  <Override PartName="/ppt/tags/tag4988.xml" ContentType="application/vnd.openxmlformats-officedocument.presentationml.tags+xml"/>
  <Override PartName="/ppt/tags/tag4989.xml" ContentType="application/vnd.openxmlformats-officedocument.presentationml.tags+xml"/>
  <Override PartName="/ppt/tags/tag4990.xml" ContentType="application/vnd.openxmlformats-officedocument.presentationml.tags+xml"/>
  <Override PartName="/ppt/tags/tag4991.xml" ContentType="application/vnd.openxmlformats-officedocument.presentationml.tags+xml"/>
  <Override PartName="/ppt/tags/tag4992.xml" ContentType="application/vnd.openxmlformats-officedocument.presentationml.tags+xml"/>
  <Override PartName="/ppt/tags/tag4993.xml" ContentType="application/vnd.openxmlformats-officedocument.presentationml.tags+xml"/>
  <Override PartName="/ppt/tags/tag4994.xml" ContentType="application/vnd.openxmlformats-officedocument.presentationml.tags+xml"/>
  <Override PartName="/ppt/tags/tag4995.xml" ContentType="application/vnd.openxmlformats-officedocument.presentationml.tags+xml"/>
  <Override PartName="/ppt/tags/tag4996.xml" ContentType="application/vnd.openxmlformats-officedocument.presentationml.tags+xml"/>
  <Override PartName="/ppt/tags/tag4997.xml" ContentType="application/vnd.openxmlformats-officedocument.presentationml.tags+xml"/>
  <Override PartName="/ppt/tags/tag4998.xml" ContentType="application/vnd.openxmlformats-officedocument.presentationml.tags+xml"/>
  <Override PartName="/ppt/tags/tag4999.xml" ContentType="application/vnd.openxmlformats-officedocument.presentationml.tags+xml"/>
  <Override PartName="/ppt/tags/tag5000.xml" ContentType="application/vnd.openxmlformats-officedocument.presentationml.tags+xml"/>
  <Override PartName="/ppt/tags/tag5001.xml" ContentType="application/vnd.openxmlformats-officedocument.presentationml.tags+xml"/>
  <Override PartName="/ppt/tags/tag5002.xml" ContentType="application/vnd.openxmlformats-officedocument.presentationml.tags+xml"/>
  <Override PartName="/ppt/tags/tag5003.xml" ContentType="application/vnd.openxmlformats-officedocument.presentationml.tags+xml"/>
  <Override PartName="/ppt/tags/tag5004.xml" ContentType="application/vnd.openxmlformats-officedocument.presentationml.tags+xml"/>
  <Override PartName="/ppt/tags/tag5005.xml" ContentType="application/vnd.openxmlformats-officedocument.presentationml.tags+xml"/>
  <Override PartName="/ppt/tags/tag5006.xml" ContentType="application/vnd.openxmlformats-officedocument.presentationml.tags+xml"/>
  <Override PartName="/ppt/tags/tag5007.xml" ContentType="application/vnd.openxmlformats-officedocument.presentationml.tags+xml"/>
  <Override PartName="/ppt/tags/tag5008.xml" ContentType="application/vnd.openxmlformats-officedocument.presentationml.tags+xml"/>
  <Override PartName="/ppt/tags/tag5009.xml" ContentType="application/vnd.openxmlformats-officedocument.presentationml.tags+xml"/>
  <Override PartName="/ppt/tags/tag5010.xml" ContentType="application/vnd.openxmlformats-officedocument.presentationml.tags+xml"/>
  <Override PartName="/ppt/tags/tag5011.xml" ContentType="application/vnd.openxmlformats-officedocument.presentationml.tags+xml"/>
  <Override PartName="/ppt/tags/tag5012.xml" ContentType="application/vnd.openxmlformats-officedocument.presentationml.tags+xml"/>
  <Override PartName="/ppt/tags/tag5013.xml" ContentType="application/vnd.openxmlformats-officedocument.presentationml.tags+xml"/>
  <Override PartName="/ppt/tags/tag5014.xml" ContentType="application/vnd.openxmlformats-officedocument.presentationml.tags+xml"/>
  <Override PartName="/ppt/tags/tag5015.xml" ContentType="application/vnd.openxmlformats-officedocument.presentationml.tags+xml"/>
  <Override PartName="/ppt/tags/tag5016.xml" ContentType="application/vnd.openxmlformats-officedocument.presentationml.tags+xml"/>
  <Override PartName="/ppt/tags/tag5017.xml" ContentType="application/vnd.openxmlformats-officedocument.presentationml.tags+xml"/>
  <Override PartName="/ppt/tags/tag5018.xml" ContentType="application/vnd.openxmlformats-officedocument.presentationml.tags+xml"/>
  <Override PartName="/ppt/tags/tag5019.xml" ContentType="application/vnd.openxmlformats-officedocument.presentationml.tags+xml"/>
  <Override PartName="/ppt/tags/tag5020.xml" ContentType="application/vnd.openxmlformats-officedocument.presentationml.tags+xml"/>
  <Override PartName="/ppt/tags/tag5021.xml" ContentType="application/vnd.openxmlformats-officedocument.presentationml.tags+xml"/>
  <Override PartName="/ppt/tags/tag5022.xml" ContentType="application/vnd.openxmlformats-officedocument.presentationml.tags+xml"/>
  <Override PartName="/ppt/tags/tag5023.xml" ContentType="application/vnd.openxmlformats-officedocument.presentationml.tags+xml"/>
  <Override PartName="/ppt/tags/tag5024.xml" ContentType="application/vnd.openxmlformats-officedocument.presentationml.tags+xml"/>
  <Override PartName="/ppt/tags/tag5025.xml" ContentType="application/vnd.openxmlformats-officedocument.presentationml.tags+xml"/>
  <Override PartName="/ppt/tags/tag5026.xml" ContentType="application/vnd.openxmlformats-officedocument.presentationml.tags+xml"/>
  <Override PartName="/ppt/tags/tag5027.xml" ContentType="application/vnd.openxmlformats-officedocument.presentationml.tags+xml"/>
  <Override PartName="/ppt/tags/tag5028.xml" ContentType="application/vnd.openxmlformats-officedocument.presentationml.tags+xml"/>
  <Override PartName="/ppt/tags/tag5029.xml" ContentType="application/vnd.openxmlformats-officedocument.presentationml.tags+xml"/>
  <Override PartName="/ppt/tags/tag5030.xml" ContentType="application/vnd.openxmlformats-officedocument.presentationml.tags+xml"/>
  <Override PartName="/ppt/tags/tag5031.xml" ContentType="application/vnd.openxmlformats-officedocument.presentationml.tags+xml"/>
  <Override PartName="/ppt/tags/tag5032.xml" ContentType="application/vnd.openxmlformats-officedocument.presentationml.tags+xml"/>
  <Override PartName="/ppt/tags/tag5033.xml" ContentType="application/vnd.openxmlformats-officedocument.presentationml.tags+xml"/>
  <Override PartName="/ppt/tags/tag5034.xml" ContentType="application/vnd.openxmlformats-officedocument.presentationml.tags+xml"/>
  <Override PartName="/ppt/tags/tag5035.xml" ContentType="application/vnd.openxmlformats-officedocument.presentationml.tags+xml"/>
  <Override PartName="/ppt/tags/tag5036.xml" ContentType="application/vnd.openxmlformats-officedocument.presentationml.tags+xml"/>
  <Override PartName="/ppt/tags/tag5037.xml" ContentType="application/vnd.openxmlformats-officedocument.presentationml.tags+xml"/>
  <Override PartName="/ppt/tags/tag5038.xml" ContentType="application/vnd.openxmlformats-officedocument.presentationml.tags+xml"/>
  <Override PartName="/ppt/tags/tag5039.xml" ContentType="application/vnd.openxmlformats-officedocument.presentationml.tags+xml"/>
  <Override PartName="/ppt/tags/tag5040.xml" ContentType="application/vnd.openxmlformats-officedocument.presentationml.tags+xml"/>
  <Override PartName="/ppt/tags/tag5041.xml" ContentType="application/vnd.openxmlformats-officedocument.presentationml.tags+xml"/>
  <Override PartName="/ppt/tags/tag5042.xml" ContentType="application/vnd.openxmlformats-officedocument.presentationml.tags+xml"/>
  <Override PartName="/ppt/tags/tag5043.xml" ContentType="application/vnd.openxmlformats-officedocument.presentationml.tags+xml"/>
  <Override PartName="/ppt/tags/tag5044.xml" ContentType="application/vnd.openxmlformats-officedocument.presentationml.tags+xml"/>
  <Override PartName="/ppt/tags/tag5045.xml" ContentType="application/vnd.openxmlformats-officedocument.presentationml.tags+xml"/>
  <Override PartName="/ppt/tags/tag5046.xml" ContentType="application/vnd.openxmlformats-officedocument.presentationml.tags+xml"/>
  <Override PartName="/ppt/tags/tag5047.xml" ContentType="application/vnd.openxmlformats-officedocument.presentationml.tags+xml"/>
  <Override PartName="/ppt/tags/tag5048.xml" ContentType="application/vnd.openxmlformats-officedocument.presentationml.tags+xml"/>
  <Override PartName="/ppt/tags/tag5049.xml" ContentType="application/vnd.openxmlformats-officedocument.presentationml.tags+xml"/>
  <Override PartName="/ppt/tags/tag5050.xml" ContentType="application/vnd.openxmlformats-officedocument.presentationml.tags+xml"/>
  <Override PartName="/ppt/tags/tag5051.xml" ContentType="application/vnd.openxmlformats-officedocument.presentationml.tags+xml"/>
  <Override PartName="/ppt/tags/tag5052.xml" ContentType="application/vnd.openxmlformats-officedocument.presentationml.tags+xml"/>
  <Override PartName="/ppt/tags/tag5053.xml" ContentType="application/vnd.openxmlformats-officedocument.presentationml.tags+xml"/>
  <Override PartName="/ppt/tags/tag5054.xml" ContentType="application/vnd.openxmlformats-officedocument.presentationml.tags+xml"/>
  <Override PartName="/ppt/tags/tag5055.xml" ContentType="application/vnd.openxmlformats-officedocument.presentationml.tags+xml"/>
  <Override PartName="/ppt/tags/tag5056.xml" ContentType="application/vnd.openxmlformats-officedocument.presentationml.tags+xml"/>
  <Override PartName="/ppt/tags/tag5057.xml" ContentType="application/vnd.openxmlformats-officedocument.presentationml.tags+xml"/>
  <Override PartName="/ppt/tags/tag5058.xml" ContentType="application/vnd.openxmlformats-officedocument.presentationml.tags+xml"/>
  <Override PartName="/ppt/tags/tag5059.xml" ContentType="application/vnd.openxmlformats-officedocument.presentationml.tags+xml"/>
  <Override PartName="/ppt/tags/tag5060.xml" ContentType="application/vnd.openxmlformats-officedocument.presentationml.tags+xml"/>
  <Override PartName="/ppt/tags/tag5061.xml" ContentType="application/vnd.openxmlformats-officedocument.presentationml.tags+xml"/>
  <Override PartName="/ppt/tags/tag5062.xml" ContentType="application/vnd.openxmlformats-officedocument.presentationml.tags+xml"/>
  <Override PartName="/ppt/tags/tag5063.xml" ContentType="application/vnd.openxmlformats-officedocument.presentationml.tags+xml"/>
  <Override PartName="/ppt/tags/tag5064.xml" ContentType="application/vnd.openxmlformats-officedocument.presentationml.tags+xml"/>
  <Override PartName="/ppt/tags/tag5065.xml" ContentType="application/vnd.openxmlformats-officedocument.presentationml.tags+xml"/>
  <Override PartName="/ppt/tags/tag5066.xml" ContentType="application/vnd.openxmlformats-officedocument.presentationml.tags+xml"/>
  <Override PartName="/ppt/tags/tag5067.xml" ContentType="application/vnd.openxmlformats-officedocument.presentationml.tags+xml"/>
  <Override PartName="/ppt/tags/tag5068.xml" ContentType="application/vnd.openxmlformats-officedocument.presentationml.tags+xml"/>
  <Override PartName="/ppt/tags/tag5069.xml" ContentType="application/vnd.openxmlformats-officedocument.presentationml.tags+xml"/>
  <Override PartName="/ppt/tags/tag5070.xml" ContentType="application/vnd.openxmlformats-officedocument.presentationml.tags+xml"/>
  <Override PartName="/ppt/tags/tag5071.xml" ContentType="application/vnd.openxmlformats-officedocument.presentationml.tags+xml"/>
  <Override PartName="/ppt/tags/tag5072.xml" ContentType="application/vnd.openxmlformats-officedocument.presentationml.tags+xml"/>
  <Override PartName="/ppt/tags/tag5073.xml" ContentType="application/vnd.openxmlformats-officedocument.presentationml.tags+xml"/>
  <Override PartName="/ppt/tags/tag5074.xml" ContentType="application/vnd.openxmlformats-officedocument.presentationml.tags+xml"/>
  <Override PartName="/ppt/tags/tag5075.xml" ContentType="application/vnd.openxmlformats-officedocument.presentationml.tags+xml"/>
  <Override PartName="/ppt/tags/tag5076.xml" ContentType="application/vnd.openxmlformats-officedocument.presentationml.tags+xml"/>
  <Override PartName="/ppt/tags/tag5077.xml" ContentType="application/vnd.openxmlformats-officedocument.presentationml.tags+xml"/>
  <Override PartName="/ppt/tags/tag5078.xml" ContentType="application/vnd.openxmlformats-officedocument.presentationml.tags+xml"/>
  <Override PartName="/ppt/tags/tag5079.xml" ContentType="application/vnd.openxmlformats-officedocument.presentationml.tags+xml"/>
  <Override PartName="/ppt/tags/tag5080.xml" ContentType="application/vnd.openxmlformats-officedocument.presentationml.tags+xml"/>
  <Override PartName="/ppt/tags/tag5081.xml" ContentType="application/vnd.openxmlformats-officedocument.presentationml.tags+xml"/>
  <Override PartName="/ppt/tags/tag5082.xml" ContentType="application/vnd.openxmlformats-officedocument.presentationml.tags+xml"/>
  <Override PartName="/ppt/tags/tag5083.xml" ContentType="application/vnd.openxmlformats-officedocument.presentationml.tags+xml"/>
  <Override PartName="/ppt/tags/tag5084.xml" ContentType="application/vnd.openxmlformats-officedocument.presentationml.tags+xml"/>
  <Override PartName="/ppt/tags/tag5085.xml" ContentType="application/vnd.openxmlformats-officedocument.presentationml.tags+xml"/>
  <Override PartName="/ppt/tags/tag5086.xml" ContentType="application/vnd.openxmlformats-officedocument.presentationml.tags+xml"/>
  <Override PartName="/ppt/tags/tag5087.xml" ContentType="application/vnd.openxmlformats-officedocument.presentationml.tags+xml"/>
  <Override PartName="/ppt/tags/tag5088.xml" ContentType="application/vnd.openxmlformats-officedocument.presentationml.tags+xml"/>
  <Override PartName="/ppt/tags/tag5089.xml" ContentType="application/vnd.openxmlformats-officedocument.presentationml.tags+xml"/>
  <Override PartName="/ppt/tags/tag5090.xml" ContentType="application/vnd.openxmlformats-officedocument.presentationml.tags+xml"/>
  <Override PartName="/ppt/tags/tag5091.xml" ContentType="application/vnd.openxmlformats-officedocument.presentationml.tags+xml"/>
  <Override PartName="/ppt/tags/tag5092.xml" ContentType="application/vnd.openxmlformats-officedocument.presentationml.tags+xml"/>
  <Override PartName="/ppt/tags/tag5093.xml" ContentType="application/vnd.openxmlformats-officedocument.presentationml.tags+xml"/>
  <Override PartName="/ppt/tags/tag5094.xml" ContentType="application/vnd.openxmlformats-officedocument.presentationml.tags+xml"/>
  <Override PartName="/ppt/tags/tag5095.xml" ContentType="application/vnd.openxmlformats-officedocument.presentationml.tags+xml"/>
  <Override PartName="/ppt/tags/tag5096.xml" ContentType="application/vnd.openxmlformats-officedocument.presentationml.tags+xml"/>
  <Override PartName="/ppt/tags/tag5097.xml" ContentType="application/vnd.openxmlformats-officedocument.presentationml.tags+xml"/>
  <Override PartName="/ppt/tags/tag5098.xml" ContentType="application/vnd.openxmlformats-officedocument.presentationml.tags+xml"/>
  <Override PartName="/ppt/tags/tag5099.xml" ContentType="application/vnd.openxmlformats-officedocument.presentationml.tags+xml"/>
  <Override PartName="/ppt/tags/tag5100.xml" ContentType="application/vnd.openxmlformats-officedocument.presentationml.tags+xml"/>
  <Override PartName="/ppt/tags/tag5101.xml" ContentType="application/vnd.openxmlformats-officedocument.presentationml.tags+xml"/>
  <Override PartName="/ppt/tags/tag5102.xml" ContentType="application/vnd.openxmlformats-officedocument.presentationml.tags+xml"/>
  <Override PartName="/ppt/tags/tag5103.xml" ContentType="application/vnd.openxmlformats-officedocument.presentationml.tags+xml"/>
  <Override PartName="/ppt/tags/tag5104.xml" ContentType="application/vnd.openxmlformats-officedocument.presentationml.tags+xml"/>
  <Override PartName="/ppt/tags/tag5105.xml" ContentType="application/vnd.openxmlformats-officedocument.presentationml.tags+xml"/>
  <Override PartName="/ppt/tags/tag5106.xml" ContentType="application/vnd.openxmlformats-officedocument.presentationml.tags+xml"/>
  <Override PartName="/ppt/tags/tag5107.xml" ContentType="application/vnd.openxmlformats-officedocument.presentationml.tags+xml"/>
  <Override PartName="/ppt/tags/tag5108.xml" ContentType="application/vnd.openxmlformats-officedocument.presentationml.tags+xml"/>
  <Override PartName="/ppt/tags/tag5109.xml" ContentType="application/vnd.openxmlformats-officedocument.presentationml.tags+xml"/>
  <Override PartName="/ppt/tags/tag5110.xml" ContentType="application/vnd.openxmlformats-officedocument.presentationml.tags+xml"/>
  <Override PartName="/ppt/tags/tag5111.xml" ContentType="application/vnd.openxmlformats-officedocument.presentationml.tags+xml"/>
  <Override PartName="/ppt/tags/tag5112.xml" ContentType="application/vnd.openxmlformats-officedocument.presentationml.tags+xml"/>
  <Override PartName="/ppt/tags/tag5113.xml" ContentType="application/vnd.openxmlformats-officedocument.presentationml.tags+xml"/>
  <Override PartName="/ppt/tags/tag5114.xml" ContentType="application/vnd.openxmlformats-officedocument.presentationml.tags+xml"/>
  <Override PartName="/ppt/tags/tag5115.xml" ContentType="application/vnd.openxmlformats-officedocument.presentationml.tags+xml"/>
  <Override PartName="/ppt/tags/tag5116.xml" ContentType="application/vnd.openxmlformats-officedocument.presentationml.tags+xml"/>
  <Override PartName="/ppt/tags/tag5117.xml" ContentType="application/vnd.openxmlformats-officedocument.presentationml.tags+xml"/>
  <Override PartName="/ppt/tags/tag5118.xml" ContentType="application/vnd.openxmlformats-officedocument.presentationml.tags+xml"/>
  <Override PartName="/ppt/tags/tag5119.xml" ContentType="application/vnd.openxmlformats-officedocument.presentationml.tags+xml"/>
  <Override PartName="/ppt/tags/tag5120.xml" ContentType="application/vnd.openxmlformats-officedocument.presentationml.tags+xml"/>
  <Override PartName="/ppt/tags/tag5121.xml" ContentType="application/vnd.openxmlformats-officedocument.presentationml.tags+xml"/>
  <Override PartName="/ppt/tags/tag5122.xml" ContentType="application/vnd.openxmlformats-officedocument.presentationml.tags+xml"/>
  <Override PartName="/ppt/tags/tag5123.xml" ContentType="application/vnd.openxmlformats-officedocument.presentationml.tags+xml"/>
  <Override PartName="/ppt/tags/tag5124.xml" ContentType="application/vnd.openxmlformats-officedocument.presentationml.tags+xml"/>
  <Override PartName="/ppt/tags/tag5125.xml" ContentType="application/vnd.openxmlformats-officedocument.presentationml.tags+xml"/>
  <Override PartName="/ppt/tags/tag5126.xml" ContentType="application/vnd.openxmlformats-officedocument.presentationml.tags+xml"/>
  <Override PartName="/ppt/tags/tag5127.xml" ContentType="application/vnd.openxmlformats-officedocument.presentationml.tags+xml"/>
  <Override PartName="/ppt/tags/tag5128.xml" ContentType="application/vnd.openxmlformats-officedocument.presentationml.tags+xml"/>
  <Override PartName="/ppt/tags/tag5129.xml" ContentType="application/vnd.openxmlformats-officedocument.presentationml.tags+xml"/>
  <Override PartName="/ppt/tags/tag5130.xml" ContentType="application/vnd.openxmlformats-officedocument.presentationml.tags+xml"/>
  <Override PartName="/ppt/tags/tag5131.xml" ContentType="application/vnd.openxmlformats-officedocument.presentationml.tags+xml"/>
  <Override PartName="/ppt/tags/tag5132.xml" ContentType="application/vnd.openxmlformats-officedocument.presentationml.tags+xml"/>
  <Override PartName="/ppt/tags/tag5133.xml" ContentType="application/vnd.openxmlformats-officedocument.presentationml.tags+xml"/>
  <Override PartName="/ppt/tags/tag5134.xml" ContentType="application/vnd.openxmlformats-officedocument.presentationml.tags+xml"/>
  <Override PartName="/ppt/tags/tag5135.xml" ContentType="application/vnd.openxmlformats-officedocument.presentationml.tags+xml"/>
  <Override PartName="/ppt/tags/tag5136.xml" ContentType="application/vnd.openxmlformats-officedocument.presentationml.tags+xml"/>
  <Override PartName="/ppt/tags/tag5137.xml" ContentType="application/vnd.openxmlformats-officedocument.presentationml.tags+xml"/>
  <Override PartName="/ppt/tags/tag5138.xml" ContentType="application/vnd.openxmlformats-officedocument.presentationml.tags+xml"/>
  <Override PartName="/ppt/tags/tag5139.xml" ContentType="application/vnd.openxmlformats-officedocument.presentationml.tags+xml"/>
  <Override PartName="/ppt/tags/tag5140.xml" ContentType="application/vnd.openxmlformats-officedocument.presentationml.tags+xml"/>
  <Override PartName="/ppt/tags/tag5141.xml" ContentType="application/vnd.openxmlformats-officedocument.presentationml.tags+xml"/>
  <Override PartName="/ppt/tags/tag5142.xml" ContentType="application/vnd.openxmlformats-officedocument.presentationml.tags+xml"/>
  <Override PartName="/ppt/tags/tag5143.xml" ContentType="application/vnd.openxmlformats-officedocument.presentationml.tags+xml"/>
  <Override PartName="/ppt/tags/tag5144.xml" ContentType="application/vnd.openxmlformats-officedocument.presentationml.tags+xml"/>
  <Override PartName="/ppt/tags/tag5145.xml" ContentType="application/vnd.openxmlformats-officedocument.presentationml.tags+xml"/>
  <Override PartName="/ppt/tags/tag5146.xml" ContentType="application/vnd.openxmlformats-officedocument.presentationml.tags+xml"/>
  <Override PartName="/ppt/tags/tag5147.xml" ContentType="application/vnd.openxmlformats-officedocument.presentationml.tags+xml"/>
  <Override PartName="/ppt/notesSlides/notesSlide48.xml" ContentType="application/vnd.openxmlformats-officedocument.presentationml.notesSlide+xml"/>
  <Override PartName="/ppt/tags/tag5148.xml" ContentType="application/vnd.openxmlformats-officedocument.presentationml.tags+xml"/>
  <Override PartName="/ppt/tags/tag5149.xml" ContentType="application/vnd.openxmlformats-officedocument.presentationml.tags+xml"/>
  <Override PartName="/ppt/tags/tag5150.xml" ContentType="application/vnd.openxmlformats-officedocument.presentationml.tags+xml"/>
  <Override PartName="/ppt/tags/tag5151.xml" ContentType="application/vnd.openxmlformats-officedocument.presentationml.tags+xml"/>
  <Override PartName="/ppt/tags/tag5152.xml" ContentType="application/vnd.openxmlformats-officedocument.presentationml.tags+xml"/>
  <Override PartName="/ppt/tags/tag5153.xml" ContentType="application/vnd.openxmlformats-officedocument.presentationml.tags+xml"/>
  <Override PartName="/ppt/tags/tag5154.xml" ContentType="application/vnd.openxmlformats-officedocument.presentationml.tags+xml"/>
  <Override PartName="/ppt/tags/tag5155.xml" ContentType="application/vnd.openxmlformats-officedocument.presentationml.tags+xml"/>
  <Override PartName="/ppt/tags/tag5156.xml" ContentType="application/vnd.openxmlformats-officedocument.presentationml.tags+xml"/>
  <Override PartName="/ppt/tags/tag5157.xml" ContentType="application/vnd.openxmlformats-officedocument.presentationml.tags+xml"/>
  <Override PartName="/ppt/tags/tag5158.xml" ContentType="application/vnd.openxmlformats-officedocument.presentationml.tags+xml"/>
  <Override PartName="/ppt/tags/tag5159.xml" ContentType="application/vnd.openxmlformats-officedocument.presentationml.tags+xml"/>
  <Override PartName="/ppt/tags/tag5160.xml" ContentType="application/vnd.openxmlformats-officedocument.presentationml.tags+xml"/>
  <Override PartName="/ppt/tags/tag5161.xml" ContentType="application/vnd.openxmlformats-officedocument.presentationml.tags+xml"/>
  <Override PartName="/ppt/tags/tag5162.xml" ContentType="application/vnd.openxmlformats-officedocument.presentationml.tags+xml"/>
  <Override PartName="/ppt/tags/tag5163.xml" ContentType="application/vnd.openxmlformats-officedocument.presentationml.tags+xml"/>
  <Override PartName="/ppt/tags/tag5164.xml" ContentType="application/vnd.openxmlformats-officedocument.presentationml.tags+xml"/>
  <Override PartName="/ppt/tags/tag5165.xml" ContentType="application/vnd.openxmlformats-officedocument.presentationml.tags+xml"/>
  <Override PartName="/ppt/tags/tag5166.xml" ContentType="application/vnd.openxmlformats-officedocument.presentationml.tags+xml"/>
  <Override PartName="/ppt/tags/tag5167.xml" ContentType="application/vnd.openxmlformats-officedocument.presentationml.tags+xml"/>
  <Override PartName="/ppt/tags/tag5168.xml" ContentType="application/vnd.openxmlformats-officedocument.presentationml.tags+xml"/>
  <Override PartName="/ppt/tags/tag5169.xml" ContentType="application/vnd.openxmlformats-officedocument.presentationml.tags+xml"/>
  <Override PartName="/ppt/tags/tag5170.xml" ContentType="application/vnd.openxmlformats-officedocument.presentationml.tags+xml"/>
  <Override PartName="/ppt/tags/tag5171.xml" ContentType="application/vnd.openxmlformats-officedocument.presentationml.tags+xml"/>
  <Override PartName="/ppt/tags/tag5172.xml" ContentType="application/vnd.openxmlformats-officedocument.presentationml.tags+xml"/>
  <Override PartName="/ppt/tags/tag5173.xml" ContentType="application/vnd.openxmlformats-officedocument.presentationml.tags+xml"/>
  <Override PartName="/ppt/tags/tag5174.xml" ContentType="application/vnd.openxmlformats-officedocument.presentationml.tags+xml"/>
  <Override PartName="/ppt/tags/tag5175.xml" ContentType="application/vnd.openxmlformats-officedocument.presentationml.tags+xml"/>
  <Override PartName="/ppt/tags/tag5176.xml" ContentType="application/vnd.openxmlformats-officedocument.presentationml.tags+xml"/>
  <Override PartName="/ppt/tags/tag5177.xml" ContentType="application/vnd.openxmlformats-officedocument.presentationml.tags+xml"/>
  <Override PartName="/ppt/tags/tag5178.xml" ContentType="application/vnd.openxmlformats-officedocument.presentationml.tags+xml"/>
  <Override PartName="/ppt/tags/tag5179.xml" ContentType="application/vnd.openxmlformats-officedocument.presentationml.tags+xml"/>
  <Override PartName="/ppt/tags/tag5180.xml" ContentType="application/vnd.openxmlformats-officedocument.presentationml.tags+xml"/>
  <Override PartName="/ppt/notesSlides/notesSlide49.xml" ContentType="application/vnd.openxmlformats-officedocument.presentationml.notesSlide+xml"/>
  <Override PartName="/ppt/tags/tag5181.xml" ContentType="application/vnd.openxmlformats-officedocument.presentationml.tags+xml"/>
  <Override PartName="/ppt/tags/tag5182.xml" ContentType="application/vnd.openxmlformats-officedocument.presentationml.tags+xml"/>
  <Override PartName="/ppt/tags/tag5183.xml" ContentType="application/vnd.openxmlformats-officedocument.presentationml.tags+xml"/>
  <Override PartName="/ppt/tags/tag5184.xml" ContentType="application/vnd.openxmlformats-officedocument.presentationml.tags+xml"/>
  <Override PartName="/ppt/tags/tag5185.xml" ContentType="application/vnd.openxmlformats-officedocument.presentationml.tags+xml"/>
  <Override PartName="/ppt/notesSlides/notesSlide50.xml" ContentType="application/vnd.openxmlformats-officedocument.presentationml.notesSlide+xml"/>
  <Override PartName="/ppt/tags/tag5186.xml" ContentType="application/vnd.openxmlformats-officedocument.presentationml.tags+xml"/>
  <Override PartName="/ppt/notesSlides/notesSlide51.xml" ContentType="application/vnd.openxmlformats-officedocument.presentationml.notesSlide+xml"/>
  <Override PartName="/ppt/tags/tag5187.xml" ContentType="application/vnd.openxmlformats-officedocument.presentationml.tags+xml"/>
  <Override PartName="/ppt/tags/tag5188.xml" ContentType="application/vnd.openxmlformats-officedocument.presentationml.tags+xml"/>
  <Override PartName="/ppt/notesSlides/notesSlide52.xml" ContentType="application/vnd.openxmlformats-officedocument.presentationml.notesSlide+xml"/>
  <Override PartName="/ppt/tags/tag5189.xml" ContentType="application/vnd.openxmlformats-officedocument.presentationml.tags+xml"/>
  <Override PartName="/ppt/tags/tag5190.xml" ContentType="application/vnd.openxmlformats-officedocument.presentationml.tags+xml"/>
  <Override PartName="/ppt/tags/tag5191.xml" ContentType="application/vnd.openxmlformats-officedocument.presentationml.tags+xml"/>
  <Override PartName="/ppt/tags/tag5192.xml" ContentType="application/vnd.openxmlformats-officedocument.presentationml.tags+xml"/>
  <Override PartName="/ppt/tags/tag5193.xml" ContentType="application/vnd.openxmlformats-officedocument.presentationml.tags+xml"/>
  <Override PartName="/ppt/tags/tag5194.xml" ContentType="application/vnd.openxmlformats-officedocument.presentationml.tags+xml"/>
  <Override PartName="/ppt/tags/tag5195.xml" ContentType="application/vnd.openxmlformats-officedocument.presentationml.tags+xml"/>
  <Override PartName="/ppt/tags/tag5196.xml" ContentType="application/vnd.openxmlformats-officedocument.presentationml.tags+xml"/>
  <Override PartName="/ppt/tags/tag5197.xml" ContentType="application/vnd.openxmlformats-officedocument.presentationml.tags+xml"/>
  <Override PartName="/ppt/tags/tag5198.xml" ContentType="application/vnd.openxmlformats-officedocument.presentationml.tags+xml"/>
  <Override PartName="/ppt/tags/tag5199.xml" ContentType="application/vnd.openxmlformats-officedocument.presentationml.tags+xml"/>
  <Override PartName="/ppt/tags/tag5200.xml" ContentType="application/vnd.openxmlformats-officedocument.presentationml.tags+xml"/>
  <Override PartName="/ppt/notesSlides/notesSlide53.xml" ContentType="application/vnd.openxmlformats-officedocument.presentationml.notesSlide+xml"/>
  <Override PartName="/ppt/tags/tag5201.xml" ContentType="application/vnd.openxmlformats-officedocument.presentationml.tags+xml"/>
  <Override PartName="/ppt/tags/tag5202.xml" ContentType="application/vnd.openxmlformats-officedocument.presentationml.tags+xml"/>
  <Override PartName="/ppt/tags/tag5203.xml" ContentType="application/vnd.openxmlformats-officedocument.presentationml.tags+xml"/>
  <Override PartName="/ppt/tags/tag5204.xml" ContentType="application/vnd.openxmlformats-officedocument.presentationml.tags+xml"/>
  <Override PartName="/ppt/tags/tag5205.xml" ContentType="application/vnd.openxmlformats-officedocument.presentationml.tags+xml"/>
  <Override PartName="/ppt/tags/tag5206.xml" ContentType="application/vnd.openxmlformats-officedocument.presentationml.tags+xml"/>
  <Override PartName="/ppt/tags/tag5207.xml" ContentType="application/vnd.openxmlformats-officedocument.presentationml.tags+xml"/>
  <Override PartName="/ppt/tags/tag5208.xml" ContentType="application/vnd.openxmlformats-officedocument.presentationml.tags+xml"/>
  <Override PartName="/ppt/tags/tag5209.xml" ContentType="application/vnd.openxmlformats-officedocument.presentationml.tags+xml"/>
  <Override PartName="/ppt/tags/tag5210.xml" ContentType="application/vnd.openxmlformats-officedocument.presentationml.tags+xml"/>
  <Override PartName="/ppt/tags/tag5211.xml" ContentType="application/vnd.openxmlformats-officedocument.presentationml.tags+xml"/>
  <Override PartName="/ppt/tags/tag5212.xml" ContentType="application/vnd.openxmlformats-officedocument.presentationml.tags+xml"/>
  <Override PartName="/ppt/tags/tag5213.xml" ContentType="application/vnd.openxmlformats-officedocument.presentationml.tags+xml"/>
  <Override PartName="/ppt/tags/tag5214.xml" ContentType="application/vnd.openxmlformats-officedocument.presentationml.tags+xml"/>
  <Override PartName="/ppt/tags/tag5215.xml" ContentType="application/vnd.openxmlformats-officedocument.presentationml.tags+xml"/>
  <Override PartName="/ppt/tags/tag5216.xml" ContentType="application/vnd.openxmlformats-officedocument.presentationml.tags+xml"/>
  <Override PartName="/ppt/tags/tag5217.xml" ContentType="application/vnd.openxmlformats-officedocument.presentationml.tags+xml"/>
  <Override PartName="/ppt/tags/tag5218.xml" ContentType="application/vnd.openxmlformats-officedocument.presentationml.tags+xml"/>
  <Override PartName="/ppt/tags/tag5219.xml" ContentType="application/vnd.openxmlformats-officedocument.presentationml.tags+xml"/>
  <Override PartName="/ppt/tags/tag5220.xml" ContentType="application/vnd.openxmlformats-officedocument.presentationml.tags+xml"/>
  <Override PartName="/ppt/tags/tag5221.xml" ContentType="application/vnd.openxmlformats-officedocument.presentationml.tags+xml"/>
  <Override PartName="/ppt/tags/tag5222.xml" ContentType="application/vnd.openxmlformats-officedocument.presentationml.tags+xml"/>
  <Override PartName="/ppt/tags/tag5223.xml" ContentType="application/vnd.openxmlformats-officedocument.presentationml.tags+xml"/>
  <Override PartName="/ppt/tags/tag5224.xml" ContentType="application/vnd.openxmlformats-officedocument.presentationml.tags+xml"/>
  <Override PartName="/ppt/tags/tag5225.xml" ContentType="application/vnd.openxmlformats-officedocument.presentationml.tags+xml"/>
  <Override PartName="/ppt/tags/tag5226.xml" ContentType="application/vnd.openxmlformats-officedocument.presentationml.tags+xml"/>
  <Override PartName="/ppt/tags/tag5227.xml" ContentType="application/vnd.openxmlformats-officedocument.presentationml.tags+xml"/>
  <Override PartName="/ppt/tags/tag5228.xml" ContentType="application/vnd.openxmlformats-officedocument.presentationml.tags+xml"/>
  <Override PartName="/ppt/tags/tag5229.xml" ContentType="application/vnd.openxmlformats-officedocument.presentationml.tags+xml"/>
  <Override PartName="/ppt/tags/tag5230.xml" ContentType="application/vnd.openxmlformats-officedocument.presentationml.tags+xml"/>
  <Override PartName="/ppt/tags/tag5231.xml" ContentType="application/vnd.openxmlformats-officedocument.presentationml.tags+xml"/>
  <Override PartName="/ppt/tags/tag5232.xml" ContentType="application/vnd.openxmlformats-officedocument.presentationml.tags+xml"/>
  <Override PartName="/ppt/tags/tag5233.xml" ContentType="application/vnd.openxmlformats-officedocument.presentationml.tags+xml"/>
  <Override PartName="/ppt/tags/tag5234.xml" ContentType="application/vnd.openxmlformats-officedocument.presentationml.tags+xml"/>
  <Override PartName="/ppt/tags/tag5235.xml" ContentType="application/vnd.openxmlformats-officedocument.presentationml.tags+xml"/>
  <Override PartName="/ppt/tags/tag5236.xml" ContentType="application/vnd.openxmlformats-officedocument.presentationml.tags+xml"/>
  <Override PartName="/ppt/tags/tag5237.xml" ContentType="application/vnd.openxmlformats-officedocument.presentationml.tags+xml"/>
  <Override PartName="/ppt/tags/tag5238.xml" ContentType="application/vnd.openxmlformats-officedocument.presentationml.tags+xml"/>
  <Override PartName="/ppt/tags/tag5239.xml" ContentType="application/vnd.openxmlformats-officedocument.presentationml.tags+xml"/>
  <Override PartName="/ppt/tags/tag5240.xml" ContentType="application/vnd.openxmlformats-officedocument.presentationml.tags+xml"/>
  <Override PartName="/ppt/tags/tag5241.xml" ContentType="application/vnd.openxmlformats-officedocument.presentationml.tags+xml"/>
  <Override PartName="/ppt/tags/tag5242.xml" ContentType="application/vnd.openxmlformats-officedocument.presentationml.tags+xml"/>
  <Override PartName="/ppt/tags/tag5243.xml" ContentType="application/vnd.openxmlformats-officedocument.presentationml.tags+xml"/>
  <Override PartName="/ppt/tags/tag5244.xml" ContentType="application/vnd.openxmlformats-officedocument.presentationml.tags+xml"/>
  <Override PartName="/ppt/tags/tag5245.xml" ContentType="application/vnd.openxmlformats-officedocument.presentationml.tags+xml"/>
  <Override PartName="/ppt/tags/tag5246.xml" ContentType="application/vnd.openxmlformats-officedocument.presentationml.tags+xml"/>
  <Override PartName="/ppt/tags/tag5247.xml" ContentType="application/vnd.openxmlformats-officedocument.presentationml.tags+xml"/>
  <Override PartName="/ppt/tags/tag5248.xml" ContentType="application/vnd.openxmlformats-officedocument.presentationml.tags+xml"/>
  <Override PartName="/ppt/tags/tag5249.xml" ContentType="application/vnd.openxmlformats-officedocument.presentationml.tags+xml"/>
  <Override PartName="/ppt/tags/tag5250.xml" ContentType="application/vnd.openxmlformats-officedocument.presentationml.tags+xml"/>
  <Override PartName="/ppt/tags/tag5251.xml" ContentType="application/vnd.openxmlformats-officedocument.presentationml.tags+xml"/>
  <Override PartName="/ppt/tags/tag5252.xml" ContentType="application/vnd.openxmlformats-officedocument.presentationml.tags+xml"/>
  <Override PartName="/ppt/tags/tag5253.xml" ContentType="application/vnd.openxmlformats-officedocument.presentationml.tags+xml"/>
  <Override PartName="/ppt/tags/tag5254.xml" ContentType="application/vnd.openxmlformats-officedocument.presentationml.tags+xml"/>
  <Override PartName="/ppt/tags/tag5255.xml" ContentType="application/vnd.openxmlformats-officedocument.presentationml.tags+xml"/>
  <Override PartName="/ppt/tags/tag5256.xml" ContentType="application/vnd.openxmlformats-officedocument.presentationml.tags+xml"/>
  <Override PartName="/ppt/tags/tag5257.xml" ContentType="application/vnd.openxmlformats-officedocument.presentationml.tags+xml"/>
  <Override PartName="/ppt/tags/tag5258.xml" ContentType="application/vnd.openxmlformats-officedocument.presentationml.tags+xml"/>
  <Override PartName="/ppt/tags/tag5259.xml" ContentType="application/vnd.openxmlformats-officedocument.presentationml.tags+xml"/>
  <Override PartName="/ppt/tags/tag5260.xml" ContentType="application/vnd.openxmlformats-officedocument.presentationml.tags+xml"/>
  <Override PartName="/ppt/tags/tag5261.xml" ContentType="application/vnd.openxmlformats-officedocument.presentationml.tags+xml"/>
  <Override PartName="/ppt/tags/tag5262.xml" ContentType="application/vnd.openxmlformats-officedocument.presentationml.tags+xml"/>
  <Override PartName="/ppt/tags/tag5263.xml" ContentType="application/vnd.openxmlformats-officedocument.presentationml.tags+xml"/>
  <Override PartName="/ppt/tags/tag5264.xml" ContentType="application/vnd.openxmlformats-officedocument.presentationml.tags+xml"/>
  <Override PartName="/ppt/tags/tag5265.xml" ContentType="application/vnd.openxmlformats-officedocument.presentationml.tags+xml"/>
  <Override PartName="/ppt/tags/tag5266.xml" ContentType="application/vnd.openxmlformats-officedocument.presentationml.tags+xml"/>
  <Override PartName="/ppt/tags/tag5267.xml" ContentType="application/vnd.openxmlformats-officedocument.presentationml.tags+xml"/>
  <Override PartName="/ppt/tags/tag5268.xml" ContentType="application/vnd.openxmlformats-officedocument.presentationml.tags+xml"/>
  <Override PartName="/ppt/tags/tag5269.xml" ContentType="application/vnd.openxmlformats-officedocument.presentationml.tags+xml"/>
  <Override PartName="/ppt/tags/tag5270.xml" ContentType="application/vnd.openxmlformats-officedocument.presentationml.tags+xml"/>
  <Override PartName="/ppt/tags/tag5271.xml" ContentType="application/vnd.openxmlformats-officedocument.presentationml.tags+xml"/>
  <Override PartName="/ppt/tags/tag5272.xml" ContentType="application/vnd.openxmlformats-officedocument.presentationml.tags+xml"/>
  <Override PartName="/ppt/tags/tag5273.xml" ContentType="application/vnd.openxmlformats-officedocument.presentationml.tags+xml"/>
  <Override PartName="/ppt/tags/tag5274.xml" ContentType="application/vnd.openxmlformats-officedocument.presentationml.tags+xml"/>
  <Override PartName="/ppt/tags/tag5275.xml" ContentType="application/vnd.openxmlformats-officedocument.presentationml.tags+xml"/>
  <Override PartName="/ppt/tags/tag5276.xml" ContentType="application/vnd.openxmlformats-officedocument.presentationml.tags+xml"/>
  <Override PartName="/ppt/tags/tag5277.xml" ContentType="application/vnd.openxmlformats-officedocument.presentationml.tags+xml"/>
  <Override PartName="/ppt/tags/tag5278.xml" ContentType="application/vnd.openxmlformats-officedocument.presentationml.tags+xml"/>
  <Override PartName="/ppt/tags/tag5279.xml" ContentType="application/vnd.openxmlformats-officedocument.presentationml.tags+xml"/>
  <Override PartName="/ppt/tags/tag5280.xml" ContentType="application/vnd.openxmlformats-officedocument.presentationml.tags+xml"/>
  <Override PartName="/ppt/tags/tag5281.xml" ContentType="application/vnd.openxmlformats-officedocument.presentationml.tags+xml"/>
  <Override PartName="/ppt/tags/tag5282.xml" ContentType="application/vnd.openxmlformats-officedocument.presentationml.tags+xml"/>
  <Override PartName="/ppt/tags/tag5283.xml" ContentType="application/vnd.openxmlformats-officedocument.presentationml.tags+xml"/>
  <Override PartName="/ppt/tags/tag5284.xml" ContentType="application/vnd.openxmlformats-officedocument.presentationml.tags+xml"/>
  <Override PartName="/ppt/tags/tag5285.xml" ContentType="application/vnd.openxmlformats-officedocument.presentationml.tags+xml"/>
  <Override PartName="/ppt/tags/tag5286.xml" ContentType="application/vnd.openxmlformats-officedocument.presentationml.tags+xml"/>
  <Override PartName="/ppt/tags/tag5287.xml" ContentType="application/vnd.openxmlformats-officedocument.presentationml.tags+xml"/>
  <Override PartName="/ppt/tags/tag5288.xml" ContentType="application/vnd.openxmlformats-officedocument.presentationml.tags+xml"/>
  <Override PartName="/ppt/tags/tag5289.xml" ContentType="application/vnd.openxmlformats-officedocument.presentationml.tags+xml"/>
  <Override PartName="/ppt/tags/tag5290.xml" ContentType="application/vnd.openxmlformats-officedocument.presentationml.tags+xml"/>
  <Override PartName="/ppt/tags/tag5291.xml" ContentType="application/vnd.openxmlformats-officedocument.presentationml.tags+xml"/>
  <Override PartName="/ppt/tags/tag5292.xml" ContentType="application/vnd.openxmlformats-officedocument.presentationml.tags+xml"/>
  <Override PartName="/ppt/tags/tag5293.xml" ContentType="application/vnd.openxmlformats-officedocument.presentationml.tags+xml"/>
  <Override PartName="/ppt/tags/tag5294.xml" ContentType="application/vnd.openxmlformats-officedocument.presentationml.tags+xml"/>
  <Override PartName="/ppt/tags/tag5295.xml" ContentType="application/vnd.openxmlformats-officedocument.presentationml.tags+xml"/>
  <Override PartName="/ppt/tags/tag5296.xml" ContentType="application/vnd.openxmlformats-officedocument.presentationml.tags+xml"/>
  <Override PartName="/ppt/tags/tag5297.xml" ContentType="application/vnd.openxmlformats-officedocument.presentationml.tags+xml"/>
  <Override PartName="/ppt/tags/tag5298.xml" ContentType="application/vnd.openxmlformats-officedocument.presentationml.tags+xml"/>
  <Override PartName="/ppt/tags/tag5299.xml" ContentType="application/vnd.openxmlformats-officedocument.presentationml.tags+xml"/>
  <Override PartName="/ppt/tags/tag5300.xml" ContentType="application/vnd.openxmlformats-officedocument.presentationml.tags+xml"/>
  <Override PartName="/ppt/tags/tag5301.xml" ContentType="application/vnd.openxmlformats-officedocument.presentationml.tags+xml"/>
  <Override PartName="/ppt/tags/tag5302.xml" ContentType="application/vnd.openxmlformats-officedocument.presentationml.tags+xml"/>
  <Override PartName="/ppt/tags/tag5303.xml" ContentType="application/vnd.openxmlformats-officedocument.presentationml.tags+xml"/>
  <Override PartName="/ppt/tags/tag5304.xml" ContentType="application/vnd.openxmlformats-officedocument.presentationml.tags+xml"/>
  <Override PartName="/ppt/tags/tag5305.xml" ContentType="application/vnd.openxmlformats-officedocument.presentationml.tags+xml"/>
  <Override PartName="/ppt/tags/tag5306.xml" ContentType="application/vnd.openxmlformats-officedocument.presentationml.tags+xml"/>
  <Override PartName="/ppt/tags/tag5307.xml" ContentType="application/vnd.openxmlformats-officedocument.presentationml.tags+xml"/>
  <Override PartName="/ppt/tags/tag5308.xml" ContentType="application/vnd.openxmlformats-officedocument.presentationml.tags+xml"/>
  <Override PartName="/ppt/notesSlides/notesSlide54.xml" ContentType="application/vnd.openxmlformats-officedocument.presentationml.notesSlide+xml"/>
  <Override PartName="/ppt/tags/tag5309.xml" ContentType="application/vnd.openxmlformats-officedocument.presentationml.tags+xml"/>
  <Override PartName="/ppt/tags/tag5310.xml" ContentType="application/vnd.openxmlformats-officedocument.presentationml.tags+xml"/>
  <Override PartName="/ppt/notesSlides/notesSlide55.xml" ContentType="application/vnd.openxmlformats-officedocument.presentationml.notesSlide+xml"/>
  <Override PartName="/ppt/tags/tag5311.xml" ContentType="application/vnd.openxmlformats-officedocument.presentationml.tags+xml"/>
  <Override PartName="/ppt/tags/tag5312.xml" ContentType="application/vnd.openxmlformats-officedocument.presentationml.tags+xml"/>
  <Override PartName="/ppt/notesSlides/notesSlide56.xml" ContentType="application/vnd.openxmlformats-officedocument.presentationml.notesSlide+xml"/>
  <Override PartName="/ppt/tags/tag5313.xml" ContentType="application/vnd.openxmlformats-officedocument.presentationml.tags+xml"/>
  <Override PartName="/ppt/tags/tag5314.xml" ContentType="application/vnd.openxmlformats-officedocument.presentationml.tags+xml"/>
  <Override PartName="/ppt/tags/tag5315.xml" ContentType="application/vnd.openxmlformats-officedocument.presentationml.tags+xml"/>
  <Override PartName="/ppt/tags/tag5316.xml" ContentType="application/vnd.openxmlformats-officedocument.presentationml.tags+xml"/>
  <Override PartName="/ppt/tags/tag5317.xml" ContentType="application/vnd.openxmlformats-officedocument.presentationml.tags+xml"/>
  <Override PartName="/ppt/notesSlides/notesSlide57.xml" ContentType="application/vnd.openxmlformats-officedocument.presentationml.notesSlide+xml"/>
  <Override PartName="/ppt/tags/tag5318.xml" ContentType="application/vnd.openxmlformats-officedocument.presentationml.tags+xml"/>
  <Override PartName="/ppt/tags/tag5319.xml" ContentType="application/vnd.openxmlformats-officedocument.presentationml.tags+xml"/>
  <Override PartName="/ppt/tags/tag5320.xml" ContentType="application/vnd.openxmlformats-officedocument.presentationml.tags+xml"/>
  <Override PartName="/ppt/tags/tag5321.xml" ContentType="application/vnd.openxmlformats-officedocument.presentationml.tags+xml"/>
  <Override PartName="/ppt/tags/tag5322.xml" ContentType="application/vnd.openxmlformats-officedocument.presentationml.tags+xml"/>
  <Override PartName="/ppt/notesSlides/notesSlide58.xml" ContentType="application/vnd.openxmlformats-officedocument.presentationml.notesSlide+xml"/>
  <Override PartName="/ppt/tags/tag5323.xml" ContentType="application/vnd.openxmlformats-officedocument.presentationml.tags+xml"/>
  <Override PartName="/ppt/tags/tag5324.xml" ContentType="application/vnd.openxmlformats-officedocument.presentationml.tags+xml"/>
  <Override PartName="/ppt/tags/tag5325.xml" ContentType="application/vnd.openxmlformats-officedocument.presentationml.tags+xml"/>
  <Override PartName="/ppt/tags/tag5326.xml" ContentType="application/vnd.openxmlformats-officedocument.presentationml.tags+xml"/>
  <Override PartName="/ppt/tags/tag5327.xml" ContentType="application/vnd.openxmlformats-officedocument.presentationml.tags+xml"/>
  <Override PartName="/ppt/tags/tag5328.xml" ContentType="application/vnd.openxmlformats-officedocument.presentationml.tags+xml"/>
  <Override PartName="/ppt/tags/tag5329.xml" ContentType="application/vnd.openxmlformats-officedocument.presentationml.tags+xml"/>
  <Override PartName="/ppt/tags/tag5330.xml" ContentType="application/vnd.openxmlformats-officedocument.presentationml.tags+xml"/>
  <Override PartName="/ppt/tags/tag5331.xml" ContentType="application/vnd.openxmlformats-officedocument.presentationml.tags+xml"/>
  <Override PartName="/ppt/tags/tag5332.xml" ContentType="application/vnd.openxmlformats-officedocument.presentationml.tags+xml"/>
  <Override PartName="/ppt/tags/tag5333.xml" ContentType="application/vnd.openxmlformats-officedocument.presentationml.tags+xml"/>
  <Override PartName="/ppt/tags/tag5334.xml" ContentType="application/vnd.openxmlformats-officedocument.presentationml.tags+xml"/>
  <Override PartName="/ppt/tags/tag5335.xml" ContentType="application/vnd.openxmlformats-officedocument.presentationml.tags+xml"/>
  <Override PartName="/ppt/tags/tag5336.xml" ContentType="application/vnd.openxmlformats-officedocument.presentationml.tags+xml"/>
  <Override PartName="/ppt/tags/tag5337.xml" ContentType="application/vnd.openxmlformats-officedocument.presentationml.tags+xml"/>
  <Override PartName="/ppt/tags/tag5338.xml" ContentType="application/vnd.openxmlformats-officedocument.presentationml.tags+xml"/>
  <Override PartName="/ppt/tags/tag5339.xml" ContentType="application/vnd.openxmlformats-officedocument.presentationml.tags+xml"/>
  <Override PartName="/ppt/tags/tag5340.xml" ContentType="application/vnd.openxmlformats-officedocument.presentationml.tags+xml"/>
  <Override PartName="/ppt/tags/tag5341.xml" ContentType="application/vnd.openxmlformats-officedocument.presentationml.tags+xml"/>
  <Override PartName="/ppt/tags/tag5342.xml" ContentType="application/vnd.openxmlformats-officedocument.presentationml.tags+xml"/>
  <Override PartName="/ppt/tags/tag5343.xml" ContentType="application/vnd.openxmlformats-officedocument.presentationml.tags+xml"/>
  <Override PartName="/ppt/tags/tag5344.xml" ContentType="application/vnd.openxmlformats-officedocument.presentationml.tags+xml"/>
  <Override PartName="/ppt/tags/tag5345.xml" ContentType="application/vnd.openxmlformats-officedocument.presentationml.tags+xml"/>
  <Override PartName="/ppt/tags/tag5346.xml" ContentType="application/vnd.openxmlformats-officedocument.presentationml.tags+xml"/>
  <Override PartName="/ppt/tags/tag5347.xml" ContentType="application/vnd.openxmlformats-officedocument.presentationml.tags+xml"/>
  <Override PartName="/ppt/tags/tag5348.xml" ContentType="application/vnd.openxmlformats-officedocument.presentationml.tags+xml"/>
  <Override PartName="/ppt/tags/tag5349.xml" ContentType="application/vnd.openxmlformats-officedocument.presentationml.tags+xml"/>
  <Override PartName="/ppt/tags/tag5350.xml" ContentType="application/vnd.openxmlformats-officedocument.presentationml.tags+xml"/>
  <Override PartName="/ppt/tags/tag5351.xml" ContentType="application/vnd.openxmlformats-officedocument.presentationml.tags+xml"/>
  <Override PartName="/ppt/tags/tag5352.xml" ContentType="application/vnd.openxmlformats-officedocument.presentationml.tags+xml"/>
  <Override PartName="/ppt/tags/tag5353.xml" ContentType="application/vnd.openxmlformats-officedocument.presentationml.tags+xml"/>
  <Override PartName="/ppt/tags/tag5354.xml" ContentType="application/vnd.openxmlformats-officedocument.presentationml.tags+xml"/>
  <Override PartName="/ppt/tags/tag5355.xml" ContentType="application/vnd.openxmlformats-officedocument.presentationml.tags+xml"/>
  <Override PartName="/ppt/tags/tag5356.xml" ContentType="application/vnd.openxmlformats-officedocument.presentationml.tags+xml"/>
  <Override PartName="/ppt/tags/tag5357.xml" ContentType="application/vnd.openxmlformats-officedocument.presentationml.tags+xml"/>
  <Override PartName="/ppt/tags/tag5358.xml" ContentType="application/vnd.openxmlformats-officedocument.presentationml.tags+xml"/>
  <Override PartName="/ppt/tags/tag5359.xml" ContentType="application/vnd.openxmlformats-officedocument.presentationml.tags+xml"/>
  <Override PartName="/ppt/tags/tag5360.xml" ContentType="application/vnd.openxmlformats-officedocument.presentationml.tags+xml"/>
  <Override PartName="/ppt/tags/tag5361.xml" ContentType="application/vnd.openxmlformats-officedocument.presentationml.tags+xml"/>
  <Override PartName="/ppt/tags/tag5362.xml" ContentType="application/vnd.openxmlformats-officedocument.presentationml.tags+xml"/>
  <Override PartName="/ppt/tags/tag5363.xml" ContentType="application/vnd.openxmlformats-officedocument.presentationml.tags+xml"/>
  <Override PartName="/ppt/tags/tag5364.xml" ContentType="application/vnd.openxmlformats-officedocument.presentationml.tags+xml"/>
  <Override PartName="/ppt/tags/tag5365.xml" ContentType="application/vnd.openxmlformats-officedocument.presentationml.tags+xml"/>
  <Override PartName="/ppt/tags/tag5366.xml" ContentType="application/vnd.openxmlformats-officedocument.presentationml.tags+xml"/>
  <Override PartName="/ppt/tags/tag5367.xml" ContentType="application/vnd.openxmlformats-officedocument.presentationml.tags+xml"/>
  <Override PartName="/ppt/tags/tag5368.xml" ContentType="application/vnd.openxmlformats-officedocument.presentationml.tags+xml"/>
  <Override PartName="/ppt/tags/tag5369.xml" ContentType="application/vnd.openxmlformats-officedocument.presentationml.tags+xml"/>
  <Override PartName="/ppt/tags/tag5370.xml" ContentType="application/vnd.openxmlformats-officedocument.presentationml.tags+xml"/>
  <Override PartName="/ppt/tags/tag5371.xml" ContentType="application/vnd.openxmlformats-officedocument.presentationml.tags+xml"/>
  <Override PartName="/ppt/tags/tag5372.xml" ContentType="application/vnd.openxmlformats-officedocument.presentationml.tags+xml"/>
  <Override PartName="/ppt/tags/tag5373.xml" ContentType="application/vnd.openxmlformats-officedocument.presentationml.tags+xml"/>
  <Override PartName="/ppt/tags/tag5374.xml" ContentType="application/vnd.openxmlformats-officedocument.presentationml.tags+xml"/>
  <Override PartName="/ppt/tags/tag5375.xml" ContentType="application/vnd.openxmlformats-officedocument.presentationml.tags+xml"/>
  <Override PartName="/ppt/tags/tag5376.xml" ContentType="application/vnd.openxmlformats-officedocument.presentationml.tags+xml"/>
  <Override PartName="/ppt/tags/tag5377.xml" ContentType="application/vnd.openxmlformats-officedocument.presentationml.tags+xml"/>
  <Override PartName="/ppt/tags/tag5378.xml" ContentType="application/vnd.openxmlformats-officedocument.presentationml.tags+xml"/>
  <Override PartName="/ppt/tags/tag5379.xml" ContentType="application/vnd.openxmlformats-officedocument.presentationml.tags+xml"/>
  <Override PartName="/ppt/tags/tag5380.xml" ContentType="application/vnd.openxmlformats-officedocument.presentationml.tags+xml"/>
  <Override PartName="/ppt/tags/tag5381.xml" ContentType="application/vnd.openxmlformats-officedocument.presentationml.tags+xml"/>
  <Override PartName="/ppt/tags/tag5382.xml" ContentType="application/vnd.openxmlformats-officedocument.presentationml.tags+xml"/>
  <Override PartName="/ppt/tags/tag5383.xml" ContentType="application/vnd.openxmlformats-officedocument.presentationml.tags+xml"/>
  <Override PartName="/ppt/tags/tag5384.xml" ContentType="application/vnd.openxmlformats-officedocument.presentationml.tags+xml"/>
  <Override PartName="/ppt/tags/tag5385.xml" ContentType="application/vnd.openxmlformats-officedocument.presentationml.tags+xml"/>
  <Override PartName="/ppt/tags/tag5386.xml" ContentType="application/vnd.openxmlformats-officedocument.presentationml.tags+xml"/>
  <Override PartName="/ppt/tags/tag5387.xml" ContentType="application/vnd.openxmlformats-officedocument.presentationml.tags+xml"/>
  <Override PartName="/ppt/tags/tag5388.xml" ContentType="application/vnd.openxmlformats-officedocument.presentationml.tags+xml"/>
  <Override PartName="/ppt/tags/tag5389.xml" ContentType="application/vnd.openxmlformats-officedocument.presentationml.tags+xml"/>
  <Override PartName="/ppt/tags/tag5390.xml" ContentType="application/vnd.openxmlformats-officedocument.presentationml.tags+xml"/>
  <Override PartName="/ppt/tags/tag5391.xml" ContentType="application/vnd.openxmlformats-officedocument.presentationml.tags+xml"/>
  <Override PartName="/ppt/tags/tag5392.xml" ContentType="application/vnd.openxmlformats-officedocument.presentationml.tags+xml"/>
  <Override PartName="/ppt/tags/tag5393.xml" ContentType="application/vnd.openxmlformats-officedocument.presentationml.tags+xml"/>
  <Override PartName="/ppt/tags/tag5394.xml" ContentType="application/vnd.openxmlformats-officedocument.presentationml.tags+xml"/>
  <Override PartName="/ppt/tags/tag5395.xml" ContentType="application/vnd.openxmlformats-officedocument.presentationml.tags+xml"/>
  <Override PartName="/ppt/tags/tag5396.xml" ContentType="application/vnd.openxmlformats-officedocument.presentationml.tags+xml"/>
  <Override PartName="/ppt/tags/tag5397.xml" ContentType="application/vnd.openxmlformats-officedocument.presentationml.tags+xml"/>
  <Override PartName="/ppt/tags/tag5398.xml" ContentType="application/vnd.openxmlformats-officedocument.presentationml.tags+xml"/>
  <Override PartName="/ppt/tags/tag5399.xml" ContentType="application/vnd.openxmlformats-officedocument.presentationml.tags+xml"/>
  <Override PartName="/ppt/tags/tag5400.xml" ContentType="application/vnd.openxmlformats-officedocument.presentationml.tags+xml"/>
  <Override PartName="/ppt/tags/tag5401.xml" ContentType="application/vnd.openxmlformats-officedocument.presentationml.tags+xml"/>
  <Override PartName="/ppt/tags/tag5402.xml" ContentType="application/vnd.openxmlformats-officedocument.presentationml.tags+xml"/>
  <Override PartName="/ppt/tags/tag5403.xml" ContentType="application/vnd.openxmlformats-officedocument.presentationml.tags+xml"/>
  <Override PartName="/ppt/tags/tag5404.xml" ContentType="application/vnd.openxmlformats-officedocument.presentationml.tags+xml"/>
  <Override PartName="/ppt/tags/tag5405.xml" ContentType="application/vnd.openxmlformats-officedocument.presentationml.tags+xml"/>
  <Override PartName="/ppt/tags/tag5406.xml" ContentType="application/vnd.openxmlformats-officedocument.presentationml.tags+xml"/>
  <Override PartName="/ppt/tags/tag5407.xml" ContentType="application/vnd.openxmlformats-officedocument.presentationml.tags+xml"/>
  <Override PartName="/ppt/tags/tag5408.xml" ContentType="application/vnd.openxmlformats-officedocument.presentationml.tags+xml"/>
  <Override PartName="/ppt/tags/tag5409.xml" ContentType="application/vnd.openxmlformats-officedocument.presentationml.tags+xml"/>
  <Override PartName="/ppt/tags/tag5410.xml" ContentType="application/vnd.openxmlformats-officedocument.presentationml.tags+xml"/>
  <Override PartName="/ppt/tags/tag5411.xml" ContentType="application/vnd.openxmlformats-officedocument.presentationml.tags+xml"/>
  <Override PartName="/ppt/tags/tag5412.xml" ContentType="application/vnd.openxmlformats-officedocument.presentationml.tags+xml"/>
  <Override PartName="/ppt/tags/tag5413.xml" ContentType="application/vnd.openxmlformats-officedocument.presentationml.tags+xml"/>
  <Override PartName="/ppt/tags/tag5414.xml" ContentType="application/vnd.openxmlformats-officedocument.presentationml.tags+xml"/>
  <Override PartName="/ppt/tags/tag5415.xml" ContentType="application/vnd.openxmlformats-officedocument.presentationml.tags+xml"/>
  <Override PartName="/ppt/tags/tag5416.xml" ContentType="application/vnd.openxmlformats-officedocument.presentationml.tags+xml"/>
  <Override PartName="/ppt/tags/tag5417.xml" ContentType="application/vnd.openxmlformats-officedocument.presentationml.tags+xml"/>
  <Override PartName="/ppt/tags/tag5418.xml" ContentType="application/vnd.openxmlformats-officedocument.presentationml.tags+xml"/>
  <Override PartName="/ppt/tags/tag5419.xml" ContentType="application/vnd.openxmlformats-officedocument.presentationml.tags+xml"/>
  <Override PartName="/ppt/tags/tag5420.xml" ContentType="application/vnd.openxmlformats-officedocument.presentationml.tags+xml"/>
  <Override PartName="/ppt/tags/tag5421.xml" ContentType="application/vnd.openxmlformats-officedocument.presentationml.tags+xml"/>
  <Override PartName="/ppt/tags/tag5422.xml" ContentType="application/vnd.openxmlformats-officedocument.presentationml.tags+xml"/>
  <Override PartName="/ppt/tags/tag5423.xml" ContentType="application/vnd.openxmlformats-officedocument.presentationml.tags+xml"/>
  <Override PartName="/ppt/tags/tag5424.xml" ContentType="application/vnd.openxmlformats-officedocument.presentationml.tags+xml"/>
  <Override PartName="/ppt/tags/tag5425.xml" ContentType="application/vnd.openxmlformats-officedocument.presentationml.tags+xml"/>
  <Override PartName="/ppt/tags/tag5426.xml" ContentType="application/vnd.openxmlformats-officedocument.presentationml.tags+xml"/>
  <Override PartName="/ppt/tags/tag5427.xml" ContentType="application/vnd.openxmlformats-officedocument.presentationml.tags+xml"/>
  <Override PartName="/ppt/tags/tag5428.xml" ContentType="application/vnd.openxmlformats-officedocument.presentationml.tags+xml"/>
  <Override PartName="/ppt/tags/tag5429.xml" ContentType="application/vnd.openxmlformats-officedocument.presentationml.tags+xml"/>
  <Override PartName="/ppt/tags/tag5430.xml" ContentType="application/vnd.openxmlformats-officedocument.presentationml.tags+xml"/>
  <Override PartName="/ppt/tags/tag5431.xml" ContentType="application/vnd.openxmlformats-officedocument.presentationml.tags+xml"/>
  <Override PartName="/ppt/tags/tag5432.xml" ContentType="application/vnd.openxmlformats-officedocument.presentationml.tags+xml"/>
  <Override PartName="/ppt/tags/tag5433.xml" ContentType="application/vnd.openxmlformats-officedocument.presentationml.tags+xml"/>
  <Override PartName="/ppt/tags/tag5434.xml" ContentType="application/vnd.openxmlformats-officedocument.presentationml.tags+xml"/>
  <Override PartName="/ppt/tags/tag5435.xml" ContentType="application/vnd.openxmlformats-officedocument.presentationml.tags+xml"/>
  <Override PartName="/ppt/tags/tag5436.xml" ContentType="application/vnd.openxmlformats-officedocument.presentationml.tags+xml"/>
  <Override PartName="/ppt/tags/tag5437.xml" ContentType="application/vnd.openxmlformats-officedocument.presentationml.tags+xml"/>
  <Override PartName="/ppt/tags/tag5438.xml" ContentType="application/vnd.openxmlformats-officedocument.presentationml.tags+xml"/>
  <Override PartName="/ppt/tags/tag5439.xml" ContentType="application/vnd.openxmlformats-officedocument.presentationml.tags+xml"/>
  <Override PartName="/ppt/tags/tag5440.xml" ContentType="application/vnd.openxmlformats-officedocument.presentationml.tags+xml"/>
  <Override PartName="/ppt/tags/tag5441.xml" ContentType="application/vnd.openxmlformats-officedocument.presentationml.tags+xml"/>
  <Override PartName="/ppt/tags/tag5442.xml" ContentType="application/vnd.openxmlformats-officedocument.presentationml.tags+xml"/>
  <Override PartName="/ppt/tags/tag5443.xml" ContentType="application/vnd.openxmlformats-officedocument.presentationml.tags+xml"/>
  <Override PartName="/ppt/tags/tag5444.xml" ContentType="application/vnd.openxmlformats-officedocument.presentationml.tags+xml"/>
  <Override PartName="/ppt/tags/tag5445.xml" ContentType="application/vnd.openxmlformats-officedocument.presentationml.tags+xml"/>
  <Override PartName="/ppt/tags/tag5446.xml" ContentType="application/vnd.openxmlformats-officedocument.presentationml.tags+xml"/>
  <Override PartName="/ppt/tags/tag5447.xml" ContentType="application/vnd.openxmlformats-officedocument.presentationml.tags+xml"/>
  <Override PartName="/ppt/tags/tag5448.xml" ContentType="application/vnd.openxmlformats-officedocument.presentationml.tags+xml"/>
  <Override PartName="/ppt/tags/tag5449.xml" ContentType="application/vnd.openxmlformats-officedocument.presentationml.tags+xml"/>
  <Override PartName="/ppt/tags/tag5450.xml" ContentType="application/vnd.openxmlformats-officedocument.presentationml.tags+xml"/>
  <Override PartName="/ppt/tags/tag5451.xml" ContentType="application/vnd.openxmlformats-officedocument.presentationml.tags+xml"/>
  <Override PartName="/ppt/tags/tag5452.xml" ContentType="application/vnd.openxmlformats-officedocument.presentationml.tags+xml"/>
  <Override PartName="/ppt/tags/tag5453.xml" ContentType="application/vnd.openxmlformats-officedocument.presentationml.tags+xml"/>
  <Override PartName="/ppt/tags/tag5454.xml" ContentType="application/vnd.openxmlformats-officedocument.presentationml.tags+xml"/>
  <Override PartName="/ppt/tags/tag5455.xml" ContentType="application/vnd.openxmlformats-officedocument.presentationml.tags+xml"/>
  <Override PartName="/ppt/tags/tag5456.xml" ContentType="application/vnd.openxmlformats-officedocument.presentationml.tags+xml"/>
  <Override PartName="/ppt/tags/tag5457.xml" ContentType="application/vnd.openxmlformats-officedocument.presentationml.tags+xml"/>
  <Override PartName="/ppt/tags/tag5458.xml" ContentType="application/vnd.openxmlformats-officedocument.presentationml.tags+xml"/>
  <Override PartName="/ppt/tags/tag5459.xml" ContentType="application/vnd.openxmlformats-officedocument.presentationml.tags+xml"/>
  <Override PartName="/ppt/tags/tag5460.xml" ContentType="application/vnd.openxmlformats-officedocument.presentationml.tags+xml"/>
  <Override PartName="/ppt/tags/tag5461.xml" ContentType="application/vnd.openxmlformats-officedocument.presentationml.tags+xml"/>
  <Override PartName="/ppt/tags/tag5462.xml" ContentType="application/vnd.openxmlformats-officedocument.presentationml.tags+xml"/>
  <Override PartName="/ppt/tags/tag5463.xml" ContentType="application/vnd.openxmlformats-officedocument.presentationml.tags+xml"/>
  <Override PartName="/ppt/tags/tag5464.xml" ContentType="application/vnd.openxmlformats-officedocument.presentationml.tags+xml"/>
  <Override PartName="/ppt/tags/tag5465.xml" ContentType="application/vnd.openxmlformats-officedocument.presentationml.tags+xml"/>
  <Override PartName="/ppt/tags/tag5466.xml" ContentType="application/vnd.openxmlformats-officedocument.presentationml.tags+xml"/>
  <Override PartName="/ppt/tags/tag5467.xml" ContentType="application/vnd.openxmlformats-officedocument.presentationml.tags+xml"/>
  <Override PartName="/ppt/tags/tag5468.xml" ContentType="application/vnd.openxmlformats-officedocument.presentationml.tags+xml"/>
  <Override PartName="/ppt/tags/tag5469.xml" ContentType="application/vnd.openxmlformats-officedocument.presentationml.tags+xml"/>
  <Override PartName="/ppt/tags/tag5470.xml" ContentType="application/vnd.openxmlformats-officedocument.presentationml.tags+xml"/>
  <Override PartName="/ppt/tags/tag5471.xml" ContentType="application/vnd.openxmlformats-officedocument.presentationml.tags+xml"/>
  <Override PartName="/ppt/tags/tag5472.xml" ContentType="application/vnd.openxmlformats-officedocument.presentationml.tags+xml"/>
  <Override PartName="/ppt/tags/tag5473.xml" ContentType="application/vnd.openxmlformats-officedocument.presentationml.tags+xml"/>
  <Override PartName="/ppt/tags/tag5474.xml" ContentType="application/vnd.openxmlformats-officedocument.presentationml.tags+xml"/>
  <Override PartName="/ppt/tags/tag5475.xml" ContentType="application/vnd.openxmlformats-officedocument.presentationml.tags+xml"/>
  <Override PartName="/ppt/tags/tag5476.xml" ContentType="application/vnd.openxmlformats-officedocument.presentationml.tags+xml"/>
  <Override PartName="/ppt/tags/tag5477.xml" ContentType="application/vnd.openxmlformats-officedocument.presentationml.tags+xml"/>
  <Override PartName="/ppt/tags/tag5478.xml" ContentType="application/vnd.openxmlformats-officedocument.presentationml.tags+xml"/>
  <Override PartName="/ppt/tags/tag5479.xml" ContentType="application/vnd.openxmlformats-officedocument.presentationml.tags+xml"/>
  <Override PartName="/ppt/tags/tag5480.xml" ContentType="application/vnd.openxmlformats-officedocument.presentationml.tags+xml"/>
  <Override PartName="/ppt/tags/tag5481.xml" ContentType="application/vnd.openxmlformats-officedocument.presentationml.tags+xml"/>
  <Override PartName="/ppt/tags/tag5482.xml" ContentType="application/vnd.openxmlformats-officedocument.presentationml.tags+xml"/>
  <Override PartName="/ppt/tags/tag5483.xml" ContentType="application/vnd.openxmlformats-officedocument.presentationml.tags+xml"/>
  <Override PartName="/ppt/tags/tag5484.xml" ContentType="application/vnd.openxmlformats-officedocument.presentationml.tags+xml"/>
  <Override PartName="/ppt/tags/tag5485.xml" ContentType="application/vnd.openxmlformats-officedocument.presentationml.tags+xml"/>
  <Override PartName="/ppt/tags/tag5486.xml" ContentType="application/vnd.openxmlformats-officedocument.presentationml.tags+xml"/>
  <Override PartName="/ppt/tags/tag5487.xml" ContentType="application/vnd.openxmlformats-officedocument.presentationml.tags+xml"/>
  <Override PartName="/ppt/tags/tag5488.xml" ContentType="application/vnd.openxmlformats-officedocument.presentationml.tags+xml"/>
  <Override PartName="/ppt/tags/tag5489.xml" ContentType="application/vnd.openxmlformats-officedocument.presentationml.tags+xml"/>
  <Override PartName="/ppt/tags/tag5490.xml" ContentType="application/vnd.openxmlformats-officedocument.presentationml.tags+xml"/>
  <Override PartName="/ppt/tags/tag5491.xml" ContentType="application/vnd.openxmlformats-officedocument.presentationml.tags+xml"/>
  <Override PartName="/ppt/tags/tag5492.xml" ContentType="application/vnd.openxmlformats-officedocument.presentationml.tags+xml"/>
  <Override PartName="/ppt/tags/tag5493.xml" ContentType="application/vnd.openxmlformats-officedocument.presentationml.tags+xml"/>
  <Override PartName="/ppt/tags/tag5494.xml" ContentType="application/vnd.openxmlformats-officedocument.presentationml.tags+xml"/>
  <Override PartName="/ppt/tags/tag5495.xml" ContentType="application/vnd.openxmlformats-officedocument.presentationml.tags+xml"/>
  <Override PartName="/ppt/tags/tag5496.xml" ContentType="application/vnd.openxmlformats-officedocument.presentationml.tags+xml"/>
  <Override PartName="/ppt/tags/tag5497.xml" ContentType="application/vnd.openxmlformats-officedocument.presentationml.tags+xml"/>
  <Override PartName="/ppt/tags/tag5498.xml" ContentType="application/vnd.openxmlformats-officedocument.presentationml.tags+xml"/>
  <Override PartName="/ppt/tags/tag5499.xml" ContentType="application/vnd.openxmlformats-officedocument.presentationml.tags+xml"/>
  <Override PartName="/ppt/tags/tag5500.xml" ContentType="application/vnd.openxmlformats-officedocument.presentationml.tags+xml"/>
  <Override PartName="/ppt/tags/tag5501.xml" ContentType="application/vnd.openxmlformats-officedocument.presentationml.tags+xml"/>
  <Override PartName="/ppt/tags/tag5502.xml" ContentType="application/vnd.openxmlformats-officedocument.presentationml.tags+xml"/>
  <Override PartName="/ppt/tags/tag5503.xml" ContentType="application/vnd.openxmlformats-officedocument.presentationml.tags+xml"/>
  <Override PartName="/ppt/tags/tag5504.xml" ContentType="application/vnd.openxmlformats-officedocument.presentationml.tags+xml"/>
  <Override PartName="/ppt/tags/tag5505.xml" ContentType="application/vnd.openxmlformats-officedocument.presentationml.tags+xml"/>
  <Override PartName="/ppt/tags/tag5506.xml" ContentType="application/vnd.openxmlformats-officedocument.presentationml.tags+xml"/>
  <Override PartName="/ppt/tags/tag5507.xml" ContentType="application/vnd.openxmlformats-officedocument.presentationml.tags+xml"/>
  <Override PartName="/ppt/tags/tag5508.xml" ContentType="application/vnd.openxmlformats-officedocument.presentationml.tags+xml"/>
  <Override PartName="/ppt/tags/tag5509.xml" ContentType="application/vnd.openxmlformats-officedocument.presentationml.tags+xml"/>
  <Override PartName="/ppt/tags/tag5510.xml" ContentType="application/vnd.openxmlformats-officedocument.presentationml.tags+xml"/>
  <Override PartName="/ppt/tags/tag5511.xml" ContentType="application/vnd.openxmlformats-officedocument.presentationml.tags+xml"/>
  <Override PartName="/ppt/tags/tag5512.xml" ContentType="application/vnd.openxmlformats-officedocument.presentationml.tags+xml"/>
  <Override PartName="/ppt/tags/tag5513.xml" ContentType="application/vnd.openxmlformats-officedocument.presentationml.tags+xml"/>
  <Override PartName="/ppt/tags/tag5514.xml" ContentType="application/vnd.openxmlformats-officedocument.presentationml.tags+xml"/>
  <Override PartName="/ppt/tags/tag5515.xml" ContentType="application/vnd.openxmlformats-officedocument.presentationml.tags+xml"/>
  <Override PartName="/ppt/tags/tag5516.xml" ContentType="application/vnd.openxmlformats-officedocument.presentationml.tags+xml"/>
  <Override PartName="/ppt/tags/tag5517.xml" ContentType="application/vnd.openxmlformats-officedocument.presentationml.tags+xml"/>
  <Override PartName="/ppt/tags/tag5518.xml" ContentType="application/vnd.openxmlformats-officedocument.presentationml.tags+xml"/>
  <Override PartName="/ppt/tags/tag5519.xml" ContentType="application/vnd.openxmlformats-officedocument.presentationml.tags+xml"/>
  <Override PartName="/ppt/tags/tag5520.xml" ContentType="application/vnd.openxmlformats-officedocument.presentationml.tags+xml"/>
  <Override PartName="/ppt/tags/tag5521.xml" ContentType="application/vnd.openxmlformats-officedocument.presentationml.tags+xml"/>
  <Override PartName="/ppt/tags/tag5522.xml" ContentType="application/vnd.openxmlformats-officedocument.presentationml.tags+xml"/>
  <Override PartName="/ppt/tags/tag5523.xml" ContentType="application/vnd.openxmlformats-officedocument.presentationml.tags+xml"/>
  <Override PartName="/ppt/tags/tag5524.xml" ContentType="application/vnd.openxmlformats-officedocument.presentationml.tags+xml"/>
  <Override PartName="/ppt/tags/tag5525.xml" ContentType="application/vnd.openxmlformats-officedocument.presentationml.tags+xml"/>
  <Override PartName="/ppt/tags/tag5526.xml" ContentType="application/vnd.openxmlformats-officedocument.presentationml.tags+xml"/>
  <Override PartName="/ppt/tags/tag5527.xml" ContentType="application/vnd.openxmlformats-officedocument.presentationml.tags+xml"/>
  <Override PartName="/ppt/tags/tag5528.xml" ContentType="application/vnd.openxmlformats-officedocument.presentationml.tags+xml"/>
  <Override PartName="/ppt/tags/tag5529.xml" ContentType="application/vnd.openxmlformats-officedocument.presentationml.tags+xml"/>
  <Override PartName="/ppt/tags/tag5530.xml" ContentType="application/vnd.openxmlformats-officedocument.presentationml.tags+xml"/>
  <Override PartName="/ppt/tags/tag5531.xml" ContentType="application/vnd.openxmlformats-officedocument.presentationml.tags+xml"/>
  <Override PartName="/ppt/tags/tag5532.xml" ContentType="application/vnd.openxmlformats-officedocument.presentationml.tags+xml"/>
  <Override PartName="/ppt/tags/tag5533.xml" ContentType="application/vnd.openxmlformats-officedocument.presentationml.tags+xml"/>
  <Override PartName="/ppt/tags/tag5534.xml" ContentType="application/vnd.openxmlformats-officedocument.presentationml.tags+xml"/>
  <Override PartName="/ppt/tags/tag5535.xml" ContentType="application/vnd.openxmlformats-officedocument.presentationml.tags+xml"/>
  <Override PartName="/ppt/tags/tag5536.xml" ContentType="application/vnd.openxmlformats-officedocument.presentationml.tags+xml"/>
  <Override PartName="/ppt/tags/tag5537.xml" ContentType="application/vnd.openxmlformats-officedocument.presentationml.tags+xml"/>
  <Override PartName="/ppt/tags/tag5538.xml" ContentType="application/vnd.openxmlformats-officedocument.presentationml.tags+xml"/>
  <Override PartName="/ppt/tags/tag5539.xml" ContentType="application/vnd.openxmlformats-officedocument.presentationml.tags+xml"/>
  <Override PartName="/ppt/tags/tag5540.xml" ContentType="application/vnd.openxmlformats-officedocument.presentationml.tags+xml"/>
  <Override PartName="/ppt/tags/tag5541.xml" ContentType="application/vnd.openxmlformats-officedocument.presentationml.tags+xml"/>
  <Override PartName="/ppt/tags/tag5542.xml" ContentType="application/vnd.openxmlformats-officedocument.presentationml.tags+xml"/>
  <Override PartName="/ppt/tags/tag5543.xml" ContentType="application/vnd.openxmlformats-officedocument.presentationml.tags+xml"/>
  <Override PartName="/ppt/tags/tag5544.xml" ContentType="application/vnd.openxmlformats-officedocument.presentationml.tags+xml"/>
  <Override PartName="/ppt/tags/tag5545.xml" ContentType="application/vnd.openxmlformats-officedocument.presentationml.tags+xml"/>
  <Override PartName="/ppt/tags/tag5546.xml" ContentType="application/vnd.openxmlformats-officedocument.presentationml.tags+xml"/>
  <Override PartName="/ppt/tags/tag5547.xml" ContentType="application/vnd.openxmlformats-officedocument.presentationml.tags+xml"/>
  <Override PartName="/ppt/tags/tag5548.xml" ContentType="application/vnd.openxmlformats-officedocument.presentationml.tags+xml"/>
  <Override PartName="/ppt/tags/tag5549.xml" ContentType="application/vnd.openxmlformats-officedocument.presentationml.tags+xml"/>
  <Override PartName="/ppt/tags/tag5550.xml" ContentType="application/vnd.openxmlformats-officedocument.presentationml.tags+xml"/>
  <Override PartName="/ppt/tags/tag5551.xml" ContentType="application/vnd.openxmlformats-officedocument.presentationml.tags+xml"/>
  <Override PartName="/ppt/tags/tag5552.xml" ContentType="application/vnd.openxmlformats-officedocument.presentationml.tags+xml"/>
  <Override PartName="/ppt/tags/tag5553.xml" ContentType="application/vnd.openxmlformats-officedocument.presentationml.tags+xml"/>
  <Override PartName="/ppt/tags/tag5554.xml" ContentType="application/vnd.openxmlformats-officedocument.presentationml.tags+xml"/>
  <Override PartName="/ppt/tags/tag5555.xml" ContentType="application/vnd.openxmlformats-officedocument.presentationml.tags+xml"/>
  <Override PartName="/ppt/tags/tag5556.xml" ContentType="application/vnd.openxmlformats-officedocument.presentationml.tags+xml"/>
  <Override PartName="/ppt/tags/tag5557.xml" ContentType="application/vnd.openxmlformats-officedocument.presentationml.tags+xml"/>
  <Override PartName="/ppt/tags/tag5558.xml" ContentType="application/vnd.openxmlformats-officedocument.presentationml.tags+xml"/>
  <Override PartName="/ppt/tags/tag5559.xml" ContentType="application/vnd.openxmlformats-officedocument.presentationml.tags+xml"/>
  <Override PartName="/ppt/tags/tag5560.xml" ContentType="application/vnd.openxmlformats-officedocument.presentationml.tags+xml"/>
  <Override PartName="/ppt/tags/tag5561.xml" ContentType="application/vnd.openxmlformats-officedocument.presentationml.tags+xml"/>
  <Override PartName="/ppt/tags/tag5562.xml" ContentType="application/vnd.openxmlformats-officedocument.presentationml.tags+xml"/>
  <Override PartName="/ppt/tags/tag5563.xml" ContentType="application/vnd.openxmlformats-officedocument.presentationml.tags+xml"/>
  <Override PartName="/ppt/tags/tag5564.xml" ContentType="application/vnd.openxmlformats-officedocument.presentationml.tags+xml"/>
  <Override PartName="/ppt/tags/tag5565.xml" ContentType="application/vnd.openxmlformats-officedocument.presentationml.tags+xml"/>
  <Override PartName="/ppt/tags/tag5566.xml" ContentType="application/vnd.openxmlformats-officedocument.presentationml.tags+xml"/>
  <Override PartName="/ppt/tags/tag5567.xml" ContentType="application/vnd.openxmlformats-officedocument.presentationml.tags+xml"/>
  <Override PartName="/ppt/tags/tag5568.xml" ContentType="application/vnd.openxmlformats-officedocument.presentationml.tags+xml"/>
  <Override PartName="/ppt/tags/tag5569.xml" ContentType="application/vnd.openxmlformats-officedocument.presentationml.tags+xml"/>
  <Override PartName="/ppt/tags/tag5570.xml" ContentType="application/vnd.openxmlformats-officedocument.presentationml.tags+xml"/>
  <Override PartName="/ppt/tags/tag5571.xml" ContentType="application/vnd.openxmlformats-officedocument.presentationml.tags+xml"/>
  <Override PartName="/ppt/tags/tag5572.xml" ContentType="application/vnd.openxmlformats-officedocument.presentationml.tags+xml"/>
  <Override PartName="/ppt/tags/tag5573.xml" ContentType="application/vnd.openxmlformats-officedocument.presentationml.tags+xml"/>
  <Override PartName="/ppt/tags/tag5574.xml" ContentType="application/vnd.openxmlformats-officedocument.presentationml.tags+xml"/>
  <Override PartName="/ppt/tags/tag5575.xml" ContentType="application/vnd.openxmlformats-officedocument.presentationml.tags+xml"/>
  <Override PartName="/ppt/tags/tag5576.xml" ContentType="application/vnd.openxmlformats-officedocument.presentationml.tags+xml"/>
  <Override PartName="/ppt/tags/tag5577.xml" ContentType="application/vnd.openxmlformats-officedocument.presentationml.tags+xml"/>
  <Override PartName="/ppt/tags/tag5578.xml" ContentType="application/vnd.openxmlformats-officedocument.presentationml.tags+xml"/>
  <Override PartName="/ppt/tags/tag5579.xml" ContentType="application/vnd.openxmlformats-officedocument.presentationml.tags+xml"/>
  <Override PartName="/ppt/tags/tag5580.xml" ContentType="application/vnd.openxmlformats-officedocument.presentationml.tags+xml"/>
  <Override PartName="/ppt/tags/tag5581.xml" ContentType="application/vnd.openxmlformats-officedocument.presentationml.tags+xml"/>
  <Override PartName="/ppt/tags/tag5582.xml" ContentType="application/vnd.openxmlformats-officedocument.presentationml.tags+xml"/>
  <Override PartName="/ppt/tags/tag5583.xml" ContentType="application/vnd.openxmlformats-officedocument.presentationml.tags+xml"/>
  <Override PartName="/ppt/tags/tag5584.xml" ContentType="application/vnd.openxmlformats-officedocument.presentationml.tags+xml"/>
  <Override PartName="/ppt/tags/tag5585.xml" ContentType="application/vnd.openxmlformats-officedocument.presentationml.tags+xml"/>
  <Override PartName="/ppt/tags/tag5586.xml" ContentType="application/vnd.openxmlformats-officedocument.presentationml.tags+xml"/>
  <Override PartName="/ppt/tags/tag5587.xml" ContentType="application/vnd.openxmlformats-officedocument.presentationml.tags+xml"/>
  <Override PartName="/ppt/tags/tag5588.xml" ContentType="application/vnd.openxmlformats-officedocument.presentationml.tags+xml"/>
  <Override PartName="/ppt/tags/tag5589.xml" ContentType="application/vnd.openxmlformats-officedocument.presentationml.tags+xml"/>
  <Override PartName="/ppt/tags/tag5590.xml" ContentType="application/vnd.openxmlformats-officedocument.presentationml.tags+xml"/>
  <Override PartName="/ppt/tags/tag5591.xml" ContentType="application/vnd.openxmlformats-officedocument.presentationml.tags+xml"/>
  <Override PartName="/ppt/tags/tag5592.xml" ContentType="application/vnd.openxmlformats-officedocument.presentationml.tags+xml"/>
  <Override PartName="/ppt/tags/tag5593.xml" ContentType="application/vnd.openxmlformats-officedocument.presentationml.tags+xml"/>
  <Override PartName="/ppt/tags/tag5594.xml" ContentType="application/vnd.openxmlformats-officedocument.presentationml.tags+xml"/>
  <Override PartName="/ppt/tags/tag5595.xml" ContentType="application/vnd.openxmlformats-officedocument.presentationml.tags+xml"/>
  <Override PartName="/ppt/tags/tag5596.xml" ContentType="application/vnd.openxmlformats-officedocument.presentationml.tags+xml"/>
  <Override PartName="/ppt/tags/tag5597.xml" ContentType="application/vnd.openxmlformats-officedocument.presentationml.tags+xml"/>
  <Override PartName="/ppt/tags/tag5598.xml" ContentType="application/vnd.openxmlformats-officedocument.presentationml.tags+xml"/>
  <Override PartName="/ppt/tags/tag5599.xml" ContentType="application/vnd.openxmlformats-officedocument.presentationml.tags+xml"/>
  <Override PartName="/ppt/tags/tag5600.xml" ContentType="application/vnd.openxmlformats-officedocument.presentationml.tags+xml"/>
  <Override PartName="/ppt/tags/tag5601.xml" ContentType="application/vnd.openxmlformats-officedocument.presentationml.tags+xml"/>
  <Override PartName="/ppt/tags/tag5602.xml" ContentType="application/vnd.openxmlformats-officedocument.presentationml.tags+xml"/>
  <Override PartName="/ppt/tags/tag5603.xml" ContentType="application/vnd.openxmlformats-officedocument.presentationml.tags+xml"/>
  <Override PartName="/ppt/tags/tag5604.xml" ContentType="application/vnd.openxmlformats-officedocument.presentationml.tags+xml"/>
  <Override PartName="/ppt/tags/tag5605.xml" ContentType="application/vnd.openxmlformats-officedocument.presentationml.tags+xml"/>
  <Override PartName="/ppt/tags/tag5606.xml" ContentType="application/vnd.openxmlformats-officedocument.presentationml.tags+xml"/>
  <Override PartName="/ppt/tags/tag5607.xml" ContentType="application/vnd.openxmlformats-officedocument.presentationml.tags+xml"/>
  <Override PartName="/ppt/tags/tag5608.xml" ContentType="application/vnd.openxmlformats-officedocument.presentationml.tags+xml"/>
  <Override PartName="/ppt/tags/tag5609.xml" ContentType="application/vnd.openxmlformats-officedocument.presentationml.tags+xml"/>
  <Override PartName="/ppt/tags/tag5610.xml" ContentType="application/vnd.openxmlformats-officedocument.presentationml.tags+xml"/>
  <Override PartName="/ppt/tags/tag5611.xml" ContentType="application/vnd.openxmlformats-officedocument.presentationml.tags+xml"/>
  <Override PartName="/ppt/tags/tag5612.xml" ContentType="application/vnd.openxmlformats-officedocument.presentationml.tags+xml"/>
  <Override PartName="/ppt/tags/tag5613.xml" ContentType="application/vnd.openxmlformats-officedocument.presentationml.tags+xml"/>
  <Override PartName="/ppt/tags/tag5614.xml" ContentType="application/vnd.openxmlformats-officedocument.presentationml.tags+xml"/>
  <Override PartName="/ppt/tags/tag5615.xml" ContentType="application/vnd.openxmlformats-officedocument.presentationml.tags+xml"/>
  <Override PartName="/ppt/tags/tag5616.xml" ContentType="application/vnd.openxmlformats-officedocument.presentationml.tags+xml"/>
  <Override PartName="/ppt/tags/tag5617.xml" ContentType="application/vnd.openxmlformats-officedocument.presentationml.tags+xml"/>
  <Override PartName="/ppt/tags/tag5618.xml" ContentType="application/vnd.openxmlformats-officedocument.presentationml.tags+xml"/>
  <Override PartName="/ppt/tags/tag5619.xml" ContentType="application/vnd.openxmlformats-officedocument.presentationml.tags+xml"/>
  <Override PartName="/ppt/tags/tag5620.xml" ContentType="application/vnd.openxmlformats-officedocument.presentationml.tags+xml"/>
  <Override PartName="/ppt/tags/tag5621.xml" ContentType="application/vnd.openxmlformats-officedocument.presentationml.tags+xml"/>
  <Override PartName="/ppt/tags/tag5622.xml" ContentType="application/vnd.openxmlformats-officedocument.presentationml.tags+xml"/>
  <Override PartName="/ppt/tags/tag5623.xml" ContentType="application/vnd.openxmlformats-officedocument.presentationml.tags+xml"/>
  <Override PartName="/ppt/tags/tag5624.xml" ContentType="application/vnd.openxmlformats-officedocument.presentationml.tags+xml"/>
  <Override PartName="/ppt/tags/tag5625.xml" ContentType="application/vnd.openxmlformats-officedocument.presentationml.tags+xml"/>
  <Override PartName="/ppt/tags/tag5626.xml" ContentType="application/vnd.openxmlformats-officedocument.presentationml.tags+xml"/>
  <Override PartName="/ppt/tags/tag5627.xml" ContentType="application/vnd.openxmlformats-officedocument.presentationml.tags+xml"/>
  <Override PartName="/ppt/tags/tag5628.xml" ContentType="application/vnd.openxmlformats-officedocument.presentationml.tags+xml"/>
  <Override PartName="/ppt/tags/tag5629.xml" ContentType="application/vnd.openxmlformats-officedocument.presentationml.tags+xml"/>
  <Override PartName="/ppt/tags/tag5630.xml" ContentType="application/vnd.openxmlformats-officedocument.presentationml.tags+xml"/>
  <Override PartName="/ppt/tags/tag5631.xml" ContentType="application/vnd.openxmlformats-officedocument.presentationml.tags+xml"/>
  <Override PartName="/ppt/tags/tag5632.xml" ContentType="application/vnd.openxmlformats-officedocument.presentationml.tags+xml"/>
  <Override PartName="/ppt/tags/tag5633.xml" ContentType="application/vnd.openxmlformats-officedocument.presentationml.tags+xml"/>
  <Override PartName="/ppt/tags/tag5634.xml" ContentType="application/vnd.openxmlformats-officedocument.presentationml.tags+xml"/>
  <Override PartName="/ppt/tags/tag5635.xml" ContentType="application/vnd.openxmlformats-officedocument.presentationml.tags+xml"/>
  <Override PartName="/ppt/tags/tag5636.xml" ContentType="application/vnd.openxmlformats-officedocument.presentationml.tags+xml"/>
  <Override PartName="/ppt/tags/tag5637.xml" ContentType="application/vnd.openxmlformats-officedocument.presentationml.tags+xml"/>
  <Override PartName="/ppt/tags/tag5638.xml" ContentType="application/vnd.openxmlformats-officedocument.presentationml.tags+xml"/>
  <Override PartName="/ppt/tags/tag5639.xml" ContentType="application/vnd.openxmlformats-officedocument.presentationml.tags+xml"/>
  <Override PartName="/ppt/tags/tag5640.xml" ContentType="application/vnd.openxmlformats-officedocument.presentationml.tags+xml"/>
  <Override PartName="/ppt/tags/tag5641.xml" ContentType="application/vnd.openxmlformats-officedocument.presentationml.tags+xml"/>
  <Override PartName="/ppt/tags/tag5642.xml" ContentType="application/vnd.openxmlformats-officedocument.presentationml.tags+xml"/>
  <Override PartName="/ppt/tags/tag5643.xml" ContentType="application/vnd.openxmlformats-officedocument.presentationml.tags+xml"/>
  <Override PartName="/ppt/tags/tag5644.xml" ContentType="application/vnd.openxmlformats-officedocument.presentationml.tags+xml"/>
  <Override PartName="/ppt/tags/tag5645.xml" ContentType="application/vnd.openxmlformats-officedocument.presentationml.tags+xml"/>
  <Override PartName="/ppt/tags/tag5646.xml" ContentType="application/vnd.openxmlformats-officedocument.presentationml.tags+xml"/>
  <Override PartName="/ppt/tags/tag5647.xml" ContentType="application/vnd.openxmlformats-officedocument.presentationml.tags+xml"/>
  <Override PartName="/ppt/tags/tag5648.xml" ContentType="application/vnd.openxmlformats-officedocument.presentationml.tags+xml"/>
  <Override PartName="/ppt/tags/tag5649.xml" ContentType="application/vnd.openxmlformats-officedocument.presentationml.tags+xml"/>
  <Override PartName="/ppt/tags/tag5650.xml" ContentType="application/vnd.openxmlformats-officedocument.presentationml.tags+xml"/>
  <Override PartName="/ppt/tags/tag5651.xml" ContentType="application/vnd.openxmlformats-officedocument.presentationml.tags+xml"/>
  <Override PartName="/ppt/tags/tag5652.xml" ContentType="application/vnd.openxmlformats-officedocument.presentationml.tags+xml"/>
  <Override PartName="/ppt/tags/tag5653.xml" ContentType="application/vnd.openxmlformats-officedocument.presentationml.tags+xml"/>
  <Override PartName="/ppt/tags/tag5654.xml" ContentType="application/vnd.openxmlformats-officedocument.presentationml.tags+xml"/>
  <Override PartName="/ppt/tags/tag5655.xml" ContentType="application/vnd.openxmlformats-officedocument.presentationml.tags+xml"/>
  <Override PartName="/ppt/tags/tag5656.xml" ContentType="application/vnd.openxmlformats-officedocument.presentationml.tags+xml"/>
  <Override PartName="/ppt/tags/tag5657.xml" ContentType="application/vnd.openxmlformats-officedocument.presentationml.tags+xml"/>
  <Override PartName="/ppt/tags/tag5658.xml" ContentType="application/vnd.openxmlformats-officedocument.presentationml.tags+xml"/>
  <Override PartName="/ppt/tags/tag5659.xml" ContentType="application/vnd.openxmlformats-officedocument.presentationml.tags+xml"/>
  <Override PartName="/ppt/tags/tag5660.xml" ContentType="application/vnd.openxmlformats-officedocument.presentationml.tags+xml"/>
  <Override PartName="/ppt/tags/tag5661.xml" ContentType="application/vnd.openxmlformats-officedocument.presentationml.tags+xml"/>
  <Override PartName="/ppt/tags/tag5662.xml" ContentType="application/vnd.openxmlformats-officedocument.presentationml.tags+xml"/>
  <Override PartName="/ppt/tags/tag5663.xml" ContentType="application/vnd.openxmlformats-officedocument.presentationml.tags+xml"/>
  <Override PartName="/ppt/tags/tag5664.xml" ContentType="application/vnd.openxmlformats-officedocument.presentationml.tags+xml"/>
  <Override PartName="/ppt/tags/tag5665.xml" ContentType="application/vnd.openxmlformats-officedocument.presentationml.tags+xml"/>
  <Override PartName="/ppt/tags/tag5666.xml" ContentType="application/vnd.openxmlformats-officedocument.presentationml.tags+xml"/>
  <Override PartName="/ppt/tags/tag5667.xml" ContentType="application/vnd.openxmlformats-officedocument.presentationml.tags+xml"/>
  <Override PartName="/ppt/tags/tag5668.xml" ContentType="application/vnd.openxmlformats-officedocument.presentationml.tags+xml"/>
  <Override PartName="/ppt/tags/tag5669.xml" ContentType="application/vnd.openxmlformats-officedocument.presentationml.tags+xml"/>
  <Override PartName="/ppt/tags/tag5670.xml" ContentType="application/vnd.openxmlformats-officedocument.presentationml.tags+xml"/>
  <Override PartName="/ppt/tags/tag5671.xml" ContentType="application/vnd.openxmlformats-officedocument.presentationml.tags+xml"/>
  <Override PartName="/ppt/tags/tag5672.xml" ContentType="application/vnd.openxmlformats-officedocument.presentationml.tags+xml"/>
  <Override PartName="/ppt/tags/tag5673.xml" ContentType="application/vnd.openxmlformats-officedocument.presentationml.tags+xml"/>
  <Override PartName="/ppt/tags/tag5674.xml" ContentType="application/vnd.openxmlformats-officedocument.presentationml.tags+xml"/>
  <Override PartName="/ppt/tags/tag5675.xml" ContentType="application/vnd.openxmlformats-officedocument.presentationml.tags+xml"/>
  <Override PartName="/ppt/tags/tag5676.xml" ContentType="application/vnd.openxmlformats-officedocument.presentationml.tags+xml"/>
  <Override PartName="/ppt/tags/tag5677.xml" ContentType="application/vnd.openxmlformats-officedocument.presentationml.tags+xml"/>
  <Override PartName="/ppt/tags/tag5678.xml" ContentType="application/vnd.openxmlformats-officedocument.presentationml.tags+xml"/>
  <Override PartName="/ppt/tags/tag5679.xml" ContentType="application/vnd.openxmlformats-officedocument.presentationml.tags+xml"/>
  <Override PartName="/ppt/tags/tag5680.xml" ContentType="application/vnd.openxmlformats-officedocument.presentationml.tags+xml"/>
  <Override PartName="/ppt/tags/tag5681.xml" ContentType="application/vnd.openxmlformats-officedocument.presentationml.tags+xml"/>
  <Override PartName="/ppt/tags/tag5682.xml" ContentType="application/vnd.openxmlformats-officedocument.presentationml.tags+xml"/>
  <Override PartName="/ppt/tags/tag5683.xml" ContentType="application/vnd.openxmlformats-officedocument.presentationml.tags+xml"/>
  <Override PartName="/ppt/tags/tag5684.xml" ContentType="application/vnd.openxmlformats-officedocument.presentationml.tags+xml"/>
  <Override PartName="/ppt/tags/tag5685.xml" ContentType="application/vnd.openxmlformats-officedocument.presentationml.tags+xml"/>
  <Override PartName="/ppt/tags/tag5686.xml" ContentType="application/vnd.openxmlformats-officedocument.presentationml.tags+xml"/>
  <Override PartName="/ppt/tags/tag5687.xml" ContentType="application/vnd.openxmlformats-officedocument.presentationml.tags+xml"/>
  <Override PartName="/ppt/tags/tag5688.xml" ContentType="application/vnd.openxmlformats-officedocument.presentationml.tags+xml"/>
  <Override PartName="/ppt/tags/tag5689.xml" ContentType="application/vnd.openxmlformats-officedocument.presentationml.tags+xml"/>
  <Override PartName="/ppt/tags/tag5690.xml" ContentType="application/vnd.openxmlformats-officedocument.presentationml.tags+xml"/>
  <Override PartName="/ppt/tags/tag5691.xml" ContentType="application/vnd.openxmlformats-officedocument.presentationml.tags+xml"/>
  <Override PartName="/ppt/tags/tag5692.xml" ContentType="application/vnd.openxmlformats-officedocument.presentationml.tags+xml"/>
  <Override PartName="/ppt/tags/tag5693.xml" ContentType="application/vnd.openxmlformats-officedocument.presentationml.tags+xml"/>
  <Override PartName="/ppt/tags/tag5694.xml" ContentType="application/vnd.openxmlformats-officedocument.presentationml.tags+xml"/>
  <Override PartName="/ppt/tags/tag5695.xml" ContentType="application/vnd.openxmlformats-officedocument.presentationml.tags+xml"/>
  <Override PartName="/ppt/tags/tag5696.xml" ContentType="application/vnd.openxmlformats-officedocument.presentationml.tags+xml"/>
  <Override PartName="/ppt/tags/tag5697.xml" ContentType="application/vnd.openxmlformats-officedocument.presentationml.tags+xml"/>
  <Override PartName="/ppt/tags/tag5698.xml" ContentType="application/vnd.openxmlformats-officedocument.presentationml.tags+xml"/>
  <Override PartName="/ppt/tags/tag5699.xml" ContentType="application/vnd.openxmlformats-officedocument.presentationml.tags+xml"/>
  <Override PartName="/ppt/tags/tag5700.xml" ContentType="application/vnd.openxmlformats-officedocument.presentationml.tags+xml"/>
  <Override PartName="/ppt/tags/tag5701.xml" ContentType="application/vnd.openxmlformats-officedocument.presentationml.tags+xml"/>
  <Override PartName="/ppt/tags/tag5702.xml" ContentType="application/vnd.openxmlformats-officedocument.presentationml.tags+xml"/>
  <Override PartName="/ppt/tags/tag5703.xml" ContentType="application/vnd.openxmlformats-officedocument.presentationml.tags+xml"/>
  <Override PartName="/ppt/tags/tag5704.xml" ContentType="application/vnd.openxmlformats-officedocument.presentationml.tags+xml"/>
  <Override PartName="/ppt/tags/tag5705.xml" ContentType="application/vnd.openxmlformats-officedocument.presentationml.tags+xml"/>
  <Override PartName="/ppt/tags/tag5706.xml" ContentType="application/vnd.openxmlformats-officedocument.presentationml.tags+xml"/>
  <Override PartName="/ppt/tags/tag5707.xml" ContentType="application/vnd.openxmlformats-officedocument.presentationml.tags+xml"/>
  <Override PartName="/ppt/tags/tag5708.xml" ContentType="application/vnd.openxmlformats-officedocument.presentationml.tags+xml"/>
  <Override PartName="/ppt/tags/tag5709.xml" ContentType="application/vnd.openxmlformats-officedocument.presentationml.tags+xml"/>
  <Override PartName="/ppt/tags/tag5710.xml" ContentType="application/vnd.openxmlformats-officedocument.presentationml.tags+xml"/>
  <Override PartName="/ppt/tags/tag5711.xml" ContentType="application/vnd.openxmlformats-officedocument.presentationml.tags+xml"/>
  <Override PartName="/ppt/tags/tag5712.xml" ContentType="application/vnd.openxmlformats-officedocument.presentationml.tags+xml"/>
  <Override PartName="/ppt/tags/tag5713.xml" ContentType="application/vnd.openxmlformats-officedocument.presentationml.tags+xml"/>
  <Override PartName="/ppt/tags/tag5714.xml" ContentType="application/vnd.openxmlformats-officedocument.presentationml.tags+xml"/>
  <Override PartName="/ppt/tags/tag5715.xml" ContentType="application/vnd.openxmlformats-officedocument.presentationml.tags+xml"/>
  <Override PartName="/ppt/tags/tag5716.xml" ContentType="application/vnd.openxmlformats-officedocument.presentationml.tags+xml"/>
  <Override PartName="/ppt/tags/tag5717.xml" ContentType="application/vnd.openxmlformats-officedocument.presentationml.tags+xml"/>
  <Override PartName="/ppt/tags/tag5718.xml" ContentType="application/vnd.openxmlformats-officedocument.presentationml.tags+xml"/>
  <Override PartName="/ppt/tags/tag5719.xml" ContentType="application/vnd.openxmlformats-officedocument.presentationml.tags+xml"/>
  <Override PartName="/ppt/tags/tag5720.xml" ContentType="application/vnd.openxmlformats-officedocument.presentationml.tags+xml"/>
  <Override PartName="/ppt/tags/tag5721.xml" ContentType="application/vnd.openxmlformats-officedocument.presentationml.tags+xml"/>
  <Override PartName="/ppt/tags/tag5722.xml" ContentType="application/vnd.openxmlformats-officedocument.presentationml.tags+xml"/>
  <Override PartName="/ppt/tags/tag5723.xml" ContentType="application/vnd.openxmlformats-officedocument.presentationml.tags+xml"/>
  <Override PartName="/ppt/tags/tag5724.xml" ContentType="application/vnd.openxmlformats-officedocument.presentationml.tags+xml"/>
  <Override PartName="/ppt/tags/tag5725.xml" ContentType="application/vnd.openxmlformats-officedocument.presentationml.tags+xml"/>
  <Override PartName="/ppt/tags/tag5726.xml" ContentType="application/vnd.openxmlformats-officedocument.presentationml.tags+xml"/>
  <Override PartName="/ppt/tags/tag5727.xml" ContentType="application/vnd.openxmlformats-officedocument.presentationml.tags+xml"/>
  <Override PartName="/ppt/tags/tag5728.xml" ContentType="application/vnd.openxmlformats-officedocument.presentationml.tags+xml"/>
  <Override PartName="/ppt/tags/tag5729.xml" ContentType="application/vnd.openxmlformats-officedocument.presentationml.tags+xml"/>
  <Override PartName="/ppt/tags/tag5730.xml" ContentType="application/vnd.openxmlformats-officedocument.presentationml.tags+xml"/>
  <Override PartName="/ppt/tags/tag5731.xml" ContentType="application/vnd.openxmlformats-officedocument.presentationml.tags+xml"/>
  <Override PartName="/ppt/tags/tag5732.xml" ContentType="application/vnd.openxmlformats-officedocument.presentationml.tags+xml"/>
  <Override PartName="/ppt/tags/tag5733.xml" ContentType="application/vnd.openxmlformats-officedocument.presentationml.tags+xml"/>
  <Override PartName="/ppt/tags/tag5734.xml" ContentType="application/vnd.openxmlformats-officedocument.presentationml.tags+xml"/>
  <Override PartName="/ppt/tags/tag5735.xml" ContentType="application/vnd.openxmlformats-officedocument.presentationml.tags+xml"/>
  <Override PartName="/ppt/tags/tag5736.xml" ContentType="application/vnd.openxmlformats-officedocument.presentationml.tags+xml"/>
  <Override PartName="/ppt/tags/tag5737.xml" ContentType="application/vnd.openxmlformats-officedocument.presentationml.tags+xml"/>
  <Override PartName="/ppt/tags/tag5738.xml" ContentType="application/vnd.openxmlformats-officedocument.presentationml.tags+xml"/>
  <Override PartName="/ppt/tags/tag5739.xml" ContentType="application/vnd.openxmlformats-officedocument.presentationml.tags+xml"/>
  <Override PartName="/ppt/tags/tag5740.xml" ContentType="application/vnd.openxmlformats-officedocument.presentationml.tags+xml"/>
  <Override PartName="/ppt/tags/tag5741.xml" ContentType="application/vnd.openxmlformats-officedocument.presentationml.tags+xml"/>
  <Override PartName="/ppt/tags/tag5742.xml" ContentType="application/vnd.openxmlformats-officedocument.presentationml.tags+xml"/>
  <Override PartName="/ppt/tags/tag5743.xml" ContentType="application/vnd.openxmlformats-officedocument.presentationml.tags+xml"/>
  <Override PartName="/ppt/tags/tag5744.xml" ContentType="application/vnd.openxmlformats-officedocument.presentationml.tags+xml"/>
  <Override PartName="/ppt/tags/tag5745.xml" ContentType="application/vnd.openxmlformats-officedocument.presentationml.tags+xml"/>
  <Override PartName="/ppt/tags/tag5746.xml" ContentType="application/vnd.openxmlformats-officedocument.presentationml.tags+xml"/>
  <Override PartName="/ppt/tags/tag5747.xml" ContentType="application/vnd.openxmlformats-officedocument.presentationml.tags+xml"/>
  <Override PartName="/ppt/tags/tag5748.xml" ContentType="application/vnd.openxmlformats-officedocument.presentationml.tags+xml"/>
  <Override PartName="/ppt/tags/tag5749.xml" ContentType="application/vnd.openxmlformats-officedocument.presentationml.tags+xml"/>
  <Override PartName="/ppt/tags/tag5750.xml" ContentType="application/vnd.openxmlformats-officedocument.presentationml.tags+xml"/>
  <Override PartName="/ppt/tags/tag5751.xml" ContentType="application/vnd.openxmlformats-officedocument.presentationml.tags+xml"/>
  <Override PartName="/ppt/tags/tag5752.xml" ContentType="application/vnd.openxmlformats-officedocument.presentationml.tags+xml"/>
  <Override PartName="/ppt/tags/tag5753.xml" ContentType="application/vnd.openxmlformats-officedocument.presentationml.tags+xml"/>
  <Override PartName="/ppt/tags/tag5754.xml" ContentType="application/vnd.openxmlformats-officedocument.presentationml.tags+xml"/>
  <Override PartName="/ppt/tags/tag5755.xml" ContentType="application/vnd.openxmlformats-officedocument.presentationml.tags+xml"/>
  <Override PartName="/ppt/tags/tag5756.xml" ContentType="application/vnd.openxmlformats-officedocument.presentationml.tags+xml"/>
  <Override PartName="/ppt/tags/tag5757.xml" ContentType="application/vnd.openxmlformats-officedocument.presentationml.tags+xml"/>
  <Override PartName="/ppt/tags/tag5758.xml" ContentType="application/vnd.openxmlformats-officedocument.presentationml.tags+xml"/>
  <Override PartName="/ppt/tags/tag5759.xml" ContentType="application/vnd.openxmlformats-officedocument.presentationml.tags+xml"/>
  <Override PartName="/ppt/tags/tag5760.xml" ContentType="application/vnd.openxmlformats-officedocument.presentationml.tags+xml"/>
  <Override PartName="/ppt/tags/tag5761.xml" ContentType="application/vnd.openxmlformats-officedocument.presentationml.tags+xml"/>
  <Override PartName="/ppt/tags/tag5762.xml" ContentType="application/vnd.openxmlformats-officedocument.presentationml.tags+xml"/>
  <Override PartName="/ppt/tags/tag5763.xml" ContentType="application/vnd.openxmlformats-officedocument.presentationml.tags+xml"/>
  <Override PartName="/ppt/tags/tag5764.xml" ContentType="application/vnd.openxmlformats-officedocument.presentationml.tags+xml"/>
  <Override PartName="/ppt/tags/tag5765.xml" ContentType="application/vnd.openxmlformats-officedocument.presentationml.tags+xml"/>
  <Override PartName="/ppt/tags/tag5766.xml" ContentType="application/vnd.openxmlformats-officedocument.presentationml.tags+xml"/>
  <Override PartName="/ppt/tags/tag5767.xml" ContentType="application/vnd.openxmlformats-officedocument.presentationml.tags+xml"/>
  <Override PartName="/ppt/tags/tag5768.xml" ContentType="application/vnd.openxmlformats-officedocument.presentationml.tags+xml"/>
  <Override PartName="/ppt/tags/tag5769.xml" ContentType="application/vnd.openxmlformats-officedocument.presentationml.tags+xml"/>
  <Override PartName="/ppt/tags/tag5770.xml" ContentType="application/vnd.openxmlformats-officedocument.presentationml.tags+xml"/>
  <Override PartName="/ppt/tags/tag5771.xml" ContentType="application/vnd.openxmlformats-officedocument.presentationml.tags+xml"/>
  <Override PartName="/ppt/tags/tag5772.xml" ContentType="application/vnd.openxmlformats-officedocument.presentationml.tags+xml"/>
  <Override PartName="/ppt/tags/tag5773.xml" ContentType="application/vnd.openxmlformats-officedocument.presentationml.tags+xml"/>
  <Override PartName="/ppt/tags/tag5774.xml" ContentType="application/vnd.openxmlformats-officedocument.presentationml.tags+xml"/>
  <Override PartName="/ppt/tags/tag5775.xml" ContentType="application/vnd.openxmlformats-officedocument.presentationml.tags+xml"/>
  <Override PartName="/ppt/tags/tag5776.xml" ContentType="application/vnd.openxmlformats-officedocument.presentationml.tags+xml"/>
  <Override PartName="/ppt/tags/tag5777.xml" ContentType="application/vnd.openxmlformats-officedocument.presentationml.tags+xml"/>
  <Override PartName="/ppt/tags/tag5778.xml" ContentType="application/vnd.openxmlformats-officedocument.presentationml.tags+xml"/>
  <Override PartName="/ppt/tags/tag5779.xml" ContentType="application/vnd.openxmlformats-officedocument.presentationml.tags+xml"/>
  <Override PartName="/ppt/tags/tag5780.xml" ContentType="application/vnd.openxmlformats-officedocument.presentationml.tags+xml"/>
  <Override PartName="/ppt/tags/tag5781.xml" ContentType="application/vnd.openxmlformats-officedocument.presentationml.tags+xml"/>
  <Override PartName="/ppt/tags/tag5782.xml" ContentType="application/vnd.openxmlformats-officedocument.presentationml.tags+xml"/>
  <Override PartName="/ppt/tags/tag5783.xml" ContentType="application/vnd.openxmlformats-officedocument.presentationml.tags+xml"/>
  <Override PartName="/ppt/tags/tag5784.xml" ContentType="application/vnd.openxmlformats-officedocument.presentationml.tags+xml"/>
  <Override PartName="/ppt/tags/tag5785.xml" ContentType="application/vnd.openxmlformats-officedocument.presentationml.tags+xml"/>
  <Override PartName="/ppt/tags/tag5786.xml" ContentType="application/vnd.openxmlformats-officedocument.presentationml.tags+xml"/>
  <Override PartName="/ppt/tags/tag5787.xml" ContentType="application/vnd.openxmlformats-officedocument.presentationml.tags+xml"/>
  <Override PartName="/ppt/tags/tag5788.xml" ContentType="application/vnd.openxmlformats-officedocument.presentationml.tags+xml"/>
  <Override PartName="/ppt/tags/tag5789.xml" ContentType="application/vnd.openxmlformats-officedocument.presentationml.tags+xml"/>
  <Override PartName="/ppt/tags/tag5790.xml" ContentType="application/vnd.openxmlformats-officedocument.presentationml.tags+xml"/>
  <Override PartName="/ppt/tags/tag5791.xml" ContentType="application/vnd.openxmlformats-officedocument.presentationml.tags+xml"/>
  <Override PartName="/ppt/tags/tag5792.xml" ContentType="application/vnd.openxmlformats-officedocument.presentationml.tags+xml"/>
  <Override PartName="/ppt/tags/tag5793.xml" ContentType="application/vnd.openxmlformats-officedocument.presentationml.tags+xml"/>
  <Override PartName="/ppt/tags/tag5794.xml" ContentType="application/vnd.openxmlformats-officedocument.presentationml.tags+xml"/>
  <Override PartName="/ppt/tags/tag5795.xml" ContentType="application/vnd.openxmlformats-officedocument.presentationml.tags+xml"/>
  <Override PartName="/ppt/tags/tag5796.xml" ContentType="application/vnd.openxmlformats-officedocument.presentationml.tags+xml"/>
  <Override PartName="/ppt/tags/tag5797.xml" ContentType="application/vnd.openxmlformats-officedocument.presentationml.tags+xml"/>
  <Override PartName="/ppt/tags/tag5798.xml" ContentType="application/vnd.openxmlformats-officedocument.presentationml.tags+xml"/>
  <Override PartName="/ppt/tags/tag5799.xml" ContentType="application/vnd.openxmlformats-officedocument.presentationml.tags+xml"/>
  <Override PartName="/ppt/tags/tag5800.xml" ContentType="application/vnd.openxmlformats-officedocument.presentationml.tags+xml"/>
  <Override PartName="/ppt/tags/tag5801.xml" ContentType="application/vnd.openxmlformats-officedocument.presentationml.tags+xml"/>
  <Override PartName="/ppt/tags/tag5802.xml" ContentType="application/vnd.openxmlformats-officedocument.presentationml.tags+xml"/>
  <Override PartName="/ppt/tags/tag5803.xml" ContentType="application/vnd.openxmlformats-officedocument.presentationml.tags+xml"/>
  <Override PartName="/ppt/tags/tag5804.xml" ContentType="application/vnd.openxmlformats-officedocument.presentationml.tags+xml"/>
  <Override PartName="/ppt/tags/tag5805.xml" ContentType="application/vnd.openxmlformats-officedocument.presentationml.tags+xml"/>
  <Override PartName="/ppt/tags/tag5806.xml" ContentType="application/vnd.openxmlformats-officedocument.presentationml.tags+xml"/>
  <Override PartName="/ppt/tags/tag5807.xml" ContentType="application/vnd.openxmlformats-officedocument.presentationml.tags+xml"/>
  <Override PartName="/ppt/tags/tag5808.xml" ContentType="application/vnd.openxmlformats-officedocument.presentationml.tags+xml"/>
  <Override PartName="/ppt/tags/tag5809.xml" ContentType="application/vnd.openxmlformats-officedocument.presentationml.tags+xml"/>
  <Override PartName="/ppt/tags/tag5810.xml" ContentType="application/vnd.openxmlformats-officedocument.presentationml.tags+xml"/>
  <Override PartName="/ppt/tags/tag5811.xml" ContentType="application/vnd.openxmlformats-officedocument.presentationml.tags+xml"/>
  <Override PartName="/ppt/tags/tag5812.xml" ContentType="application/vnd.openxmlformats-officedocument.presentationml.tags+xml"/>
  <Override PartName="/ppt/tags/tag5813.xml" ContentType="application/vnd.openxmlformats-officedocument.presentationml.tags+xml"/>
  <Override PartName="/ppt/tags/tag5814.xml" ContentType="application/vnd.openxmlformats-officedocument.presentationml.tags+xml"/>
  <Override PartName="/ppt/tags/tag5815.xml" ContentType="application/vnd.openxmlformats-officedocument.presentationml.tags+xml"/>
  <Override PartName="/ppt/tags/tag5816.xml" ContentType="application/vnd.openxmlformats-officedocument.presentationml.tags+xml"/>
  <Override PartName="/ppt/tags/tag5817.xml" ContentType="application/vnd.openxmlformats-officedocument.presentationml.tags+xml"/>
  <Override PartName="/ppt/tags/tag5818.xml" ContentType="application/vnd.openxmlformats-officedocument.presentationml.tags+xml"/>
  <Override PartName="/ppt/tags/tag5819.xml" ContentType="application/vnd.openxmlformats-officedocument.presentationml.tags+xml"/>
  <Override PartName="/ppt/tags/tag5820.xml" ContentType="application/vnd.openxmlformats-officedocument.presentationml.tags+xml"/>
  <Override PartName="/ppt/tags/tag5821.xml" ContentType="application/vnd.openxmlformats-officedocument.presentationml.tags+xml"/>
  <Override PartName="/ppt/tags/tag5822.xml" ContentType="application/vnd.openxmlformats-officedocument.presentationml.tags+xml"/>
  <Override PartName="/ppt/tags/tag5823.xml" ContentType="application/vnd.openxmlformats-officedocument.presentationml.tags+xml"/>
  <Override PartName="/ppt/tags/tag5824.xml" ContentType="application/vnd.openxmlformats-officedocument.presentationml.tags+xml"/>
  <Override PartName="/ppt/tags/tag5825.xml" ContentType="application/vnd.openxmlformats-officedocument.presentationml.tags+xml"/>
  <Override PartName="/ppt/tags/tag5826.xml" ContentType="application/vnd.openxmlformats-officedocument.presentationml.tags+xml"/>
  <Override PartName="/ppt/tags/tag5827.xml" ContentType="application/vnd.openxmlformats-officedocument.presentationml.tags+xml"/>
  <Override PartName="/ppt/tags/tag5828.xml" ContentType="application/vnd.openxmlformats-officedocument.presentationml.tags+xml"/>
  <Override PartName="/ppt/tags/tag5829.xml" ContentType="application/vnd.openxmlformats-officedocument.presentationml.tags+xml"/>
  <Override PartName="/ppt/tags/tag5830.xml" ContentType="application/vnd.openxmlformats-officedocument.presentationml.tags+xml"/>
  <Override PartName="/ppt/tags/tag5831.xml" ContentType="application/vnd.openxmlformats-officedocument.presentationml.tags+xml"/>
  <Override PartName="/ppt/tags/tag5832.xml" ContentType="application/vnd.openxmlformats-officedocument.presentationml.tags+xml"/>
  <Override PartName="/ppt/tags/tag5833.xml" ContentType="application/vnd.openxmlformats-officedocument.presentationml.tags+xml"/>
  <Override PartName="/ppt/tags/tag5834.xml" ContentType="application/vnd.openxmlformats-officedocument.presentationml.tags+xml"/>
  <Override PartName="/ppt/tags/tag5835.xml" ContentType="application/vnd.openxmlformats-officedocument.presentationml.tags+xml"/>
  <Override PartName="/ppt/tags/tag5836.xml" ContentType="application/vnd.openxmlformats-officedocument.presentationml.tags+xml"/>
  <Override PartName="/ppt/tags/tag5837.xml" ContentType="application/vnd.openxmlformats-officedocument.presentationml.tags+xml"/>
  <Override PartName="/ppt/tags/tag5838.xml" ContentType="application/vnd.openxmlformats-officedocument.presentationml.tags+xml"/>
  <Override PartName="/ppt/tags/tag5839.xml" ContentType="application/vnd.openxmlformats-officedocument.presentationml.tags+xml"/>
  <Override PartName="/ppt/tags/tag5840.xml" ContentType="application/vnd.openxmlformats-officedocument.presentationml.tags+xml"/>
  <Override PartName="/ppt/tags/tag5841.xml" ContentType="application/vnd.openxmlformats-officedocument.presentationml.tags+xml"/>
  <Override PartName="/ppt/tags/tag5842.xml" ContentType="application/vnd.openxmlformats-officedocument.presentationml.tags+xml"/>
  <Override PartName="/ppt/tags/tag5843.xml" ContentType="application/vnd.openxmlformats-officedocument.presentationml.tags+xml"/>
  <Override PartName="/ppt/tags/tag5844.xml" ContentType="application/vnd.openxmlformats-officedocument.presentationml.tags+xml"/>
  <Override PartName="/ppt/tags/tag5845.xml" ContentType="application/vnd.openxmlformats-officedocument.presentationml.tags+xml"/>
  <Override PartName="/ppt/tags/tag5846.xml" ContentType="application/vnd.openxmlformats-officedocument.presentationml.tags+xml"/>
  <Override PartName="/ppt/tags/tag5847.xml" ContentType="application/vnd.openxmlformats-officedocument.presentationml.tags+xml"/>
  <Override PartName="/ppt/tags/tag5848.xml" ContentType="application/vnd.openxmlformats-officedocument.presentationml.tags+xml"/>
  <Override PartName="/ppt/tags/tag5849.xml" ContentType="application/vnd.openxmlformats-officedocument.presentationml.tags+xml"/>
  <Override PartName="/ppt/tags/tag5850.xml" ContentType="application/vnd.openxmlformats-officedocument.presentationml.tags+xml"/>
  <Override PartName="/ppt/tags/tag5851.xml" ContentType="application/vnd.openxmlformats-officedocument.presentationml.tags+xml"/>
  <Override PartName="/ppt/tags/tag5852.xml" ContentType="application/vnd.openxmlformats-officedocument.presentationml.tags+xml"/>
  <Override PartName="/ppt/tags/tag5853.xml" ContentType="application/vnd.openxmlformats-officedocument.presentationml.tags+xml"/>
  <Override PartName="/ppt/tags/tag5854.xml" ContentType="application/vnd.openxmlformats-officedocument.presentationml.tags+xml"/>
  <Override PartName="/ppt/tags/tag5855.xml" ContentType="application/vnd.openxmlformats-officedocument.presentationml.tags+xml"/>
  <Override PartName="/ppt/tags/tag5856.xml" ContentType="application/vnd.openxmlformats-officedocument.presentationml.tags+xml"/>
  <Override PartName="/ppt/tags/tag5857.xml" ContentType="application/vnd.openxmlformats-officedocument.presentationml.tags+xml"/>
  <Override PartName="/ppt/tags/tag5858.xml" ContentType="application/vnd.openxmlformats-officedocument.presentationml.tags+xml"/>
  <Override PartName="/ppt/tags/tag5859.xml" ContentType="application/vnd.openxmlformats-officedocument.presentationml.tags+xml"/>
  <Override PartName="/ppt/tags/tag5860.xml" ContentType="application/vnd.openxmlformats-officedocument.presentationml.tags+xml"/>
  <Override PartName="/ppt/tags/tag5861.xml" ContentType="application/vnd.openxmlformats-officedocument.presentationml.tags+xml"/>
  <Override PartName="/ppt/tags/tag5862.xml" ContentType="application/vnd.openxmlformats-officedocument.presentationml.tags+xml"/>
  <Override PartName="/ppt/tags/tag5863.xml" ContentType="application/vnd.openxmlformats-officedocument.presentationml.tags+xml"/>
  <Override PartName="/ppt/tags/tag5864.xml" ContentType="application/vnd.openxmlformats-officedocument.presentationml.tags+xml"/>
  <Override PartName="/ppt/tags/tag5865.xml" ContentType="application/vnd.openxmlformats-officedocument.presentationml.tags+xml"/>
  <Override PartName="/ppt/tags/tag5866.xml" ContentType="application/vnd.openxmlformats-officedocument.presentationml.tags+xml"/>
  <Override PartName="/ppt/tags/tag5867.xml" ContentType="application/vnd.openxmlformats-officedocument.presentationml.tags+xml"/>
  <Override PartName="/ppt/tags/tag5868.xml" ContentType="application/vnd.openxmlformats-officedocument.presentationml.tags+xml"/>
  <Override PartName="/ppt/tags/tag5869.xml" ContentType="application/vnd.openxmlformats-officedocument.presentationml.tags+xml"/>
  <Override PartName="/ppt/tags/tag5870.xml" ContentType="application/vnd.openxmlformats-officedocument.presentationml.tags+xml"/>
  <Override PartName="/ppt/tags/tag5871.xml" ContentType="application/vnd.openxmlformats-officedocument.presentationml.tags+xml"/>
  <Override PartName="/ppt/tags/tag5872.xml" ContentType="application/vnd.openxmlformats-officedocument.presentationml.tags+xml"/>
  <Override PartName="/ppt/tags/tag5873.xml" ContentType="application/vnd.openxmlformats-officedocument.presentationml.tags+xml"/>
  <Override PartName="/ppt/tags/tag5874.xml" ContentType="application/vnd.openxmlformats-officedocument.presentationml.tags+xml"/>
  <Override PartName="/ppt/tags/tag5875.xml" ContentType="application/vnd.openxmlformats-officedocument.presentationml.tags+xml"/>
  <Override PartName="/ppt/tags/tag5876.xml" ContentType="application/vnd.openxmlformats-officedocument.presentationml.tags+xml"/>
  <Override PartName="/ppt/tags/tag5877.xml" ContentType="application/vnd.openxmlformats-officedocument.presentationml.tags+xml"/>
  <Override PartName="/ppt/tags/tag5878.xml" ContentType="application/vnd.openxmlformats-officedocument.presentationml.tags+xml"/>
  <Override PartName="/ppt/tags/tag5879.xml" ContentType="application/vnd.openxmlformats-officedocument.presentationml.tags+xml"/>
  <Override PartName="/ppt/tags/tag5880.xml" ContentType="application/vnd.openxmlformats-officedocument.presentationml.tags+xml"/>
  <Override PartName="/ppt/tags/tag5881.xml" ContentType="application/vnd.openxmlformats-officedocument.presentationml.tags+xml"/>
  <Override PartName="/ppt/tags/tag5882.xml" ContentType="application/vnd.openxmlformats-officedocument.presentationml.tags+xml"/>
  <Override PartName="/ppt/tags/tag5883.xml" ContentType="application/vnd.openxmlformats-officedocument.presentationml.tags+xml"/>
  <Override PartName="/ppt/tags/tag5884.xml" ContentType="application/vnd.openxmlformats-officedocument.presentationml.tags+xml"/>
  <Override PartName="/ppt/tags/tag5885.xml" ContentType="application/vnd.openxmlformats-officedocument.presentationml.tags+xml"/>
  <Override PartName="/ppt/tags/tag5886.xml" ContentType="application/vnd.openxmlformats-officedocument.presentationml.tags+xml"/>
  <Override PartName="/ppt/tags/tag5887.xml" ContentType="application/vnd.openxmlformats-officedocument.presentationml.tags+xml"/>
  <Override PartName="/ppt/tags/tag5888.xml" ContentType="application/vnd.openxmlformats-officedocument.presentationml.tags+xml"/>
  <Override PartName="/ppt/tags/tag5889.xml" ContentType="application/vnd.openxmlformats-officedocument.presentationml.tags+xml"/>
  <Override PartName="/ppt/tags/tag5890.xml" ContentType="application/vnd.openxmlformats-officedocument.presentationml.tags+xml"/>
  <Override PartName="/ppt/tags/tag5891.xml" ContentType="application/vnd.openxmlformats-officedocument.presentationml.tags+xml"/>
  <Override PartName="/ppt/tags/tag5892.xml" ContentType="application/vnd.openxmlformats-officedocument.presentationml.tags+xml"/>
  <Override PartName="/ppt/tags/tag5893.xml" ContentType="application/vnd.openxmlformats-officedocument.presentationml.tags+xml"/>
  <Override PartName="/ppt/tags/tag5894.xml" ContentType="application/vnd.openxmlformats-officedocument.presentationml.tags+xml"/>
  <Override PartName="/ppt/tags/tag5895.xml" ContentType="application/vnd.openxmlformats-officedocument.presentationml.tags+xml"/>
  <Override PartName="/ppt/tags/tag5896.xml" ContentType="application/vnd.openxmlformats-officedocument.presentationml.tags+xml"/>
  <Override PartName="/ppt/tags/tag5897.xml" ContentType="application/vnd.openxmlformats-officedocument.presentationml.tags+xml"/>
  <Override PartName="/ppt/tags/tag5898.xml" ContentType="application/vnd.openxmlformats-officedocument.presentationml.tags+xml"/>
  <Override PartName="/ppt/tags/tag5899.xml" ContentType="application/vnd.openxmlformats-officedocument.presentationml.tags+xml"/>
  <Override PartName="/ppt/tags/tag5900.xml" ContentType="application/vnd.openxmlformats-officedocument.presentationml.tags+xml"/>
  <Override PartName="/ppt/tags/tag5901.xml" ContentType="application/vnd.openxmlformats-officedocument.presentationml.tags+xml"/>
  <Override PartName="/ppt/tags/tag5902.xml" ContentType="application/vnd.openxmlformats-officedocument.presentationml.tags+xml"/>
  <Override PartName="/ppt/tags/tag5903.xml" ContentType="application/vnd.openxmlformats-officedocument.presentationml.tags+xml"/>
  <Override PartName="/ppt/tags/tag5904.xml" ContentType="application/vnd.openxmlformats-officedocument.presentationml.tags+xml"/>
  <Override PartName="/ppt/tags/tag5905.xml" ContentType="application/vnd.openxmlformats-officedocument.presentationml.tags+xml"/>
  <Override PartName="/ppt/tags/tag5906.xml" ContentType="application/vnd.openxmlformats-officedocument.presentationml.tags+xml"/>
  <Override PartName="/ppt/tags/tag5907.xml" ContentType="application/vnd.openxmlformats-officedocument.presentationml.tags+xml"/>
  <Override PartName="/ppt/tags/tag5908.xml" ContentType="application/vnd.openxmlformats-officedocument.presentationml.tags+xml"/>
  <Override PartName="/ppt/tags/tag5909.xml" ContentType="application/vnd.openxmlformats-officedocument.presentationml.tags+xml"/>
  <Override PartName="/ppt/tags/tag5910.xml" ContentType="application/vnd.openxmlformats-officedocument.presentationml.tags+xml"/>
  <Override PartName="/ppt/tags/tag5911.xml" ContentType="application/vnd.openxmlformats-officedocument.presentationml.tags+xml"/>
  <Override PartName="/ppt/tags/tag5912.xml" ContentType="application/vnd.openxmlformats-officedocument.presentationml.tags+xml"/>
  <Override PartName="/ppt/tags/tag5913.xml" ContentType="application/vnd.openxmlformats-officedocument.presentationml.tags+xml"/>
  <Override PartName="/ppt/tags/tag5914.xml" ContentType="application/vnd.openxmlformats-officedocument.presentationml.tags+xml"/>
  <Override PartName="/ppt/tags/tag5915.xml" ContentType="application/vnd.openxmlformats-officedocument.presentationml.tags+xml"/>
  <Override PartName="/ppt/tags/tag5916.xml" ContentType="application/vnd.openxmlformats-officedocument.presentationml.tags+xml"/>
  <Override PartName="/ppt/tags/tag5917.xml" ContentType="application/vnd.openxmlformats-officedocument.presentationml.tags+xml"/>
  <Override PartName="/ppt/tags/tag5918.xml" ContentType="application/vnd.openxmlformats-officedocument.presentationml.tags+xml"/>
  <Override PartName="/ppt/tags/tag5919.xml" ContentType="application/vnd.openxmlformats-officedocument.presentationml.tags+xml"/>
  <Override PartName="/ppt/tags/tag5920.xml" ContentType="application/vnd.openxmlformats-officedocument.presentationml.tags+xml"/>
  <Override PartName="/ppt/tags/tag5921.xml" ContentType="application/vnd.openxmlformats-officedocument.presentationml.tags+xml"/>
  <Override PartName="/ppt/tags/tag5922.xml" ContentType="application/vnd.openxmlformats-officedocument.presentationml.tags+xml"/>
  <Override PartName="/ppt/tags/tag5923.xml" ContentType="application/vnd.openxmlformats-officedocument.presentationml.tags+xml"/>
  <Override PartName="/ppt/tags/tag5924.xml" ContentType="application/vnd.openxmlformats-officedocument.presentationml.tags+xml"/>
  <Override PartName="/ppt/tags/tag5925.xml" ContentType="application/vnd.openxmlformats-officedocument.presentationml.tags+xml"/>
  <Override PartName="/ppt/tags/tag5926.xml" ContentType="application/vnd.openxmlformats-officedocument.presentationml.tags+xml"/>
  <Override PartName="/ppt/tags/tag5927.xml" ContentType="application/vnd.openxmlformats-officedocument.presentationml.tags+xml"/>
  <Override PartName="/ppt/tags/tag5928.xml" ContentType="application/vnd.openxmlformats-officedocument.presentationml.tags+xml"/>
  <Override PartName="/ppt/tags/tag5929.xml" ContentType="application/vnd.openxmlformats-officedocument.presentationml.tags+xml"/>
  <Override PartName="/ppt/tags/tag5930.xml" ContentType="application/vnd.openxmlformats-officedocument.presentationml.tags+xml"/>
  <Override PartName="/ppt/tags/tag5931.xml" ContentType="application/vnd.openxmlformats-officedocument.presentationml.tags+xml"/>
  <Override PartName="/ppt/tags/tag5932.xml" ContentType="application/vnd.openxmlformats-officedocument.presentationml.tags+xml"/>
  <Override PartName="/ppt/tags/tag5933.xml" ContentType="application/vnd.openxmlformats-officedocument.presentationml.tags+xml"/>
  <Override PartName="/ppt/tags/tag5934.xml" ContentType="application/vnd.openxmlformats-officedocument.presentationml.tags+xml"/>
  <Override PartName="/ppt/tags/tag5935.xml" ContentType="application/vnd.openxmlformats-officedocument.presentationml.tags+xml"/>
  <Override PartName="/ppt/tags/tag5936.xml" ContentType="application/vnd.openxmlformats-officedocument.presentationml.tags+xml"/>
  <Override PartName="/ppt/tags/tag5937.xml" ContentType="application/vnd.openxmlformats-officedocument.presentationml.tags+xml"/>
  <Override PartName="/ppt/tags/tag5938.xml" ContentType="application/vnd.openxmlformats-officedocument.presentationml.tags+xml"/>
  <Override PartName="/ppt/tags/tag5939.xml" ContentType="application/vnd.openxmlformats-officedocument.presentationml.tags+xml"/>
  <Override PartName="/ppt/tags/tag5940.xml" ContentType="application/vnd.openxmlformats-officedocument.presentationml.tags+xml"/>
  <Override PartName="/ppt/tags/tag5941.xml" ContentType="application/vnd.openxmlformats-officedocument.presentationml.tags+xml"/>
  <Override PartName="/ppt/tags/tag5942.xml" ContentType="application/vnd.openxmlformats-officedocument.presentationml.tags+xml"/>
  <Override PartName="/ppt/tags/tag5943.xml" ContentType="application/vnd.openxmlformats-officedocument.presentationml.tags+xml"/>
  <Override PartName="/ppt/tags/tag5944.xml" ContentType="application/vnd.openxmlformats-officedocument.presentationml.tags+xml"/>
  <Override PartName="/ppt/tags/tag5945.xml" ContentType="application/vnd.openxmlformats-officedocument.presentationml.tags+xml"/>
  <Override PartName="/ppt/tags/tag5946.xml" ContentType="application/vnd.openxmlformats-officedocument.presentationml.tags+xml"/>
  <Override PartName="/ppt/tags/tag5947.xml" ContentType="application/vnd.openxmlformats-officedocument.presentationml.tags+xml"/>
  <Override PartName="/ppt/tags/tag5948.xml" ContentType="application/vnd.openxmlformats-officedocument.presentationml.tags+xml"/>
  <Override PartName="/ppt/tags/tag5949.xml" ContentType="application/vnd.openxmlformats-officedocument.presentationml.tags+xml"/>
  <Override PartName="/ppt/tags/tag5950.xml" ContentType="application/vnd.openxmlformats-officedocument.presentationml.tags+xml"/>
  <Override PartName="/ppt/tags/tag5951.xml" ContentType="application/vnd.openxmlformats-officedocument.presentationml.tags+xml"/>
  <Override PartName="/ppt/tags/tag5952.xml" ContentType="application/vnd.openxmlformats-officedocument.presentationml.tags+xml"/>
  <Override PartName="/ppt/tags/tag5953.xml" ContentType="application/vnd.openxmlformats-officedocument.presentationml.tags+xml"/>
  <Override PartName="/ppt/tags/tag5954.xml" ContentType="application/vnd.openxmlformats-officedocument.presentationml.tags+xml"/>
  <Override PartName="/ppt/tags/tag5955.xml" ContentType="application/vnd.openxmlformats-officedocument.presentationml.tags+xml"/>
  <Override PartName="/ppt/tags/tag5956.xml" ContentType="application/vnd.openxmlformats-officedocument.presentationml.tags+xml"/>
  <Override PartName="/ppt/tags/tag5957.xml" ContentType="application/vnd.openxmlformats-officedocument.presentationml.tags+xml"/>
  <Override PartName="/ppt/tags/tag5958.xml" ContentType="application/vnd.openxmlformats-officedocument.presentationml.tags+xml"/>
  <Override PartName="/ppt/tags/tag5959.xml" ContentType="application/vnd.openxmlformats-officedocument.presentationml.tags+xml"/>
  <Override PartName="/ppt/tags/tag5960.xml" ContentType="application/vnd.openxmlformats-officedocument.presentationml.tags+xml"/>
  <Override PartName="/ppt/tags/tag5961.xml" ContentType="application/vnd.openxmlformats-officedocument.presentationml.tags+xml"/>
  <Override PartName="/ppt/tags/tag5962.xml" ContentType="application/vnd.openxmlformats-officedocument.presentationml.tags+xml"/>
  <Override PartName="/ppt/tags/tag5963.xml" ContentType="application/vnd.openxmlformats-officedocument.presentationml.tags+xml"/>
  <Override PartName="/ppt/tags/tag5964.xml" ContentType="application/vnd.openxmlformats-officedocument.presentationml.tags+xml"/>
  <Override PartName="/ppt/tags/tag5965.xml" ContentType="application/vnd.openxmlformats-officedocument.presentationml.tags+xml"/>
  <Override PartName="/ppt/tags/tag5966.xml" ContentType="application/vnd.openxmlformats-officedocument.presentationml.tags+xml"/>
  <Override PartName="/ppt/tags/tag5967.xml" ContentType="application/vnd.openxmlformats-officedocument.presentationml.tags+xml"/>
  <Override PartName="/ppt/tags/tag5968.xml" ContentType="application/vnd.openxmlformats-officedocument.presentationml.tags+xml"/>
  <Override PartName="/ppt/tags/tag5969.xml" ContentType="application/vnd.openxmlformats-officedocument.presentationml.tags+xml"/>
  <Override PartName="/ppt/tags/tag5970.xml" ContentType="application/vnd.openxmlformats-officedocument.presentationml.tags+xml"/>
  <Override PartName="/ppt/tags/tag5971.xml" ContentType="application/vnd.openxmlformats-officedocument.presentationml.tags+xml"/>
  <Override PartName="/ppt/tags/tag5972.xml" ContentType="application/vnd.openxmlformats-officedocument.presentationml.tags+xml"/>
  <Override PartName="/ppt/tags/tag5973.xml" ContentType="application/vnd.openxmlformats-officedocument.presentationml.tags+xml"/>
  <Override PartName="/ppt/tags/tag5974.xml" ContentType="application/vnd.openxmlformats-officedocument.presentationml.tags+xml"/>
  <Override PartName="/ppt/tags/tag5975.xml" ContentType="application/vnd.openxmlformats-officedocument.presentationml.tags+xml"/>
  <Override PartName="/ppt/tags/tag5976.xml" ContentType="application/vnd.openxmlformats-officedocument.presentationml.tags+xml"/>
  <Override PartName="/ppt/tags/tag5977.xml" ContentType="application/vnd.openxmlformats-officedocument.presentationml.tags+xml"/>
  <Override PartName="/ppt/tags/tag5978.xml" ContentType="application/vnd.openxmlformats-officedocument.presentationml.tags+xml"/>
  <Override PartName="/ppt/tags/tag5979.xml" ContentType="application/vnd.openxmlformats-officedocument.presentationml.tags+xml"/>
  <Override PartName="/ppt/tags/tag5980.xml" ContentType="application/vnd.openxmlformats-officedocument.presentationml.tags+xml"/>
  <Override PartName="/ppt/tags/tag5981.xml" ContentType="application/vnd.openxmlformats-officedocument.presentationml.tags+xml"/>
  <Override PartName="/ppt/tags/tag5982.xml" ContentType="application/vnd.openxmlformats-officedocument.presentationml.tags+xml"/>
  <Override PartName="/ppt/tags/tag5983.xml" ContentType="application/vnd.openxmlformats-officedocument.presentationml.tags+xml"/>
  <Override PartName="/ppt/tags/tag5984.xml" ContentType="application/vnd.openxmlformats-officedocument.presentationml.tags+xml"/>
  <Override PartName="/ppt/tags/tag5985.xml" ContentType="application/vnd.openxmlformats-officedocument.presentationml.tags+xml"/>
  <Override PartName="/ppt/tags/tag5986.xml" ContentType="application/vnd.openxmlformats-officedocument.presentationml.tags+xml"/>
  <Override PartName="/ppt/tags/tag5987.xml" ContentType="application/vnd.openxmlformats-officedocument.presentationml.tags+xml"/>
  <Override PartName="/ppt/tags/tag5988.xml" ContentType="application/vnd.openxmlformats-officedocument.presentationml.tags+xml"/>
  <Override PartName="/ppt/tags/tag5989.xml" ContentType="application/vnd.openxmlformats-officedocument.presentationml.tags+xml"/>
  <Override PartName="/ppt/tags/tag5990.xml" ContentType="application/vnd.openxmlformats-officedocument.presentationml.tags+xml"/>
  <Override PartName="/ppt/tags/tag5991.xml" ContentType="application/vnd.openxmlformats-officedocument.presentationml.tags+xml"/>
  <Override PartName="/ppt/tags/tag5992.xml" ContentType="application/vnd.openxmlformats-officedocument.presentationml.tags+xml"/>
  <Override PartName="/ppt/tags/tag5993.xml" ContentType="application/vnd.openxmlformats-officedocument.presentationml.tags+xml"/>
  <Override PartName="/ppt/tags/tag5994.xml" ContentType="application/vnd.openxmlformats-officedocument.presentationml.tags+xml"/>
  <Override PartName="/ppt/tags/tag5995.xml" ContentType="application/vnd.openxmlformats-officedocument.presentationml.tags+xml"/>
  <Override PartName="/ppt/tags/tag5996.xml" ContentType="application/vnd.openxmlformats-officedocument.presentationml.tags+xml"/>
  <Override PartName="/ppt/tags/tag5997.xml" ContentType="application/vnd.openxmlformats-officedocument.presentationml.tags+xml"/>
  <Override PartName="/ppt/tags/tag5998.xml" ContentType="application/vnd.openxmlformats-officedocument.presentationml.tags+xml"/>
  <Override PartName="/ppt/tags/tag5999.xml" ContentType="application/vnd.openxmlformats-officedocument.presentationml.tags+xml"/>
  <Override PartName="/ppt/tags/tag6000.xml" ContentType="application/vnd.openxmlformats-officedocument.presentationml.tags+xml"/>
  <Override PartName="/ppt/tags/tag6001.xml" ContentType="application/vnd.openxmlformats-officedocument.presentationml.tags+xml"/>
  <Override PartName="/ppt/tags/tag6002.xml" ContentType="application/vnd.openxmlformats-officedocument.presentationml.tags+xml"/>
  <Override PartName="/ppt/tags/tag6003.xml" ContentType="application/vnd.openxmlformats-officedocument.presentationml.tags+xml"/>
  <Override PartName="/ppt/tags/tag6004.xml" ContentType="application/vnd.openxmlformats-officedocument.presentationml.tags+xml"/>
  <Override PartName="/ppt/tags/tag6005.xml" ContentType="application/vnd.openxmlformats-officedocument.presentationml.tags+xml"/>
  <Override PartName="/ppt/tags/tag6006.xml" ContentType="application/vnd.openxmlformats-officedocument.presentationml.tags+xml"/>
  <Override PartName="/ppt/tags/tag6007.xml" ContentType="application/vnd.openxmlformats-officedocument.presentationml.tags+xml"/>
  <Override PartName="/ppt/tags/tag6008.xml" ContentType="application/vnd.openxmlformats-officedocument.presentationml.tags+xml"/>
  <Override PartName="/ppt/tags/tag6009.xml" ContentType="application/vnd.openxmlformats-officedocument.presentationml.tags+xml"/>
  <Override PartName="/ppt/tags/tag6010.xml" ContentType="application/vnd.openxmlformats-officedocument.presentationml.tags+xml"/>
  <Override PartName="/ppt/tags/tag6011.xml" ContentType="application/vnd.openxmlformats-officedocument.presentationml.tags+xml"/>
  <Override PartName="/ppt/tags/tag6012.xml" ContentType="application/vnd.openxmlformats-officedocument.presentationml.tags+xml"/>
  <Override PartName="/ppt/tags/tag6013.xml" ContentType="application/vnd.openxmlformats-officedocument.presentationml.tags+xml"/>
  <Override PartName="/ppt/tags/tag6014.xml" ContentType="application/vnd.openxmlformats-officedocument.presentationml.tags+xml"/>
  <Override PartName="/ppt/tags/tag6015.xml" ContentType="application/vnd.openxmlformats-officedocument.presentationml.tags+xml"/>
  <Override PartName="/ppt/tags/tag6016.xml" ContentType="application/vnd.openxmlformats-officedocument.presentationml.tags+xml"/>
  <Override PartName="/ppt/tags/tag6017.xml" ContentType="application/vnd.openxmlformats-officedocument.presentationml.tags+xml"/>
  <Override PartName="/ppt/tags/tag6018.xml" ContentType="application/vnd.openxmlformats-officedocument.presentationml.tags+xml"/>
  <Override PartName="/ppt/tags/tag6019.xml" ContentType="application/vnd.openxmlformats-officedocument.presentationml.tags+xml"/>
  <Override PartName="/ppt/tags/tag6020.xml" ContentType="application/vnd.openxmlformats-officedocument.presentationml.tags+xml"/>
  <Override PartName="/ppt/tags/tag6021.xml" ContentType="application/vnd.openxmlformats-officedocument.presentationml.tags+xml"/>
  <Override PartName="/ppt/tags/tag6022.xml" ContentType="application/vnd.openxmlformats-officedocument.presentationml.tags+xml"/>
  <Override PartName="/ppt/tags/tag6023.xml" ContentType="application/vnd.openxmlformats-officedocument.presentationml.tags+xml"/>
  <Override PartName="/ppt/tags/tag6024.xml" ContentType="application/vnd.openxmlformats-officedocument.presentationml.tags+xml"/>
  <Override PartName="/ppt/tags/tag6025.xml" ContentType="application/vnd.openxmlformats-officedocument.presentationml.tags+xml"/>
  <Override PartName="/ppt/tags/tag6026.xml" ContentType="application/vnd.openxmlformats-officedocument.presentationml.tags+xml"/>
  <Override PartName="/ppt/tags/tag6027.xml" ContentType="application/vnd.openxmlformats-officedocument.presentationml.tags+xml"/>
  <Override PartName="/ppt/tags/tag6028.xml" ContentType="application/vnd.openxmlformats-officedocument.presentationml.tags+xml"/>
  <Override PartName="/ppt/tags/tag6029.xml" ContentType="application/vnd.openxmlformats-officedocument.presentationml.tags+xml"/>
  <Override PartName="/ppt/tags/tag6030.xml" ContentType="application/vnd.openxmlformats-officedocument.presentationml.tags+xml"/>
  <Override PartName="/ppt/tags/tag6031.xml" ContentType="application/vnd.openxmlformats-officedocument.presentationml.tags+xml"/>
  <Override PartName="/ppt/tags/tag6032.xml" ContentType="application/vnd.openxmlformats-officedocument.presentationml.tags+xml"/>
  <Override PartName="/ppt/tags/tag6033.xml" ContentType="application/vnd.openxmlformats-officedocument.presentationml.tags+xml"/>
  <Override PartName="/ppt/tags/tag6034.xml" ContentType="application/vnd.openxmlformats-officedocument.presentationml.tags+xml"/>
  <Override PartName="/ppt/tags/tag6035.xml" ContentType="application/vnd.openxmlformats-officedocument.presentationml.tags+xml"/>
  <Override PartName="/ppt/tags/tag6036.xml" ContentType="application/vnd.openxmlformats-officedocument.presentationml.tags+xml"/>
  <Override PartName="/ppt/tags/tag6037.xml" ContentType="application/vnd.openxmlformats-officedocument.presentationml.tags+xml"/>
  <Override PartName="/ppt/tags/tag6038.xml" ContentType="application/vnd.openxmlformats-officedocument.presentationml.tags+xml"/>
  <Override PartName="/ppt/tags/tag6039.xml" ContentType="application/vnd.openxmlformats-officedocument.presentationml.tags+xml"/>
  <Override PartName="/ppt/tags/tag6040.xml" ContentType="application/vnd.openxmlformats-officedocument.presentationml.tags+xml"/>
  <Override PartName="/ppt/tags/tag6041.xml" ContentType="application/vnd.openxmlformats-officedocument.presentationml.tags+xml"/>
  <Override PartName="/ppt/tags/tag6042.xml" ContentType="application/vnd.openxmlformats-officedocument.presentationml.tags+xml"/>
  <Override PartName="/ppt/tags/tag6043.xml" ContentType="application/vnd.openxmlformats-officedocument.presentationml.tags+xml"/>
  <Override PartName="/ppt/tags/tag6044.xml" ContentType="application/vnd.openxmlformats-officedocument.presentationml.tags+xml"/>
  <Override PartName="/ppt/tags/tag6045.xml" ContentType="application/vnd.openxmlformats-officedocument.presentationml.tags+xml"/>
  <Override PartName="/ppt/tags/tag6046.xml" ContentType="application/vnd.openxmlformats-officedocument.presentationml.tags+xml"/>
  <Override PartName="/ppt/tags/tag6047.xml" ContentType="application/vnd.openxmlformats-officedocument.presentationml.tags+xml"/>
  <Override PartName="/ppt/tags/tag6048.xml" ContentType="application/vnd.openxmlformats-officedocument.presentationml.tags+xml"/>
  <Override PartName="/ppt/tags/tag6049.xml" ContentType="application/vnd.openxmlformats-officedocument.presentationml.tags+xml"/>
  <Override PartName="/ppt/tags/tag6050.xml" ContentType="application/vnd.openxmlformats-officedocument.presentationml.tags+xml"/>
  <Override PartName="/ppt/tags/tag6051.xml" ContentType="application/vnd.openxmlformats-officedocument.presentationml.tags+xml"/>
  <Override PartName="/ppt/tags/tag6052.xml" ContentType="application/vnd.openxmlformats-officedocument.presentationml.tags+xml"/>
  <Override PartName="/ppt/tags/tag6053.xml" ContentType="application/vnd.openxmlformats-officedocument.presentationml.tags+xml"/>
  <Override PartName="/ppt/tags/tag6054.xml" ContentType="application/vnd.openxmlformats-officedocument.presentationml.tags+xml"/>
  <Override PartName="/ppt/tags/tag6055.xml" ContentType="application/vnd.openxmlformats-officedocument.presentationml.tags+xml"/>
  <Override PartName="/ppt/tags/tag6056.xml" ContentType="application/vnd.openxmlformats-officedocument.presentationml.tags+xml"/>
  <Override PartName="/ppt/tags/tag6057.xml" ContentType="application/vnd.openxmlformats-officedocument.presentationml.tags+xml"/>
  <Override PartName="/ppt/tags/tag6058.xml" ContentType="application/vnd.openxmlformats-officedocument.presentationml.tags+xml"/>
  <Override PartName="/ppt/tags/tag6059.xml" ContentType="application/vnd.openxmlformats-officedocument.presentationml.tags+xml"/>
  <Override PartName="/ppt/tags/tag6060.xml" ContentType="application/vnd.openxmlformats-officedocument.presentationml.tags+xml"/>
  <Override PartName="/ppt/tags/tag6061.xml" ContentType="application/vnd.openxmlformats-officedocument.presentationml.tags+xml"/>
  <Override PartName="/ppt/tags/tag6062.xml" ContentType="application/vnd.openxmlformats-officedocument.presentationml.tags+xml"/>
  <Override PartName="/ppt/tags/tag6063.xml" ContentType="application/vnd.openxmlformats-officedocument.presentationml.tags+xml"/>
  <Override PartName="/ppt/tags/tag6064.xml" ContentType="application/vnd.openxmlformats-officedocument.presentationml.tags+xml"/>
  <Override PartName="/ppt/tags/tag6065.xml" ContentType="application/vnd.openxmlformats-officedocument.presentationml.tags+xml"/>
  <Override PartName="/ppt/tags/tag6066.xml" ContentType="application/vnd.openxmlformats-officedocument.presentationml.tags+xml"/>
  <Override PartName="/ppt/tags/tag6067.xml" ContentType="application/vnd.openxmlformats-officedocument.presentationml.tags+xml"/>
  <Override PartName="/ppt/tags/tag6068.xml" ContentType="application/vnd.openxmlformats-officedocument.presentationml.tags+xml"/>
  <Override PartName="/ppt/tags/tag6069.xml" ContentType="application/vnd.openxmlformats-officedocument.presentationml.tags+xml"/>
  <Override PartName="/ppt/tags/tag6070.xml" ContentType="application/vnd.openxmlformats-officedocument.presentationml.tags+xml"/>
  <Override PartName="/ppt/tags/tag6071.xml" ContentType="application/vnd.openxmlformats-officedocument.presentationml.tags+xml"/>
  <Override PartName="/ppt/tags/tag6072.xml" ContentType="application/vnd.openxmlformats-officedocument.presentationml.tags+xml"/>
  <Override PartName="/ppt/tags/tag6073.xml" ContentType="application/vnd.openxmlformats-officedocument.presentationml.tags+xml"/>
  <Override PartName="/ppt/tags/tag6074.xml" ContentType="application/vnd.openxmlformats-officedocument.presentationml.tags+xml"/>
  <Override PartName="/ppt/tags/tag6075.xml" ContentType="application/vnd.openxmlformats-officedocument.presentationml.tags+xml"/>
  <Override PartName="/ppt/tags/tag6076.xml" ContentType="application/vnd.openxmlformats-officedocument.presentationml.tags+xml"/>
  <Override PartName="/ppt/tags/tag6077.xml" ContentType="application/vnd.openxmlformats-officedocument.presentationml.tags+xml"/>
  <Override PartName="/ppt/tags/tag6078.xml" ContentType="application/vnd.openxmlformats-officedocument.presentationml.tags+xml"/>
  <Override PartName="/ppt/tags/tag6079.xml" ContentType="application/vnd.openxmlformats-officedocument.presentationml.tags+xml"/>
  <Override PartName="/ppt/tags/tag6080.xml" ContentType="application/vnd.openxmlformats-officedocument.presentationml.tags+xml"/>
  <Override PartName="/ppt/tags/tag6081.xml" ContentType="application/vnd.openxmlformats-officedocument.presentationml.tags+xml"/>
  <Override PartName="/ppt/tags/tag6082.xml" ContentType="application/vnd.openxmlformats-officedocument.presentationml.tags+xml"/>
  <Override PartName="/ppt/tags/tag6083.xml" ContentType="application/vnd.openxmlformats-officedocument.presentationml.tags+xml"/>
  <Override PartName="/ppt/tags/tag6084.xml" ContentType="application/vnd.openxmlformats-officedocument.presentationml.tags+xml"/>
  <Override PartName="/ppt/tags/tag6085.xml" ContentType="application/vnd.openxmlformats-officedocument.presentationml.tags+xml"/>
  <Override PartName="/ppt/tags/tag6086.xml" ContentType="application/vnd.openxmlformats-officedocument.presentationml.tags+xml"/>
  <Override PartName="/ppt/tags/tag6087.xml" ContentType="application/vnd.openxmlformats-officedocument.presentationml.tags+xml"/>
  <Override PartName="/ppt/tags/tag6088.xml" ContentType="application/vnd.openxmlformats-officedocument.presentationml.tags+xml"/>
  <Override PartName="/ppt/tags/tag6089.xml" ContentType="application/vnd.openxmlformats-officedocument.presentationml.tags+xml"/>
  <Override PartName="/ppt/tags/tag6090.xml" ContentType="application/vnd.openxmlformats-officedocument.presentationml.tags+xml"/>
  <Override PartName="/ppt/tags/tag6091.xml" ContentType="application/vnd.openxmlformats-officedocument.presentationml.tags+xml"/>
  <Override PartName="/ppt/tags/tag6092.xml" ContentType="application/vnd.openxmlformats-officedocument.presentationml.tags+xml"/>
  <Override PartName="/ppt/tags/tag6093.xml" ContentType="application/vnd.openxmlformats-officedocument.presentationml.tags+xml"/>
  <Override PartName="/ppt/tags/tag6094.xml" ContentType="application/vnd.openxmlformats-officedocument.presentationml.tags+xml"/>
  <Override PartName="/ppt/tags/tag6095.xml" ContentType="application/vnd.openxmlformats-officedocument.presentationml.tags+xml"/>
  <Override PartName="/ppt/tags/tag6096.xml" ContentType="application/vnd.openxmlformats-officedocument.presentationml.tags+xml"/>
  <Override PartName="/ppt/tags/tag6097.xml" ContentType="application/vnd.openxmlformats-officedocument.presentationml.tags+xml"/>
  <Override PartName="/ppt/tags/tag6098.xml" ContentType="application/vnd.openxmlformats-officedocument.presentationml.tags+xml"/>
  <Override PartName="/ppt/tags/tag6099.xml" ContentType="application/vnd.openxmlformats-officedocument.presentationml.tags+xml"/>
  <Override PartName="/ppt/tags/tag6100.xml" ContentType="application/vnd.openxmlformats-officedocument.presentationml.tags+xml"/>
  <Override PartName="/ppt/tags/tag6101.xml" ContentType="application/vnd.openxmlformats-officedocument.presentationml.tags+xml"/>
  <Override PartName="/ppt/tags/tag6102.xml" ContentType="application/vnd.openxmlformats-officedocument.presentationml.tags+xml"/>
  <Override PartName="/ppt/tags/tag6103.xml" ContentType="application/vnd.openxmlformats-officedocument.presentationml.tags+xml"/>
  <Override PartName="/ppt/tags/tag6104.xml" ContentType="application/vnd.openxmlformats-officedocument.presentationml.tags+xml"/>
  <Override PartName="/ppt/tags/tag6105.xml" ContentType="application/vnd.openxmlformats-officedocument.presentationml.tags+xml"/>
  <Override PartName="/ppt/tags/tag6106.xml" ContentType="application/vnd.openxmlformats-officedocument.presentationml.tags+xml"/>
  <Override PartName="/ppt/tags/tag6107.xml" ContentType="application/vnd.openxmlformats-officedocument.presentationml.tags+xml"/>
  <Override PartName="/ppt/tags/tag6108.xml" ContentType="application/vnd.openxmlformats-officedocument.presentationml.tags+xml"/>
  <Override PartName="/ppt/tags/tag6109.xml" ContentType="application/vnd.openxmlformats-officedocument.presentationml.tags+xml"/>
  <Override PartName="/ppt/tags/tag6110.xml" ContentType="application/vnd.openxmlformats-officedocument.presentationml.tags+xml"/>
  <Override PartName="/ppt/tags/tag6111.xml" ContentType="application/vnd.openxmlformats-officedocument.presentationml.tags+xml"/>
  <Override PartName="/ppt/tags/tag6112.xml" ContentType="application/vnd.openxmlformats-officedocument.presentationml.tags+xml"/>
  <Override PartName="/ppt/tags/tag6113.xml" ContentType="application/vnd.openxmlformats-officedocument.presentationml.tags+xml"/>
  <Override PartName="/ppt/tags/tag6114.xml" ContentType="application/vnd.openxmlformats-officedocument.presentationml.tags+xml"/>
  <Override PartName="/ppt/tags/tag6115.xml" ContentType="application/vnd.openxmlformats-officedocument.presentationml.tags+xml"/>
  <Override PartName="/ppt/tags/tag6116.xml" ContentType="application/vnd.openxmlformats-officedocument.presentationml.tags+xml"/>
  <Override PartName="/ppt/tags/tag6117.xml" ContentType="application/vnd.openxmlformats-officedocument.presentationml.tags+xml"/>
  <Override PartName="/ppt/tags/tag6118.xml" ContentType="application/vnd.openxmlformats-officedocument.presentationml.tags+xml"/>
  <Override PartName="/ppt/tags/tag6119.xml" ContentType="application/vnd.openxmlformats-officedocument.presentationml.tags+xml"/>
  <Override PartName="/ppt/tags/tag6120.xml" ContentType="application/vnd.openxmlformats-officedocument.presentationml.tags+xml"/>
  <Override PartName="/ppt/tags/tag6121.xml" ContentType="application/vnd.openxmlformats-officedocument.presentationml.tags+xml"/>
  <Override PartName="/ppt/tags/tag6122.xml" ContentType="application/vnd.openxmlformats-officedocument.presentationml.tags+xml"/>
  <Override PartName="/ppt/tags/tag6123.xml" ContentType="application/vnd.openxmlformats-officedocument.presentationml.tags+xml"/>
  <Override PartName="/ppt/tags/tag6124.xml" ContentType="application/vnd.openxmlformats-officedocument.presentationml.tags+xml"/>
  <Override PartName="/ppt/tags/tag6125.xml" ContentType="application/vnd.openxmlformats-officedocument.presentationml.tags+xml"/>
  <Override PartName="/ppt/tags/tag6126.xml" ContentType="application/vnd.openxmlformats-officedocument.presentationml.tags+xml"/>
  <Override PartName="/ppt/tags/tag6127.xml" ContentType="application/vnd.openxmlformats-officedocument.presentationml.tags+xml"/>
  <Override PartName="/ppt/tags/tag6128.xml" ContentType="application/vnd.openxmlformats-officedocument.presentationml.tags+xml"/>
  <Override PartName="/ppt/tags/tag6129.xml" ContentType="application/vnd.openxmlformats-officedocument.presentationml.tags+xml"/>
  <Override PartName="/ppt/tags/tag6130.xml" ContentType="application/vnd.openxmlformats-officedocument.presentationml.tags+xml"/>
  <Override PartName="/ppt/tags/tag6131.xml" ContentType="application/vnd.openxmlformats-officedocument.presentationml.tags+xml"/>
  <Override PartName="/ppt/tags/tag6132.xml" ContentType="application/vnd.openxmlformats-officedocument.presentationml.tags+xml"/>
  <Override PartName="/ppt/tags/tag6133.xml" ContentType="application/vnd.openxmlformats-officedocument.presentationml.tags+xml"/>
  <Override PartName="/ppt/tags/tag6134.xml" ContentType="application/vnd.openxmlformats-officedocument.presentationml.tags+xml"/>
  <Override PartName="/ppt/tags/tag6135.xml" ContentType="application/vnd.openxmlformats-officedocument.presentationml.tags+xml"/>
  <Override PartName="/ppt/tags/tag6136.xml" ContentType="application/vnd.openxmlformats-officedocument.presentationml.tags+xml"/>
  <Override PartName="/ppt/tags/tag6137.xml" ContentType="application/vnd.openxmlformats-officedocument.presentationml.tags+xml"/>
  <Override PartName="/ppt/tags/tag6138.xml" ContentType="application/vnd.openxmlformats-officedocument.presentationml.tags+xml"/>
  <Override PartName="/ppt/tags/tag6139.xml" ContentType="application/vnd.openxmlformats-officedocument.presentationml.tags+xml"/>
  <Override PartName="/ppt/tags/tag6140.xml" ContentType="application/vnd.openxmlformats-officedocument.presentationml.tags+xml"/>
  <Override PartName="/ppt/tags/tag6141.xml" ContentType="application/vnd.openxmlformats-officedocument.presentationml.tags+xml"/>
  <Override PartName="/ppt/tags/tag6142.xml" ContentType="application/vnd.openxmlformats-officedocument.presentationml.tags+xml"/>
  <Override PartName="/ppt/tags/tag6143.xml" ContentType="application/vnd.openxmlformats-officedocument.presentationml.tags+xml"/>
  <Override PartName="/ppt/tags/tag6144.xml" ContentType="application/vnd.openxmlformats-officedocument.presentationml.tags+xml"/>
  <Override PartName="/ppt/tags/tag6145.xml" ContentType="application/vnd.openxmlformats-officedocument.presentationml.tags+xml"/>
  <Override PartName="/ppt/tags/tag6146.xml" ContentType="application/vnd.openxmlformats-officedocument.presentationml.tags+xml"/>
  <Override PartName="/ppt/tags/tag6147.xml" ContentType="application/vnd.openxmlformats-officedocument.presentationml.tags+xml"/>
  <Override PartName="/ppt/tags/tag6148.xml" ContentType="application/vnd.openxmlformats-officedocument.presentationml.tags+xml"/>
  <Override PartName="/ppt/tags/tag6149.xml" ContentType="application/vnd.openxmlformats-officedocument.presentationml.tags+xml"/>
  <Override PartName="/ppt/tags/tag6150.xml" ContentType="application/vnd.openxmlformats-officedocument.presentationml.tags+xml"/>
  <Override PartName="/ppt/tags/tag6151.xml" ContentType="application/vnd.openxmlformats-officedocument.presentationml.tags+xml"/>
  <Override PartName="/ppt/tags/tag6152.xml" ContentType="application/vnd.openxmlformats-officedocument.presentationml.tags+xml"/>
  <Override PartName="/ppt/tags/tag6153.xml" ContentType="application/vnd.openxmlformats-officedocument.presentationml.tags+xml"/>
  <Override PartName="/ppt/tags/tag6154.xml" ContentType="application/vnd.openxmlformats-officedocument.presentationml.tags+xml"/>
  <Override PartName="/ppt/tags/tag6155.xml" ContentType="application/vnd.openxmlformats-officedocument.presentationml.tags+xml"/>
  <Override PartName="/ppt/tags/tag6156.xml" ContentType="application/vnd.openxmlformats-officedocument.presentationml.tags+xml"/>
  <Override PartName="/ppt/tags/tag6157.xml" ContentType="application/vnd.openxmlformats-officedocument.presentationml.tags+xml"/>
  <Override PartName="/ppt/tags/tag6158.xml" ContentType="application/vnd.openxmlformats-officedocument.presentationml.tags+xml"/>
  <Override PartName="/ppt/tags/tag6159.xml" ContentType="application/vnd.openxmlformats-officedocument.presentationml.tags+xml"/>
  <Override PartName="/ppt/tags/tag6160.xml" ContentType="application/vnd.openxmlformats-officedocument.presentationml.tags+xml"/>
  <Override PartName="/ppt/tags/tag6161.xml" ContentType="application/vnd.openxmlformats-officedocument.presentationml.tags+xml"/>
  <Override PartName="/ppt/tags/tag6162.xml" ContentType="application/vnd.openxmlformats-officedocument.presentationml.tags+xml"/>
  <Override PartName="/ppt/tags/tag6163.xml" ContentType="application/vnd.openxmlformats-officedocument.presentationml.tags+xml"/>
  <Override PartName="/ppt/tags/tag6164.xml" ContentType="application/vnd.openxmlformats-officedocument.presentationml.tags+xml"/>
  <Override PartName="/ppt/tags/tag6165.xml" ContentType="application/vnd.openxmlformats-officedocument.presentationml.tags+xml"/>
  <Override PartName="/ppt/tags/tag6166.xml" ContentType="application/vnd.openxmlformats-officedocument.presentationml.tags+xml"/>
  <Override PartName="/ppt/tags/tag6167.xml" ContentType="application/vnd.openxmlformats-officedocument.presentationml.tags+xml"/>
  <Override PartName="/ppt/tags/tag6168.xml" ContentType="application/vnd.openxmlformats-officedocument.presentationml.tags+xml"/>
  <Override PartName="/ppt/tags/tag6169.xml" ContentType="application/vnd.openxmlformats-officedocument.presentationml.tags+xml"/>
  <Override PartName="/ppt/tags/tag6170.xml" ContentType="application/vnd.openxmlformats-officedocument.presentationml.tags+xml"/>
  <Override PartName="/ppt/tags/tag6171.xml" ContentType="application/vnd.openxmlformats-officedocument.presentationml.tags+xml"/>
  <Override PartName="/ppt/tags/tag6172.xml" ContentType="application/vnd.openxmlformats-officedocument.presentationml.tags+xml"/>
  <Override PartName="/ppt/tags/tag6173.xml" ContentType="application/vnd.openxmlformats-officedocument.presentationml.tags+xml"/>
  <Override PartName="/ppt/tags/tag6174.xml" ContentType="application/vnd.openxmlformats-officedocument.presentationml.tags+xml"/>
  <Override PartName="/ppt/tags/tag6175.xml" ContentType="application/vnd.openxmlformats-officedocument.presentationml.tags+xml"/>
  <Override PartName="/ppt/tags/tag6176.xml" ContentType="application/vnd.openxmlformats-officedocument.presentationml.tags+xml"/>
  <Override PartName="/ppt/tags/tag6177.xml" ContentType="application/vnd.openxmlformats-officedocument.presentationml.tags+xml"/>
  <Override PartName="/ppt/tags/tag6178.xml" ContentType="application/vnd.openxmlformats-officedocument.presentationml.tags+xml"/>
  <Override PartName="/ppt/tags/tag6179.xml" ContentType="application/vnd.openxmlformats-officedocument.presentationml.tags+xml"/>
  <Override PartName="/ppt/notesSlides/notesSlide59.xml" ContentType="application/vnd.openxmlformats-officedocument.presentationml.notesSlide+xml"/>
  <Override PartName="/ppt/tags/tag6180.xml" ContentType="application/vnd.openxmlformats-officedocument.presentationml.tags+xml"/>
  <Override PartName="/ppt/tags/tag6181.xml" ContentType="application/vnd.openxmlformats-officedocument.presentationml.tags+xml"/>
  <Override PartName="/ppt/tags/tag6182.xml" ContentType="application/vnd.openxmlformats-officedocument.presentationml.tags+xml"/>
  <Override PartName="/ppt/tags/tag6183.xml" ContentType="application/vnd.openxmlformats-officedocument.presentationml.tags+xml"/>
  <Override PartName="/ppt/tags/tag6184.xml" ContentType="application/vnd.openxmlformats-officedocument.presentationml.tags+xml"/>
  <Override PartName="/ppt/tags/tag6185.xml" ContentType="application/vnd.openxmlformats-officedocument.presentationml.tags+xml"/>
  <Override PartName="/ppt/tags/tag6186.xml" ContentType="application/vnd.openxmlformats-officedocument.presentationml.tags+xml"/>
  <Override PartName="/ppt/tags/tag6187.xml" ContentType="application/vnd.openxmlformats-officedocument.presentationml.tags+xml"/>
  <Override PartName="/ppt/tags/tag6188.xml" ContentType="application/vnd.openxmlformats-officedocument.presentationml.tags+xml"/>
  <Override PartName="/ppt/tags/tag6189.xml" ContentType="application/vnd.openxmlformats-officedocument.presentationml.tags+xml"/>
  <Override PartName="/ppt/tags/tag6190.xml" ContentType="application/vnd.openxmlformats-officedocument.presentationml.tags+xml"/>
  <Override PartName="/ppt/tags/tag6191.xml" ContentType="application/vnd.openxmlformats-officedocument.presentationml.tags+xml"/>
  <Override PartName="/ppt/tags/tag6192.xml" ContentType="application/vnd.openxmlformats-officedocument.presentationml.tags+xml"/>
  <Override PartName="/ppt/tags/tag6193.xml" ContentType="application/vnd.openxmlformats-officedocument.presentationml.tags+xml"/>
  <Override PartName="/ppt/tags/tag6194.xml" ContentType="application/vnd.openxmlformats-officedocument.presentationml.tags+xml"/>
  <Override PartName="/ppt/tags/tag6195.xml" ContentType="application/vnd.openxmlformats-officedocument.presentationml.tags+xml"/>
  <Override PartName="/ppt/tags/tag6196.xml" ContentType="application/vnd.openxmlformats-officedocument.presentationml.tags+xml"/>
  <Override PartName="/ppt/tags/tag6197.xml" ContentType="application/vnd.openxmlformats-officedocument.presentationml.tags+xml"/>
  <Override PartName="/ppt/tags/tag6198.xml" ContentType="application/vnd.openxmlformats-officedocument.presentationml.tags+xml"/>
  <Override PartName="/ppt/tags/tag6199.xml" ContentType="application/vnd.openxmlformats-officedocument.presentationml.tags+xml"/>
  <Override PartName="/ppt/tags/tag6200.xml" ContentType="application/vnd.openxmlformats-officedocument.presentationml.tags+xml"/>
  <Override PartName="/ppt/tags/tag6201.xml" ContentType="application/vnd.openxmlformats-officedocument.presentationml.tags+xml"/>
  <Override PartName="/ppt/tags/tag6202.xml" ContentType="application/vnd.openxmlformats-officedocument.presentationml.tags+xml"/>
  <Override PartName="/ppt/tags/tag6203.xml" ContentType="application/vnd.openxmlformats-officedocument.presentationml.tags+xml"/>
  <Override PartName="/ppt/tags/tag6204.xml" ContentType="application/vnd.openxmlformats-officedocument.presentationml.tags+xml"/>
  <Override PartName="/ppt/tags/tag6205.xml" ContentType="application/vnd.openxmlformats-officedocument.presentationml.tags+xml"/>
  <Override PartName="/ppt/tags/tag6206.xml" ContentType="application/vnd.openxmlformats-officedocument.presentationml.tags+xml"/>
  <Override PartName="/ppt/tags/tag6207.xml" ContentType="application/vnd.openxmlformats-officedocument.presentationml.tags+xml"/>
  <Override PartName="/ppt/tags/tag6208.xml" ContentType="application/vnd.openxmlformats-officedocument.presentationml.tags+xml"/>
  <Override PartName="/ppt/tags/tag6209.xml" ContentType="application/vnd.openxmlformats-officedocument.presentationml.tags+xml"/>
  <Override PartName="/ppt/tags/tag6210.xml" ContentType="application/vnd.openxmlformats-officedocument.presentationml.tags+xml"/>
  <Override PartName="/ppt/tags/tag6211.xml" ContentType="application/vnd.openxmlformats-officedocument.presentationml.tags+xml"/>
  <Override PartName="/ppt/notesSlides/notesSlide60.xml" ContentType="application/vnd.openxmlformats-officedocument.presentationml.notesSlide+xml"/>
  <Override PartName="/ppt/tags/tag6212.xml" ContentType="application/vnd.openxmlformats-officedocument.presentationml.tags+xml"/>
  <Override PartName="/ppt/tags/tag6213.xml" ContentType="application/vnd.openxmlformats-officedocument.presentationml.tags+xml"/>
  <Override PartName="/ppt/tags/tag6214.xml" ContentType="application/vnd.openxmlformats-officedocument.presentationml.tags+xml"/>
  <Override PartName="/ppt/tags/tag6215.xml" ContentType="application/vnd.openxmlformats-officedocument.presentationml.tags+xml"/>
  <Override PartName="/ppt/tags/tag6216.xml" ContentType="application/vnd.openxmlformats-officedocument.presentationml.tags+xml"/>
  <Override PartName="/ppt/tags/tag6217.xml" ContentType="application/vnd.openxmlformats-officedocument.presentationml.tags+xml"/>
  <Override PartName="/ppt/tags/tag6218.xml" ContentType="application/vnd.openxmlformats-officedocument.presentationml.tags+xml"/>
  <Override PartName="/ppt/tags/tag6219.xml" ContentType="application/vnd.openxmlformats-officedocument.presentationml.tags+xml"/>
  <Override PartName="/ppt/tags/tag6220.xml" ContentType="application/vnd.openxmlformats-officedocument.presentationml.tags+xml"/>
  <Override PartName="/ppt/tags/tag6221.xml" ContentType="application/vnd.openxmlformats-officedocument.presentationml.tags+xml"/>
  <Override PartName="/ppt/tags/tag6222.xml" ContentType="application/vnd.openxmlformats-officedocument.presentationml.tags+xml"/>
  <Override PartName="/ppt/tags/tag6223.xml" ContentType="application/vnd.openxmlformats-officedocument.presentationml.tags+xml"/>
  <Override PartName="/ppt/tags/tag6224.xml" ContentType="application/vnd.openxmlformats-officedocument.presentationml.tags+xml"/>
  <Override PartName="/ppt/tags/tag6225.xml" ContentType="application/vnd.openxmlformats-officedocument.presentationml.tags+xml"/>
  <Override PartName="/ppt/tags/tag6226.xml" ContentType="application/vnd.openxmlformats-officedocument.presentationml.tags+xml"/>
  <Override PartName="/ppt/tags/tag6227.xml" ContentType="application/vnd.openxmlformats-officedocument.presentationml.tags+xml"/>
  <Override PartName="/ppt/tags/tag6228.xml" ContentType="application/vnd.openxmlformats-officedocument.presentationml.tags+xml"/>
  <Override PartName="/ppt/tags/tag6229.xml" ContentType="application/vnd.openxmlformats-officedocument.presentationml.tags+xml"/>
  <Override PartName="/ppt/tags/tag6230.xml" ContentType="application/vnd.openxmlformats-officedocument.presentationml.tags+xml"/>
  <Override PartName="/ppt/tags/tag6231.xml" ContentType="application/vnd.openxmlformats-officedocument.presentationml.tags+xml"/>
  <Override PartName="/ppt/tags/tag6232.xml" ContentType="application/vnd.openxmlformats-officedocument.presentationml.tags+xml"/>
  <Override PartName="/ppt/tags/tag6233.xml" ContentType="application/vnd.openxmlformats-officedocument.presentationml.tags+xml"/>
  <Override PartName="/ppt/tags/tag6234.xml" ContentType="application/vnd.openxmlformats-officedocument.presentationml.tags+xml"/>
  <Override PartName="/ppt/tags/tag6235.xml" ContentType="application/vnd.openxmlformats-officedocument.presentationml.tags+xml"/>
  <Override PartName="/ppt/tags/tag6236.xml" ContentType="application/vnd.openxmlformats-officedocument.presentationml.tags+xml"/>
  <Override PartName="/ppt/tags/tag6237.xml" ContentType="application/vnd.openxmlformats-officedocument.presentationml.tags+xml"/>
  <Override PartName="/ppt/tags/tag6238.xml" ContentType="application/vnd.openxmlformats-officedocument.presentationml.tags+xml"/>
  <Override PartName="/ppt/tags/tag6239.xml" ContentType="application/vnd.openxmlformats-officedocument.presentationml.tags+xml"/>
  <Override PartName="/ppt/tags/tag6240.xml" ContentType="application/vnd.openxmlformats-officedocument.presentationml.tags+xml"/>
  <Override PartName="/ppt/tags/tag6241.xml" ContentType="application/vnd.openxmlformats-officedocument.presentationml.tags+xml"/>
  <Override PartName="/ppt/tags/tag6242.xml" ContentType="application/vnd.openxmlformats-officedocument.presentationml.tags+xml"/>
  <Override PartName="/ppt/tags/tag6243.xml" ContentType="application/vnd.openxmlformats-officedocument.presentationml.tags+xml"/>
  <Override PartName="/ppt/notesSlides/notesSlide61.xml" ContentType="application/vnd.openxmlformats-officedocument.presentationml.notesSlide+xml"/>
  <Override PartName="/ppt/tags/tag6244.xml" ContentType="application/vnd.openxmlformats-officedocument.presentationml.tags+xml"/>
  <Override PartName="/ppt/tags/tag6245.xml" ContentType="application/vnd.openxmlformats-officedocument.presentationml.tags+xml"/>
  <Override PartName="/ppt/tags/tag6246.xml" ContentType="application/vnd.openxmlformats-officedocument.presentationml.tags+xml"/>
  <Override PartName="/ppt/tags/tag6247.xml" ContentType="application/vnd.openxmlformats-officedocument.presentationml.tags+xml"/>
  <Override PartName="/ppt/tags/tag6248.xml" ContentType="application/vnd.openxmlformats-officedocument.presentationml.tags+xml"/>
  <Override PartName="/ppt/tags/tag6249.xml" ContentType="application/vnd.openxmlformats-officedocument.presentationml.tags+xml"/>
  <Override PartName="/ppt/tags/tag6250.xml" ContentType="application/vnd.openxmlformats-officedocument.presentationml.tags+xml"/>
  <Override PartName="/ppt/tags/tag6251.xml" ContentType="application/vnd.openxmlformats-officedocument.presentationml.tags+xml"/>
  <Override PartName="/ppt/tags/tag6252.xml" ContentType="application/vnd.openxmlformats-officedocument.presentationml.tags+xml"/>
  <Override PartName="/ppt/tags/tag6253.xml" ContentType="application/vnd.openxmlformats-officedocument.presentationml.tags+xml"/>
  <Override PartName="/ppt/tags/tag6254.xml" ContentType="application/vnd.openxmlformats-officedocument.presentationml.tags+xml"/>
  <Override PartName="/ppt/tags/tag6255.xml" ContentType="application/vnd.openxmlformats-officedocument.presentationml.tags+xml"/>
  <Override PartName="/ppt/tags/tag6256.xml" ContentType="application/vnd.openxmlformats-officedocument.presentationml.tags+xml"/>
  <Override PartName="/ppt/tags/tag6257.xml" ContentType="application/vnd.openxmlformats-officedocument.presentationml.tags+xml"/>
  <Override PartName="/ppt/tags/tag6258.xml" ContentType="application/vnd.openxmlformats-officedocument.presentationml.tags+xml"/>
  <Override PartName="/ppt/tags/tag6259.xml" ContentType="application/vnd.openxmlformats-officedocument.presentationml.tags+xml"/>
  <Override PartName="/ppt/tags/tag6260.xml" ContentType="application/vnd.openxmlformats-officedocument.presentationml.tags+xml"/>
  <Override PartName="/ppt/tags/tag6261.xml" ContentType="application/vnd.openxmlformats-officedocument.presentationml.tags+xml"/>
  <Override PartName="/ppt/tags/tag6262.xml" ContentType="application/vnd.openxmlformats-officedocument.presentationml.tags+xml"/>
  <Override PartName="/ppt/tags/tag6263.xml" ContentType="application/vnd.openxmlformats-officedocument.presentationml.tags+xml"/>
  <Override PartName="/ppt/tags/tag6264.xml" ContentType="application/vnd.openxmlformats-officedocument.presentationml.tags+xml"/>
  <Override PartName="/ppt/tags/tag6265.xml" ContentType="application/vnd.openxmlformats-officedocument.presentationml.tags+xml"/>
  <Override PartName="/ppt/tags/tag6266.xml" ContentType="application/vnd.openxmlformats-officedocument.presentationml.tags+xml"/>
  <Override PartName="/ppt/tags/tag6267.xml" ContentType="application/vnd.openxmlformats-officedocument.presentationml.tags+xml"/>
  <Override PartName="/ppt/tags/tag6268.xml" ContentType="application/vnd.openxmlformats-officedocument.presentationml.tags+xml"/>
  <Override PartName="/ppt/tags/tag6269.xml" ContentType="application/vnd.openxmlformats-officedocument.presentationml.tags+xml"/>
  <Override PartName="/ppt/tags/tag6270.xml" ContentType="application/vnd.openxmlformats-officedocument.presentationml.tags+xml"/>
  <Override PartName="/ppt/tags/tag6271.xml" ContentType="application/vnd.openxmlformats-officedocument.presentationml.tags+xml"/>
  <Override PartName="/ppt/tags/tag6272.xml" ContentType="application/vnd.openxmlformats-officedocument.presentationml.tags+xml"/>
  <Override PartName="/ppt/tags/tag6273.xml" ContentType="application/vnd.openxmlformats-officedocument.presentationml.tags+xml"/>
  <Override PartName="/ppt/tags/tag6274.xml" ContentType="application/vnd.openxmlformats-officedocument.presentationml.tags+xml"/>
  <Override PartName="/ppt/tags/tag6275.xml" ContentType="application/vnd.openxmlformats-officedocument.presentationml.tags+xml"/>
  <Override PartName="/ppt/tags/tag6276.xml" ContentType="application/vnd.openxmlformats-officedocument.presentationml.tags+xml"/>
  <Override PartName="/ppt/tags/tag6277.xml" ContentType="application/vnd.openxmlformats-officedocument.presentationml.tags+xml"/>
  <Override PartName="/ppt/tags/tag6278.xml" ContentType="application/vnd.openxmlformats-officedocument.presentationml.tags+xml"/>
  <Override PartName="/ppt/tags/tag6279.xml" ContentType="application/vnd.openxmlformats-officedocument.presentationml.tags+xml"/>
  <Override PartName="/ppt/tags/tag6280.xml" ContentType="application/vnd.openxmlformats-officedocument.presentationml.tags+xml"/>
  <Override PartName="/ppt/tags/tag6281.xml" ContentType="application/vnd.openxmlformats-officedocument.presentationml.tags+xml"/>
  <Override PartName="/ppt/tags/tag6282.xml" ContentType="application/vnd.openxmlformats-officedocument.presentationml.tags+xml"/>
  <Override PartName="/ppt/tags/tag6283.xml" ContentType="application/vnd.openxmlformats-officedocument.presentationml.tags+xml"/>
  <Override PartName="/ppt/tags/tag6284.xml" ContentType="application/vnd.openxmlformats-officedocument.presentationml.tags+xml"/>
  <Override PartName="/ppt/tags/tag6285.xml" ContentType="application/vnd.openxmlformats-officedocument.presentationml.tags+xml"/>
  <Override PartName="/ppt/tags/tag6286.xml" ContentType="application/vnd.openxmlformats-officedocument.presentationml.tags+xml"/>
  <Override PartName="/ppt/tags/tag6287.xml" ContentType="application/vnd.openxmlformats-officedocument.presentationml.tags+xml"/>
  <Override PartName="/ppt/tags/tag6288.xml" ContentType="application/vnd.openxmlformats-officedocument.presentationml.tags+xml"/>
  <Override PartName="/ppt/tags/tag6289.xml" ContentType="application/vnd.openxmlformats-officedocument.presentationml.tags+xml"/>
  <Override PartName="/ppt/tags/tag6290.xml" ContentType="application/vnd.openxmlformats-officedocument.presentationml.tags+xml"/>
  <Override PartName="/ppt/tags/tag6291.xml" ContentType="application/vnd.openxmlformats-officedocument.presentationml.tags+xml"/>
  <Override PartName="/ppt/tags/tag6292.xml" ContentType="application/vnd.openxmlformats-officedocument.presentationml.tags+xml"/>
  <Override PartName="/ppt/tags/tag6293.xml" ContentType="application/vnd.openxmlformats-officedocument.presentationml.tags+xml"/>
  <Override PartName="/ppt/tags/tag6294.xml" ContentType="application/vnd.openxmlformats-officedocument.presentationml.tags+xml"/>
  <Override PartName="/ppt/tags/tag6295.xml" ContentType="application/vnd.openxmlformats-officedocument.presentationml.tags+xml"/>
  <Override PartName="/ppt/tags/tag6296.xml" ContentType="application/vnd.openxmlformats-officedocument.presentationml.tags+xml"/>
  <Override PartName="/ppt/tags/tag6297.xml" ContentType="application/vnd.openxmlformats-officedocument.presentationml.tags+xml"/>
  <Override PartName="/ppt/tags/tag6298.xml" ContentType="application/vnd.openxmlformats-officedocument.presentationml.tags+xml"/>
  <Override PartName="/ppt/tags/tag6299.xml" ContentType="application/vnd.openxmlformats-officedocument.presentationml.tags+xml"/>
  <Override PartName="/ppt/tags/tag6300.xml" ContentType="application/vnd.openxmlformats-officedocument.presentationml.tags+xml"/>
  <Override PartName="/ppt/tags/tag6301.xml" ContentType="application/vnd.openxmlformats-officedocument.presentationml.tags+xml"/>
  <Override PartName="/ppt/tags/tag6302.xml" ContentType="application/vnd.openxmlformats-officedocument.presentationml.tags+xml"/>
  <Override PartName="/ppt/tags/tag6303.xml" ContentType="application/vnd.openxmlformats-officedocument.presentationml.tags+xml"/>
  <Override PartName="/ppt/tags/tag6304.xml" ContentType="application/vnd.openxmlformats-officedocument.presentationml.tags+xml"/>
  <Override PartName="/ppt/tags/tag6305.xml" ContentType="application/vnd.openxmlformats-officedocument.presentationml.tags+xml"/>
  <Override PartName="/ppt/tags/tag6306.xml" ContentType="application/vnd.openxmlformats-officedocument.presentationml.tags+xml"/>
  <Override PartName="/ppt/tags/tag6307.xml" ContentType="application/vnd.openxmlformats-officedocument.presentationml.tags+xml"/>
  <Override PartName="/ppt/tags/tag6308.xml" ContentType="application/vnd.openxmlformats-officedocument.presentationml.tags+xml"/>
  <Override PartName="/ppt/tags/tag6309.xml" ContentType="application/vnd.openxmlformats-officedocument.presentationml.tags+xml"/>
  <Override PartName="/ppt/tags/tag6310.xml" ContentType="application/vnd.openxmlformats-officedocument.presentationml.tags+xml"/>
  <Override PartName="/ppt/notesSlides/notesSlide62.xml" ContentType="application/vnd.openxmlformats-officedocument.presentationml.notesSlide+xml"/>
  <Override PartName="/ppt/tags/tag6311.xml" ContentType="application/vnd.openxmlformats-officedocument.presentationml.tags+xml"/>
  <Override PartName="/ppt/tags/tag6312.xml" ContentType="application/vnd.openxmlformats-officedocument.presentationml.tags+xml"/>
  <Override PartName="/ppt/tags/tag6313.xml" ContentType="application/vnd.openxmlformats-officedocument.presentationml.tags+xml"/>
  <Override PartName="/ppt/tags/tag6314.xml" ContentType="application/vnd.openxmlformats-officedocument.presentationml.tags+xml"/>
  <Override PartName="/ppt/tags/tag6315.xml" ContentType="application/vnd.openxmlformats-officedocument.presentationml.tags+xml"/>
  <Override PartName="/ppt/tags/tag6316.xml" ContentType="application/vnd.openxmlformats-officedocument.presentationml.tags+xml"/>
  <Override PartName="/ppt/tags/tag6317.xml" ContentType="application/vnd.openxmlformats-officedocument.presentationml.tags+xml"/>
  <Override PartName="/ppt/tags/tag6318.xml" ContentType="application/vnd.openxmlformats-officedocument.presentationml.tags+xml"/>
  <Override PartName="/ppt/tags/tag6319.xml" ContentType="application/vnd.openxmlformats-officedocument.presentationml.tags+xml"/>
  <Override PartName="/ppt/tags/tag6320.xml" ContentType="application/vnd.openxmlformats-officedocument.presentationml.tags+xml"/>
  <Override PartName="/ppt/tags/tag6321.xml" ContentType="application/vnd.openxmlformats-officedocument.presentationml.tags+xml"/>
  <Override PartName="/ppt/tags/tag6322.xml" ContentType="application/vnd.openxmlformats-officedocument.presentationml.tags+xml"/>
  <Override PartName="/ppt/tags/tag6323.xml" ContentType="application/vnd.openxmlformats-officedocument.presentationml.tags+xml"/>
  <Override PartName="/ppt/tags/tag6324.xml" ContentType="application/vnd.openxmlformats-officedocument.presentationml.tags+xml"/>
  <Override PartName="/ppt/tags/tag6325.xml" ContentType="application/vnd.openxmlformats-officedocument.presentationml.tags+xml"/>
  <Override PartName="/ppt/tags/tag6326.xml" ContentType="application/vnd.openxmlformats-officedocument.presentationml.tags+xml"/>
  <Override PartName="/ppt/tags/tag6327.xml" ContentType="application/vnd.openxmlformats-officedocument.presentationml.tags+xml"/>
  <Override PartName="/ppt/tags/tag6328.xml" ContentType="application/vnd.openxmlformats-officedocument.presentationml.tags+xml"/>
  <Override PartName="/ppt/tags/tag6329.xml" ContentType="application/vnd.openxmlformats-officedocument.presentationml.tags+xml"/>
  <Override PartName="/ppt/tags/tag6330.xml" ContentType="application/vnd.openxmlformats-officedocument.presentationml.tags+xml"/>
  <Override PartName="/ppt/tags/tag6331.xml" ContentType="application/vnd.openxmlformats-officedocument.presentationml.tags+xml"/>
  <Override PartName="/ppt/tags/tag6332.xml" ContentType="application/vnd.openxmlformats-officedocument.presentationml.tags+xml"/>
  <Override PartName="/ppt/tags/tag6333.xml" ContentType="application/vnd.openxmlformats-officedocument.presentationml.tags+xml"/>
  <Override PartName="/ppt/tags/tag6334.xml" ContentType="application/vnd.openxmlformats-officedocument.presentationml.tags+xml"/>
  <Override PartName="/ppt/tags/tag6335.xml" ContentType="application/vnd.openxmlformats-officedocument.presentationml.tags+xml"/>
  <Override PartName="/ppt/tags/tag6336.xml" ContentType="application/vnd.openxmlformats-officedocument.presentationml.tags+xml"/>
  <Override PartName="/ppt/tags/tag6337.xml" ContentType="application/vnd.openxmlformats-officedocument.presentationml.tags+xml"/>
  <Override PartName="/ppt/tags/tag6338.xml" ContentType="application/vnd.openxmlformats-officedocument.presentationml.tags+xml"/>
  <Override PartName="/ppt/tags/tag6339.xml" ContentType="application/vnd.openxmlformats-officedocument.presentationml.tags+xml"/>
  <Override PartName="/ppt/tags/tag6340.xml" ContentType="application/vnd.openxmlformats-officedocument.presentationml.tags+xml"/>
  <Override PartName="/ppt/tags/tag6341.xml" ContentType="application/vnd.openxmlformats-officedocument.presentationml.tags+xml"/>
  <Override PartName="/ppt/tags/tag6342.xml" ContentType="application/vnd.openxmlformats-officedocument.presentationml.tags+xml"/>
  <Override PartName="/ppt/tags/tag6343.xml" ContentType="application/vnd.openxmlformats-officedocument.presentationml.tags+xml"/>
  <Override PartName="/ppt/tags/tag6344.xml" ContentType="application/vnd.openxmlformats-officedocument.presentationml.tags+xml"/>
  <Override PartName="/ppt/tags/tag6345.xml" ContentType="application/vnd.openxmlformats-officedocument.presentationml.tags+xml"/>
  <Override PartName="/ppt/tags/tag6346.xml" ContentType="application/vnd.openxmlformats-officedocument.presentationml.tags+xml"/>
  <Override PartName="/ppt/tags/tag6347.xml" ContentType="application/vnd.openxmlformats-officedocument.presentationml.tags+xml"/>
  <Override PartName="/ppt/tags/tag6348.xml" ContentType="application/vnd.openxmlformats-officedocument.presentationml.tags+xml"/>
  <Override PartName="/ppt/tags/tag6349.xml" ContentType="application/vnd.openxmlformats-officedocument.presentationml.tags+xml"/>
  <Override PartName="/ppt/tags/tag6350.xml" ContentType="application/vnd.openxmlformats-officedocument.presentationml.tags+xml"/>
  <Override PartName="/ppt/tags/tag6351.xml" ContentType="application/vnd.openxmlformats-officedocument.presentationml.tags+xml"/>
  <Override PartName="/ppt/tags/tag6352.xml" ContentType="application/vnd.openxmlformats-officedocument.presentationml.tags+xml"/>
  <Override PartName="/ppt/tags/tag6353.xml" ContentType="application/vnd.openxmlformats-officedocument.presentationml.tags+xml"/>
  <Override PartName="/ppt/tags/tag6354.xml" ContentType="application/vnd.openxmlformats-officedocument.presentationml.tags+xml"/>
  <Override PartName="/ppt/tags/tag6355.xml" ContentType="application/vnd.openxmlformats-officedocument.presentationml.tags+xml"/>
  <Override PartName="/ppt/tags/tag6356.xml" ContentType="application/vnd.openxmlformats-officedocument.presentationml.tags+xml"/>
  <Override PartName="/ppt/tags/tag6357.xml" ContentType="application/vnd.openxmlformats-officedocument.presentationml.tags+xml"/>
  <Override PartName="/ppt/tags/tag6358.xml" ContentType="application/vnd.openxmlformats-officedocument.presentationml.tags+xml"/>
  <Override PartName="/ppt/tags/tag6359.xml" ContentType="application/vnd.openxmlformats-officedocument.presentationml.tags+xml"/>
  <Override PartName="/ppt/tags/tag6360.xml" ContentType="application/vnd.openxmlformats-officedocument.presentationml.tags+xml"/>
  <Override PartName="/ppt/tags/tag6361.xml" ContentType="application/vnd.openxmlformats-officedocument.presentationml.tags+xml"/>
  <Override PartName="/ppt/tags/tag6362.xml" ContentType="application/vnd.openxmlformats-officedocument.presentationml.tags+xml"/>
  <Override PartName="/ppt/tags/tag6363.xml" ContentType="application/vnd.openxmlformats-officedocument.presentationml.tags+xml"/>
  <Override PartName="/ppt/tags/tag6364.xml" ContentType="application/vnd.openxmlformats-officedocument.presentationml.tags+xml"/>
  <Override PartName="/ppt/tags/tag6365.xml" ContentType="application/vnd.openxmlformats-officedocument.presentationml.tags+xml"/>
  <Override PartName="/ppt/tags/tag6366.xml" ContentType="application/vnd.openxmlformats-officedocument.presentationml.tags+xml"/>
  <Override PartName="/ppt/tags/tag6367.xml" ContentType="application/vnd.openxmlformats-officedocument.presentationml.tags+xml"/>
  <Override PartName="/ppt/tags/tag6368.xml" ContentType="application/vnd.openxmlformats-officedocument.presentationml.tags+xml"/>
  <Override PartName="/ppt/tags/tag6369.xml" ContentType="application/vnd.openxmlformats-officedocument.presentationml.tags+xml"/>
  <Override PartName="/ppt/tags/tag6370.xml" ContentType="application/vnd.openxmlformats-officedocument.presentationml.tags+xml"/>
  <Override PartName="/ppt/tags/tag6371.xml" ContentType="application/vnd.openxmlformats-officedocument.presentationml.tags+xml"/>
  <Override PartName="/ppt/tags/tag6372.xml" ContentType="application/vnd.openxmlformats-officedocument.presentationml.tags+xml"/>
  <Override PartName="/ppt/tags/tag6373.xml" ContentType="application/vnd.openxmlformats-officedocument.presentationml.tags+xml"/>
  <Override PartName="/ppt/tags/tag6374.xml" ContentType="application/vnd.openxmlformats-officedocument.presentationml.tags+xml"/>
  <Override PartName="/ppt/tags/tag6375.xml" ContentType="application/vnd.openxmlformats-officedocument.presentationml.tags+xml"/>
  <Override PartName="/ppt/tags/tag6376.xml" ContentType="application/vnd.openxmlformats-officedocument.presentationml.tags+xml"/>
  <Override PartName="/ppt/tags/tag6377.xml" ContentType="application/vnd.openxmlformats-officedocument.presentationml.tags+xml"/>
  <Override PartName="/ppt/tags/tag6378.xml" ContentType="application/vnd.openxmlformats-officedocument.presentationml.tags+xml"/>
  <Override PartName="/ppt/tags/tag6379.xml" ContentType="application/vnd.openxmlformats-officedocument.presentationml.tags+xml"/>
  <Override PartName="/ppt/tags/tag6380.xml" ContentType="application/vnd.openxmlformats-officedocument.presentationml.tags+xml"/>
  <Override PartName="/ppt/tags/tag6381.xml" ContentType="application/vnd.openxmlformats-officedocument.presentationml.tags+xml"/>
  <Override PartName="/ppt/tags/tag6382.xml" ContentType="application/vnd.openxmlformats-officedocument.presentationml.tags+xml"/>
  <Override PartName="/ppt/tags/tag6383.xml" ContentType="application/vnd.openxmlformats-officedocument.presentationml.tags+xml"/>
  <Override PartName="/ppt/tags/tag6384.xml" ContentType="application/vnd.openxmlformats-officedocument.presentationml.tags+xml"/>
  <Override PartName="/ppt/tags/tag6385.xml" ContentType="application/vnd.openxmlformats-officedocument.presentationml.tags+xml"/>
  <Override PartName="/ppt/tags/tag6386.xml" ContentType="application/vnd.openxmlformats-officedocument.presentationml.tags+xml"/>
  <Override PartName="/ppt/tags/tag6387.xml" ContentType="application/vnd.openxmlformats-officedocument.presentationml.tags+xml"/>
  <Override PartName="/ppt/tags/tag6388.xml" ContentType="application/vnd.openxmlformats-officedocument.presentationml.tags+xml"/>
  <Override PartName="/ppt/tags/tag6389.xml" ContentType="application/vnd.openxmlformats-officedocument.presentationml.tags+xml"/>
  <Override PartName="/ppt/tags/tag6390.xml" ContentType="application/vnd.openxmlformats-officedocument.presentationml.tags+xml"/>
  <Override PartName="/ppt/tags/tag6391.xml" ContentType="application/vnd.openxmlformats-officedocument.presentationml.tags+xml"/>
  <Override PartName="/ppt/tags/tag6392.xml" ContentType="application/vnd.openxmlformats-officedocument.presentationml.tags+xml"/>
  <Override PartName="/ppt/tags/tag6393.xml" ContentType="application/vnd.openxmlformats-officedocument.presentationml.tags+xml"/>
  <Override PartName="/ppt/tags/tag6394.xml" ContentType="application/vnd.openxmlformats-officedocument.presentationml.tags+xml"/>
  <Override PartName="/ppt/tags/tag6395.xml" ContentType="application/vnd.openxmlformats-officedocument.presentationml.tags+xml"/>
  <Override PartName="/ppt/tags/tag6396.xml" ContentType="application/vnd.openxmlformats-officedocument.presentationml.tags+xml"/>
  <Override PartName="/ppt/tags/tag6397.xml" ContentType="application/vnd.openxmlformats-officedocument.presentationml.tags+xml"/>
  <Override PartName="/ppt/tags/tag6398.xml" ContentType="application/vnd.openxmlformats-officedocument.presentationml.tags+xml"/>
  <Override PartName="/ppt/tags/tag6399.xml" ContentType="application/vnd.openxmlformats-officedocument.presentationml.tags+xml"/>
  <Override PartName="/ppt/tags/tag6400.xml" ContentType="application/vnd.openxmlformats-officedocument.presentationml.tags+xml"/>
  <Override PartName="/ppt/tags/tag6401.xml" ContentType="application/vnd.openxmlformats-officedocument.presentationml.tags+xml"/>
  <Override PartName="/ppt/tags/tag6402.xml" ContentType="application/vnd.openxmlformats-officedocument.presentationml.tags+xml"/>
  <Override PartName="/ppt/tags/tag6403.xml" ContentType="application/vnd.openxmlformats-officedocument.presentationml.tags+xml"/>
  <Override PartName="/ppt/tags/tag6404.xml" ContentType="application/vnd.openxmlformats-officedocument.presentationml.tags+xml"/>
  <Override PartName="/ppt/tags/tag6405.xml" ContentType="application/vnd.openxmlformats-officedocument.presentationml.tags+xml"/>
  <Override PartName="/ppt/tags/tag6406.xml" ContentType="application/vnd.openxmlformats-officedocument.presentationml.tags+xml"/>
  <Override PartName="/ppt/tags/tag6407.xml" ContentType="application/vnd.openxmlformats-officedocument.presentationml.tags+xml"/>
  <Override PartName="/ppt/tags/tag6408.xml" ContentType="application/vnd.openxmlformats-officedocument.presentationml.tags+xml"/>
  <Override PartName="/ppt/tags/tag6409.xml" ContentType="application/vnd.openxmlformats-officedocument.presentationml.tags+xml"/>
  <Override PartName="/ppt/tags/tag6410.xml" ContentType="application/vnd.openxmlformats-officedocument.presentationml.tags+xml"/>
  <Override PartName="/ppt/tags/tag6411.xml" ContentType="application/vnd.openxmlformats-officedocument.presentationml.tags+xml"/>
  <Override PartName="/ppt/tags/tag6412.xml" ContentType="application/vnd.openxmlformats-officedocument.presentationml.tags+xml"/>
  <Override PartName="/ppt/tags/tag6413.xml" ContentType="application/vnd.openxmlformats-officedocument.presentationml.tags+xml"/>
  <Override PartName="/ppt/tags/tag6414.xml" ContentType="application/vnd.openxmlformats-officedocument.presentationml.tags+xml"/>
  <Override PartName="/ppt/tags/tag6415.xml" ContentType="application/vnd.openxmlformats-officedocument.presentationml.tags+xml"/>
  <Override PartName="/ppt/tags/tag6416.xml" ContentType="application/vnd.openxmlformats-officedocument.presentationml.tags+xml"/>
  <Override PartName="/ppt/tags/tag6417.xml" ContentType="application/vnd.openxmlformats-officedocument.presentationml.tags+xml"/>
  <Override PartName="/ppt/tags/tag6418.xml" ContentType="application/vnd.openxmlformats-officedocument.presentationml.tags+xml"/>
  <Override PartName="/ppt/tags/tag6419.xml" ContentType="application/vnd.openxmlformats-officedocument.presentationml.tags+xml"/>
  <Override PartName="/ppt/tags/tag6420.xml" ContentType="application/vnd.openxmlformats-officedocument.presentationml.tags+xml"/>
  <Override PartName="/ppt/tags/tag6421.xml" ContentType="application/vnd.openxmlformats-officedocument.presentationml.tags+xml"/>
  <Override PartName="/ppt/tags/tag6422.xml" ContentType="application/vnd.openxmlformats-officedocument.presentationml.tags+xml"/>
  <Override PartName="/ppt/tags/tag6423.xml" ContentType="application/vnd.openxmlformats-officedocument.presentationml.tags+xml"/>
  <Override PartName="/ppt/tags/tag6424.xml" ContentType="application/vnd.openxmlformats-officedocument.presentationml.tags+xml"/>
  <Override PartName="/ppt/tags/tag6425.xml" ContentType="application/vnd.openxmlformats-officedocument.presentationml.tags+xml"/>
  <Override PartName="/ppt/tags/tag6426.xml" ContentType="application/vnd.openxmlformats-officedocument.presentationml.tags+xml"/>
  <Override PartName="/ppt/tags/tag6427.xml" ContentType="application/vnd.openxmlformats-officedocument.presentationml.tags+xml"/>
  <Override PartName="/ppt/tags/tag6428.xml" ContentType="application/vnd.openxmlformats-officedocument.presentationml.tags+xml"/>
  <Override PartName="/ppt/tags/tag6429.xml" ContentType="application/vnd.openxmlformats-officedocument.presentationml.tags+xml"/>
  <Override PartName="/ppt/tags/tag6430.xml" ContentType="application/vnd.openxmlformats-officedocument.presentationml.tags+xml"/>
  <Override PartName="/ppt/tags/tag6431.xml" ContentType="application/vnd.openxmlformats-officedocument.presentationml.tags+xml"/>
  <Override PartName="/ppt/tags/tag6432.xml" ContentType="application/vnd.openxmlformats-officedocument.presentationml.tags+xml"/>
  <Override PartName="/ppt/tags/tag6433.xml" ContentType="application/vnd.openxmlformats-officedocument.presentationml.tags+xml"/>
  <Override PartName="/ppt/tags/tag6434.xml" ContentType="application/vnd.openxmlformats-officedocument.presentationml.tags+xml"/>
  <Override PartName="/ppt/tags/tag6435.xml" ContentType="application/vnd.openxmlformats-officedocument.presentationml.tags+xml"/>
  <Override PartName="/ppt/tags/tag6436.xml" ContentType="application/vnd.openxmlformats-officedocument.presentationml.tags+xml"/>
  <Override PartName="/ppt/tags/tag6437.xml" ContentType="application/vnd.openxmlformats-officedocument.presentationml.tags+xml"/>
  <Override PartName="/ppt/tags/tag6438.xml" ContentType="application/vnd.openxmlformats-officedocument.presentationml.tags+xml"/>
  <Override PartName="/ppt/tags/tag6439.xml" ContentType="application/vnd.openxmlformats-officedocument.presentationml.tags+xml"/>
  <Override PartName="/ppt/tags/tag6440.xml" ContentType="application/vnd.openxmlformats-officedocument.presentationml.tags+xml"/>
  <Override PartName="/ppt/tags/tag6441.xml" ContentType="application/vnd.openxmlformats-officedocument.presentationml.tags+xml"/>
  <Override PartName="/ppt/tags/tag6442.xml" ContentType="application/vnd.openxmlformats-officedocument.presentationml.tags+xml"/>
  <Override PartName="/ppt/tags/tag6443.xml" ContentType="application/vnd.openxmlformats-officedocument.presentationml.tags+xml"/>
  <Override PartName="/ppt/tags/tag6444.xml" ContentType="application/vnd.openxmlformats-officedocument.presentationml.tags+xml"/>
  <Override PartName="/ppt/tags/tag6445.xml" ContentType="application/vnd.openxmlformats-officedocument.presentationml.tags+xml"/>
  <Override PartName="/ppt/tags/tag6446.xml" ContentType="application/vnd.openxmlformats-officedocument.presentationml.tags+xml"/>
  <Override PartName="/ppt/tags/tag6447.xml" ContentType="application/vnd.openxmlformats-officedocument.presentationml.tags+xml"/>
  <Override PartName="/ppt/tags/tag6448.xml" ContentType="application/vnd.openxmlformats-officedocument.presentationml.tags+xml"/>
  <Override PartName="/ppt/tags/tag6449.xml" ContentType="application/vnd.openxmlformats-officedocument.presentationml.tags+xml"/>
  <Override PartName="/ppt/tags/tag6450.xml" ContentType="application/vnd.openxmlformats-officedocument.presentationml.tags+xml"/>
  <Override PartName="/ppt/tags/tag6451.xml" ContentType="application/vnd.openxmlformats-officedocument.presentationml.tags+xml"/>
  <Override PartName="/ppt/tags/tag6452.xml" ContentType="application/vnd.openxmlformats-officedocument.presentationml.tags+xml"/>
  <Override PartName="/ppt/tags/tag6453.xml" ContentType="application/vnd.openxmlformats-officedocument.presentationml.tags+xml"/>
  <Override PartName="/ppt/tags/tag6454.xml" ContentType="application/vnd.openxmlformats-officedocument.presentationml.tags+xml"/>
  <Override PartName="/ppt/tags/tag6455.xml" ContentType="application/vnd.openxmlformats-officedocument.presentationml.tags+xml"/>
  <Override PartName="/ppt/tags/tag6456.xml" ContentType="application/vnd.openxmlformats-officedocument.presentationml.tags+xml"/>
  <Override PartName="/ppt/tags/tag6457.xml" ContentType="application/vnd.openxmlformats-officedocument.presentationml.tags+xml"/>
  <Override PartName="/ppt/tags/tag6458.xml" ContentType="application/vnd.openxmlformats-officedocument.presentationml.tags+xml"/>
  <Override PartName="/ppt/tags/tag6459.xml" ContentType="application/vnd.openxmlformats-officedocument.presentationml.tags+xml"/>
  <Override PartName="/ppt/tags/tag6460.xml" ContentType="application/vnd.openxmlformats-officedocument.presentationml.tags+xml"/>
  <Override PartName="/ppt/tags/tag6461.xml" ContentType="application/vnd.openxmlformats-officedocument.presentationml.tags+xml"/>
  <Override PartName="/ppt/tags/tag6462.xml" ContentType="application/vnd.openxmlformats-officedocument.presentationml.tags+xml"/>
  <Override PartName="/ppt/tags/tag6463.xml" ContentType="application/vnd.openxmlformats-officedocument.presentationml.tags+xml"/>
  <Override PartName="/ppt/tags/tag6464.xml" ContentType="application/vnd.openxmlformats-officedocument.presentationml.tags+xml"/>
  <Override PartName="/ppt/tags/tag6465.xml" ContentType="application/vnd.openxmlformats-officedocument.presentationml.tags+xml"/>
  <Override PartName="/ppt/tags/tag6466.xml" ContentType="application/vnd.openxmlformats-officedocument.presentationml.tags+xml"/>
  <Override PartName="/ppt/tags/tag6467.xml" ContentType="application/vnd.openxmlformats-officedocument.presentationml.tags+xml"/>
  <Override PartName="/ppt/tags/tag6468.xml" ContentType="application/vnd.openxmlformats-officedocument.presentationml.tags+xml"/>
  <Override PartName="/ppt/tags/tag6469.xml" ContentType="application/vnd.openxmlformats-officedocument.presentationml.tags+xml"/>
  <Override PartName="/ppt/tags/tag6470.xml" ContentType="application/vnd.openxmlformats-officedocument.presentationml.tags+xml"/>
  <Override PartName="/ppt/tags/tag6471.xml" ContentType="application/vnd.openxmlformats-officedocument.presentationml.tags+xml"/>
  <Override PartName="/ppt/tags/tag6472.xml" ContentType="application/vnd.openxmlformats-officedocument.presentationml.tags+xml"/>
  <Override PartName="/ppt/tags/tag6473.xml" ContentType="application/vnd.openxmlformats-officedocument.presentationml.tags+xml"/>
  <Override PartName="/ppt/tags/tag6474.xml" ContentType="application/vnd.openxmlformats-officedocument.presentationml.tags+xml"/>
  <Override PartName="/ppt/tags/tag6475.xml" ContentType="application/vnd.openxmlformats-officedocument.presentationml.tags+xml"/>
  <Override PartName="/ppt/tags/tag6476.xml" ContentType="application/vnd.openxmlformats-officedocument.presentationml.tags+xml"/>
  <Override PartName="/ppt/tags/tag6477.xml" ContentType="application/vnd.openxmlformats-officedocument.presentationml.tags+xml"/>
  <Override PartName="/ppt/tags/tag6478.xml" ContentType="application/vnd.openxmlformats-officedocument.presentationml.tags+xml"/>
  <Override PartName="/ppt/tags/tag6479.xml" ContentType="application/vnd.openxmlformats-officedocument.presentationml.tags+xml"/>
  <Override PartName="/ppt/tags/tag6480.xml" ContentType="application/vnd.openxmlformats-officedocument.presentationml.tags+xml"/>
  <Override PartName="/ppt/tags/tag6481.xml" ContentType="application/vnd.openxmlformats-officedocument.presentationml.tags+xml"/>
  <Override PartName="/ppt/tags/tag6482.xml" ContentType="application/vnd.openxmlformats-officedocument.presentationml.tags+xml"/>
  <Override PartName="/ppt/tags/tag6483.xml" ContentType="application/vnd.openxmlformats-officedocument.presentationml.tags+xml"/>
  <Override PartName="/ppt/tags/tag6484.xml" ContentType="application/vnd.openxmlformats-officedocument.presentationml.tags+xml"/>
  <Override PartName="/ppt/tags/tag6485.xml" ContentType="application/vnd.openxmlformats-officedocument.presentationml.tags+xml"/>
  <Override PartName="/ppt/tags/tag6486.xml" ContentType="application/vnd.openxmlformats-officedocument.presentationml.tags+xml"/>
  <Override PartName="/ppt/tags/tag6487.xml" ContentType="application/vnd.openxmlformats-officedocument.presentationml.tags+xml"/>
  <Override PartName="/ppt/tags/tag6488.xml" ContentType="application/vnd.openxmlformats-officedocument.presentationml.tags+xml"/>
  <Override PartName="/ppt/tags/tag6489.xml" ContentType="application/vnd.openxmlformats-officedocument.presentationml.tags+xml"/>
  <Override PartName="/ppt/tags/tag6490.xml" ContentType="application/vnd.openxmlformats-officedocument.presentationml.tags+xml"/>
  <Override PartName="/ppt/tags/tag6491.xml" ContentType="application/vnd.openxmlformats-officedocument.presentationml.tags+xml"/>
  <Override PartName="/ppt/tags/tag6492.xml" ContentType="application/vnd.openxmlformats-officedocument.presentationml.tags+xml"/>
  <Override PartName="/ppt/tags/tag6493.xml" ContentType="application/vnd.openxmlformats-officedocument.presentationml.tags+xml"/>
  <Override PartName="/ppt/tags/tag6494.xml" ContentType="application/vnd.openxmlformats-officedocument.presentationml.tags+xml"/>
  <Override PartName="/ppt/tags/tag6495.xml" ContentType="application/vnd.openxmlformats-officedocument.presentationml.tags+xml"/>
  <Override PartName="/ppt/tags/tag6496.xml" ContentType="application/vnd.openxmlformats-officedocument.presentationml.tags+xml"/>
  <Override PartName="/ppt/tags/tag6497.xml" ContentType="application/vnd.openxmlformats-officedocument.presentationml.tags+xml"/>
  <Override PartName="/ppt/tags/tag6498.xml" ContentType="application/vnd.openxmlformats-officedocument.presentationml.tags+xml"/>
  <Override PartName="/ppt/tags/tag6499.xml" ContentType="application/vnd.openxmlformats-officedocument.presentationml.tags+xml"/>
  <Override PartName="/ppt/tags/tag6500.xml" ContentType="application/vnd.openxmlformats-officedocument.presentationml.tags+xml"/>
  <Override PartName="/ppt/tags/tag6501.xml" ContentType="application/vnd.openxmlformats-officedocument.presentationml.tags+xml"/>
  <Override PartName="/ppt/tags/tag6502.xml" ContentType="application/vnd.openxmlformats-officedocument.presentationml.tags+xml"/>
  <Override PartName="/ppt/tags/tag6503.xml" ContentType="application/vnd.openxmlformats-officedocument.presentationml.tags+xml"/>
  <Override PartName="/ppt/tags/tag6504.xml" ContentType="application/vnd.openxmlformats-officedocument.presentationml.tags+xml"/>
  <Override PartName="/ppt/tags/tag6505.xml" ContentType="application/vnd.openxmlformats-officedocument.presentationml.tags+xml"/>
  <Override PartName="/ppt/tags/tag6506.xml" ContentType="application/vnd.openxmlformats-officedocument.presentationml.tags+xml"/>
  <Override PartName="/ppt/tags/tag6507.xml" ContentType="application/vnd.openxmlformats-officedocument.presentationml.tags+xml"/>
  <Override PartName="/ppt/tags/tag6508.xml" ContentType="application/vnd.openxmlformats-officedocument.presentationml.tags+xml"/>
  <Override PartName="/ppt/tags/tag6509.xml" ContentType="application/vnd.openxmlformats-officedocument.presentationml.tags+xml"/>
  <Override PartName="/ppt/tags/tag6510.xml" ContentType="application/vnd.openxmlformats-officedocument.presentationml.tags+xml"/>
  <Override PartName="/ppt/tags/tag6511.xml" ContentType="application/vnd.openxmlformats-officedocument.presentationml.tags+xml"/>
  <Override PartName="/ppt/tags/tag6512.xml" ContentType="application/vnd.openxmlformats-officedocument.presentationml.tags+xml"/>
  <Override PartName="/ppt/tags/tag6513.xml" ContentType="application/vnd.openxmlformats-officedocument.presentationml.tags+xml"/>
  <Override PartName="/ppt/tags/tag6514.xml" ContentType="application/vnd.openxmlformats-officedocument.presentationml.tags+xml"/>
  <Override PartName="/ppt/tags/tag6515.xml" ContentType="application/vnd.openxmlformats-officedocument.presentationml.tags+xml"/>
  <Override PartName="/ppt/tags/tag6516.xml" ContentType="application/vnd.openxmlformats-officedocument.presentationml.tags+xml"/>
  <Override PartName="/ppt/tags/tag6517.xml" ContentType="application/vnd.openxmlformats-officedocument.presentationml.tags+xml"/>
  <Override PartName="/ppt/tags/tag6518.xml" ContentType="application/vnd.openxmlformats-officedocument.presentationml.tags+xml"/>
  <Override PartName="/ppt/tags/tag6519.xml" ContentType="application/vnd.openxmlformats-officedocument.presentationml.tags+xml"/>
  <Override PartName="/ppt/tags/tag6520.xml" ContentType="application/vnd.openxmlformats-officedocument.presentationml.tags+xml"/>
  <Override PartName="/ppt/tags/tag6521.xml" ContentType="application/vnd.openxmlformats-officedocument.presentationml.tags+xml"/>
  <Override PartName="/ppt/tags/tag6522.xml" ContentType="application/vnd.openxmlformats-officedocument.presentationml.tags+xml"/>
  <Override PartName="/ppt/tags/tag6523.xml" ContentType="application/vnd.openxmlformats-officedocument.presentationml.tags+xml"/>
  <Override PartName="/ppt/tags/tag6524.xml" ContentType="application/vnd.openxmlformats-officedocument.presentationml.tags+xml"/>
  <Override PartName="/ppt/tags/tag6525.xml" ContentType="application/vnd.openxmlformats-officedocument.presentationml.tags+xml"/>
  <Override PartName="/ppt/tags/tag6526.xml" ContentType="application/vnd.openxmlformats-officedocument.presentationml.tags+xml"/>
  <Override PartName="/ppt/tags/tag6527.xml" ContentType="application/vnd.openxmlformats-officedocument.presentationml.tags+xml"/>
  <Override PartName="/ppt/tags/tag6528.xml" ContentType="application/vnd.openxmlformats-officedocument.presentationml.tags+xml"/>
  <Override PartName="/ppt/tags/tag6529.xml" ContentType="application/vnd.openxmlformats-officedocument.presentationml.tags+xml"/>
  <Override PartName="/ppt/tags/tag6530.xml" ContentType="application/vnd.openxmlformats-officedocument.presentationml.tags+xml"/>
  <Override PartName="/ppt/tags/tag6531.xml" ContentType="application/vnd.openxmlformats-officedocument.presentationml.tags+xml"/>
  <Override PartName="/ppt/tags/tag6532.xml" ContentType="application/vnd.openxmlformats-officedocument.presentationml.tags+xml"/>
  <Override PartName="/ppt/tags/tag6533.xml" ContentType="application/vnd.openxmlformats-officedocument.presentationml.tags+xml"/>
  <Override PartName="/ppt/tags/tag6534.xml" ContentType="application/vnd.openxmlformats-officedocument.presentationml.tags+xml"/>
  <Override PartName="/ppt/tags/tag6535.xml" ContentType="application/vnd.openxmlformats-officedocument.presentationml.tags+xml"/>
  <Override PartName="/ppt/tags/tag6536.xml" ContentType="application/vnd.openxmlformats-officedocument.presentationml.tags+xml"/>
  <Override PartName="/ppt/tags/tag6537.xml" ContentType="application/vnd.openxmlformats-officedocument.presentationml.tags+xml"/>
  <Override PartName="/ppt/tags/tag6538.xml" ContentType="application/vnd.openxmlformats-officedocument.presentationml.tags+xml"/>
  <Override PartName="/ppt/tags/tag6539.xml" ContentType="application/vnd.openxmlformats-officedocument.presentationml.tags+xml"/>
  <Override PartName="/ppt/tags/tag6540.xml" ContentType="application/vnd.openxmlformats-officedocument.presentationml.tags+xml"/>
  <Override PartName="/ppt/tags/tag6541.xml" ContentType="application/vnd.openxmlformats-officedocument.presentationml.tags+xml"/>
  <Override PartName="/ppt/tags/tag6542.xml" ContentType="application/vnd.openxmlformats-officedocument.presentationml.tags+xml"/>
  <Override PartName="/ppt/tags/tag6543.xml" ContentType="application/vnd.openxmlformats-officedocument.presentationml.tags+xml"/>
  <Override PartName="/ppt/tags/tag6544.xml" ContentType="application/vnd.openxmlformats-officedocument.presentationml.tags+xml"/>
  <Override PartName="/ppt/tags/tag6545.xml" ContentType="application/vnd.openxmlformats-officedocument.presentationml.tags+xml"/>
  <Override PartName="/ppt/tags/tag6546.xml" ContentType="application/vnd.openxmlformats-officedocument.presentationml.tags+xml"/>
  <Override PartName="/ppt/tags/tag6547.xml" ContentType="application/vnd.openxmlformats-officedocument.presentationml.tags+xml"/>
  <Override PartName="/ppt/tags/tag6548.xml" ContentType="application/vnd.openxmlformats-officedocument.presentationml.tags+xml"/>
  <Override PartName="/ppt/tags/tag6549.xml" ContentType="application/vnd.openxmlformats-officedocument.presentationml.tags+xml"/>
  <Override PartName="/ppt/tags/tag6550.xml" ContentType="application/vnd.openxmlformats-officedocument.presentationml.tags+xml"/>
  <Override PartName="/ppt/tags/tag6551.xml" ContentType="application/vnd.openxmlformats-officedocument.presentationml.tags+xml"/>
  <Override PartName="/ppt/tags/tag6552.xml" ContentType="application/vnd.openxmlformats-officedocument.presentationml.tags+xml"/>
  <Override PartName="/ppt/tags/tag6553.xml" ContentType="application/vnd.openxmlformats-officedocument.presentationml.tags+xml"/>
  <Override PartName="/ppt/tags/tag6554.xml" ContentType="application/vnd.openxmlformats-officedocument.presentationml.tags+xml"/>
  <Override PartName="/ppt/tags/tag6555.xml" ContentType="application/vnd.openxmlformats-officedocument.presentationml.tags+xml"/>
  <Override PartName="/ppt/tags/tag6556.xml" ContentType="application/vnd.openxmlformats-officedocument.presentationml.tags+xml"/>
  <Override PartName="/ppt/tags/tag6557.xml" ContentType="application/vnd.openxmlformats-officedocument.presentationml.tags+xml"/>
  <Override PartName="/ppt/tags/tag6558.xml" ContentType="application/vnd.openxmlformats-officedocument.presentationml.tags+xml"/>
  <Override PartName="/ppt/tags/tag6559.xml" ContentType="application/vnd.openxmlformats-officedocument.presentationml.tags+xml"/>
  <Override PartName="/ppt/tags/tag6560.xml" ContentType="application/vnd.openxmlformats-officedocument.presentationml.tags+xml"/>
  <Override PartName="/ppt/tags/tag6561.xml" ContentType="application/vnd.openxmlformats-officedocument.presentationml.tags+xml"/>
  <Override PartName="/ppt/tags/tag6562.xml" ContentType="application/vnd.openxmlformats-officedocument.presentationml.tags+xml"/>
  <Override PartName="/ppt/tags/tag6563.xml" ContentType="application/vnd.openxmlformats-officedocument.presentationml.tags+xml"/>
  <Override PartName="/ppt/tags/tag6564.xml" ContentType="application/vnd.openxmlformats-officedocument.presentationml.tags+xml"/>
  <Override PartName="/ppt/tags/tag6565.xml" ContentType="application/vnd.openxmlformats-officedocument.presentationml.tags+xml"/>
  <Override PartName="/ppt/tags/tag6566.xml" ContentType="application/vnd.openxmlformats-officedocument.presentationml.tags+xml"/>
  <Override PartName="/ppt/tags/tag6567.xml" ContentType="application/vnd.openxmlformats-officedocument.presentationml.tags+xml"/>
  <Override PartName="/ppt/tags/tag6568.xml" ContentType="application/vnd.openxmlformats-officedocument.presentationml.tags+xml"/>
  <Override PartName="/ppt/tags/tag6569.xml" ContentType="application/vnd.openxmlformats-officedocument.presentationml.tags+xml"/>
  <Override PartName="/ppt/tags/tag6570.xml" ContentType="application/vnd.openxmlformats-officedocument.presentationml.tags+xml"/>
  <Override PartName="/ppt/tags/tag6571.xml" ContentType="application/vnd.openxmlformats-officedocument.presentationml.tags+xml"/>
  <Override PartName="/ppt/tags/tag6572.xml" ContentType="application/vnd.openxmlformats-officedocument.presentationml.tags+xml"/>
  <Override PartName="/ppt/tags/tag6573.xml" ContentType="application/vnd.openxmlformats-officedocument.presentationml.tags+xml"/>
  <Override PartName="/ppt/tags/tag6574.xml" ContentType="application/vnd.openxmlformats-officedocument.presentationml.tags+xml"/>
  <Override PartName="/ppt/tags/tag6575.xml" ContentType="application/vnd.openxmlformats-officedocument.presentationml.tags+xml"/>
  <Override PartName="/ppt/tags/tag6576.xml" ContentType="application/vnd.openxmlformats-officedocument.presentationml.tags+xml"/>
  <Override PartName="/ppt/tags/tag6577.xml" ContentType="application/vnd.openxmlformats-officedocument.presentationml.tags+xml"/>
  <Override PartName="/ppt/tags/tag6578.xml" ContentType="application/vnd.openxmlformats-officedocument.presentationml.tags+xml"/>
  <Override PartName="/ppt/tags/tag6579.xml" ContentType="application/vnd.openxmlformats-officedocument.presentationml.tags+xml"/>
  <Override PartName="/ppt/tags/tag6580.xml" ContentType="application/vnd.openxmlformats-officedocument.presentationml.tags+xml"/>
  <Override PartName="/ppt/tags/tag6581.xml" ContentType="application/vnd.openxmlformats-officedocument.presentationml.tags+xml"/>
  <Override PartName="/ppt/tags/tag6582.xml" ContentType="application/vnd.openxmlformats-officedocument.presentationml.tags+xml"/>
  <Override PartName="/ppt/tags/tag6583.xml" ContentType="application/vnd.openxmlformats-officedocument.presentationml.tags+xml"/>
  <Override PartName="/ppt/tags/tag6584.xml" ContentType="application/vnd.openxmlformats-officedocument.presentationml.tags+xml"/>
  <Override PartName="/ppt/tags/tag6585.xml" ContentType="application/vnd.openxmlformats-officedocument.presentationml.tags+xml"/>
  <Override PartName="/ppt/tags/tag6586.xml" ContentType="application/vnd.openxmlformats-officedocument.presentationml.tags+xml"/>
  <Override PartName="/ppt/tags/tag6587.xml" ContentType="application/vnd.openxmlformats-officedocument.presentationml.tags+xml"/>
  <Override PartName="/ppt/tags/tag6588.xml" ContentType="application/vnd.openxmlformats-officedocument.presentationml.tags+xml"/>
  <Override PartName="/ppt/tags/tag6589.xml" ContentType="application/vnd.openxmlformats-officedocument.presentationml.tags+xml"/>
  <Override PartName="/ppt/tags/tag6590.xml" ContentType="application/vnd.openxmlformats-officedocument.presentationml.tags+xml"/>
  <Override PartName="/ppt/tags/tag6591.xml" ContentType="application/vnd.openxmlformats-officedocument.presentationml.tags+xml"/>
  <Override PartName="/ppt/tags/tag6592.xml" ContentType="application/vnd.openxmlformats-officedocument.presentationml.tags+xml"/>
  <Override PartName="/ppt/tags/tag6593.xml" ContentType="application/vnd.openxmlformats-officedocument.presentationml.tags+xml"/>
  <Override PartName="/ppt/tags/tag6594.xml" ContentType="application/vnd.openxmlformats-officedocument.presentationml.tags+xml"/>
  <Override PartName="/ppt/tags/tag6595.xml" ContentType="application/vnd.openxmlformats-officedocument.presentationml.tags+xml"/>
  <Override PartName="/ppt/tags/tag6596.xml" ContentType="application/vnd.openxmlformats-officedocument.presentationml.tags+xml"/>
  <Override PartName="/ppt/tags/tag6597.xml" ContentType="application/vnd.openxmlformats-officedocument.presentationml.tags+xml"/>
  <Override PartName="/ppt/tags/tag6598.xml" ContentType="application/vnd.openxmlformats-officedocument.presentationml.tags+xml"/>
  <Override PartName="/ppt/tags/tag6599.xml" ContentType="application/vnd.openxmlformats-officedocument.presentationml.tags+xml"/>
  <Override PartName="/ppt/tags/tag6600.xml" ContentType="application/vnd.openxmlformats-officedocument.presentationml.tags+xml"/>
  <Override PartName="/ppt/tags/tag6601.xml" ContentType="application/vnd.openxmlformats-officedocument.presentationml.tags+xml"/>
  <Override PartName="/ppt/tags/tag6602.xml" ContentType="application/vnd.openxmlformats-officedocument.presentationml.tags+xml"/>
  <Override PartName="/ppt/tags/tag6603.xml" ContentType="application/vnd.openxmlformats-officedocument.presentationml.tags+xml"/>
  <Override PartName="/ppt/tags/tag6604.xml" ContentType="application/vnd.openxmlformats-officedocument.presentationml.tags+xml"/>
  <Override PartName="/ppt/tags/tag6605.xml" ContentType="application/vnd.openxmlformats-officedocument.presentationml.tags+xml"/>
  <Override PartName="/ppt/tags/tag6606.xml" ContentType="application/vnd.openxmlformats-officedocument.presentationml.tags+xml"/>
  <Override PartName="/ppt/tags/tag6607.xml" ContentType="application/vnd.openxmlformats-officedocument.presentationml.tags+xml"/>
  <Override PartName="/ppt/tags/tag6608.xml" ContentType="application/vnd.openxmlformats-officedocument.presentationml.tags+xml"/>
  <Override PartName="/ppt/tags/tag6609.xml" ContentType="application/vnd.openxmlformats-officedocument.presentationml.tags+xml"/>
  <Override PartName="/ppt/tags/tag6610.xml" ContentType="application/vnd.openxmlformats-officedocument.presentationml.tags+xml"/>
  <Override PartName="/ppt/tags/tag6611.xml" ContentType="application/vnd.openxmlformats-officedocument.presentationml.tags+xml"/>
  <Override PartName="/ppt/tags/tag6612.xml" ContentType="application/vnd.openxmlformats-officedocument.presentationml.tags+xml"/>
  <Override PartName="/ppt/tags/tag6613.xml" ContentType="application/vnd.openxmlformats-officedocument.presentationml.tags+xml"/>
  <Override PartName="/ppt/tags/tag6614.xml" ContentType="application/vnd.openxmlformats-officedocument.presentationml.tags+xml"/>
  <Override PartName="/ppt/tags/tag6615.xml" ContentType="application/vnd.openxmlformats-officedocument.presentationml.tags+xml"/>
  <Override PartName="/ppt/tags/tag6616.xml" ContentType="application/vnd.openxmlformats-officedocument.presentationml.tags+xml"/>
  <Override PartName="/ppt/tags/tag6617.xml" ContentType="application/vnd.openxmlformats-officedocument.presentationml.tags+xml"/>
  <Override PartName="/ppt/tags/tag6618.xml" ContentType="application/vnd.openxmlformats-officedocument.presentationml.tags+xml"/>
  <Override PartName="/ppt/tags/tag6619.xml" ContentType="application/vnd.openxmlformats-officedocument.presentationml.tags+xml"/>
  <Override PartName="/ppt/tags/tag6620.xml" ContentType="application/vnd.openxmlformats-officedocument.presentationml.tags+xml"/>
  <Override PartName="/ppt/tags/tag6621.xml" ContentType="application/vnd.openxmlformats-officedocument.presentationml.tags+xml"/>
  <Override PartName="/ppt/tags/tag6622.xml" ContentType="application/vnd.openxmlformats-officedocument.presentationml.tags+xml"/>
  <Override PartName="/ppt/tags/tag6623.xml" ContentType="application/vnd.openxmlformats-officedocument.presentationml.tags+xml"/>
  <Override PartName="/ppt/tags/tag6624.xml" ContentType="application/vnd.openxmlformats-officedocument.presentationml.tags+xml"/>
  <Override PartName="/ppt/tags/tag6625.xml" ContentType="application/vnd.openxmlformats-officedocument.presentationml.tags+xml"/>
  <Override PartName="/ppt/tags/tag6626.xml" ContentType="application/vnd.openxmlformats-officedocument.presentationml.tags+xml"/>
  <Override PartName="/ppt/tags/tag6627.xml" ContentType="application/vnd.openxmlformats-officedocument.presentationml.tags+xml"/>
  <Override PartName="/ppt/tags/tag6628.xml" ContentType="application/vnd.openxmlformats-officedocument.presentationml.tags+xml"/>
  <Override PartName="/ppt/tags/tag6629.xml" ContentType="application/vnd.openxmlformats-officedocument.presentationml.tags+xml"/>
  <Override PartName="/ppt/tags/tag6630.xml" ContentType="application/vnd.openxmlformats-officedocument.presentationml.tags+xml"/>
  <Override PartName="/ppt/tags/tag6631.xml" ContentType="application/vnd.openxmlformats-officedocument.presentationml.tags+xml"/>
  <Override PartName="/ppt/tags/tag6632.xml" ContentType="application/vnd.openxmlformats-officedocument.presentationml.tags+xml"/>
  <Override PartName="/ppt/tags/tag6633.xml" ContentType="application/vnd.openxmlformats-officedocument.presentationml.tags+xml"/>
  <Override PartName="/ppt/tags/tag6634.xml" ContentType="application/vnd.openxmlformats-officedocument.presentationml.tags+xml"/>
  <Override PartName="/ppt/notesSlides/notesSlide63.xml" ContentType="application/vnd.openxmlformats-officedocument.presentationml.notesSlide+xml"/>
  <Override PartName="/ppt/tags/tag6635.xml" ContentType="application/vnd.openxmlformats-officedocument.presentationml.tags+xml"/>
  <Override PartName="/ppt/tags/tag6636.xml" ContentType="application/vnd.openxmlformats-officedocument.presentationml.tags+xml"/>
  <Override PartName="/ppt/tags/tag6637.xml" ContentType="application/vnd.openxmlformats-officedocument.presentationml.tags+xml"/>
  <Override PartName="/ppt/tags/tag6638.xml" ContentType="application/vnd.openxmlformats-officedocument.presentationml.tags+xml"/>
  <Override PartName="/ppt/tags/tag6639.xml" ContentType="application/vnd.openxmlformats-officedocument.presentationml.tags+xml"/>
  <Override PartName="/ppt/tags/tag6640.xml" ContentType="application/vnd.openxmlformats-officedocument.presentationml.tags+xml"/>
  <Override PartName="/ppt/tags/tag6641.xml" ContentType="application/vnd.openxmlformats-officedocument.presentationml.tags+xml"/>
  <Override PartName="/ppt/tags/tag6642.xml" ContentType="application/vnd.openxmlformats-officedocument.presentationml.tags+xml"/>
  <Override PartName="/ppt/tags/tag6643.xml" ContentType="application/vnd.openxmlformats-officedocument.presentationml.tags+xml"/>
  <Override PartName="/ppt/tags/tag6644.xml" ContentType="application/vnd.openxmlformats-officedocument.presentationml.tags+xml"/>
  <Override PartName="/ppt/tags/tag6645.xml" ContentType="application/vnd.openxmlformats-officedocument.presentationml.tags+xml"/>
  <Override PartName="/ppt/tags/tag6646.xml" ContentType="application/vnd.openxmlformats-officedocument.presentationml.tags+xml"/>
  <Override PartName="/ppt/tags/tag6647.xml" ContentType="application/vnd.openxmlformats-officedocument.presentationml.tags+xml"/>
  <Override PartName="/ppt/tags/tag6648.xml" ContentType="application/vnd.openxmlformats-officedocument.presentationml.tags+xml"/>
  <Override PartName="/ppt/tags/tag6649.xml" ContentType="application/vnd.openxmlformats-officedocument.presentationml.tags+xml"/>
  <Override PartName="/ppt/tags/tag6650.xml" ContentType="application/vnd.openxmlformats-officedocument.presentationml.tags+xml"/>
  <Override PartName="/ppt/tags/tag6651.xml" ContentType="application/vnd.openxmlformats-officedocument.presentationml.tags+xml"/>
  <Override PartName="/ppt/tags/tag6652.xml" ContentType="application/vnd.openxmlformats-officedocument.presentationml.tags+xml"/>
  <Override PartName="/ppt/tags/tag6653.xml" ContentType="application/vnd.openxmlformats-officedocument.presentationml.tags+xml"/>
  <Override PartName="/ppt/tags/tag6654.xml" ContentType="application/vnd.openxmlformats-officedocument.presentationml.tags+xml"/>
  <Override PartName="/ppt/tags/tag6655.xml" ContentType="application/vnd.openxmlformats-officedocument.presentationml.tags+xml"/>
  <Override PartName="/ppt/tags/tag6656.xml" ContentType="application/vnd.openxmlformats-officedocument.presentationml.tags+xml"/>
  <Override PartName="/ppt/tags/tag6657.xml" ContentType="application/vnd.openxmlformats-officedocument.presentationml.tags+xml"/>
  <Override PartName="/ppt/tags/tag6658.xml" ContentType="application/vnd.openxmlformats-officedocument.presentationml.tags+xml"/>
  <Override PartName="/ppt/tags/tag6659.xml" ContentType="application/vnd.openxmlformats-officedocument.presentationml.tags+xml"/>
  <Override PartName="/ppt/tags/tag6660.xml" ContentType="application/vnd.openxmlformats-officedocument.presentationml.tags+xml"/>
  <Override PartName="/ppt/tags/tag6661.xml" ContentType="application/vnd.openxmlformats-officedocument.presentationml.tags+xml"/>
  <Override PartName="/ppt/tags/tag6662.xml" ContentType="application/vnd.openxmlformats-officedocument.presentationml.tags+xml"/>
  <Override PartName="/ppt/tags/tag6663.xml" ContentType="application/vnd.openxmlformats-officedocument.presentationml.tags+xml"/>
  <Override PartName="/ppt/tags/tag6664.xml" ContentType="application/vnd.openxmlformats-officedocument.presentationml.tags+xml"/>
  <Override PartName="/ppt/tags/tag6665.xml" ContentType="application/vnd.openxmlformats-officedocument.presentationml.tags+xml"/>
  <Override PartName="/ppt/tags/tag6666.xml" ContentType="application/vnd.openxmlformats-officedocument.presentationml.tags+xml"/>
  <Override PartName="/ppt/tags/tag6667.xml" ContentType="application/vnd.openxmlformats-officedocument.presentationml.tags+xml"/>
  <Override PartName="/ppt/tags/tag6668.xml" ContentType="application/vnd.openxmlformats-officedocument.presentationml.tags+xml"/>
  <Override PartName="/ppt/tags/tag6669.xml" ContentType="application/vnd.openxmlformats-officedocument.presentationml.tags+xml"/>
  <Override PartName="/ppt/tags/tag6670.xml" ContentType="application/vnd.openxmlformats-officedocument.presentationml.tags+xml"/>
  <Override PartName="/ppt/tags/tag6671.xml" ContentType="application/vnd.openxmlformats-officedocument.presentationml.tags+xml"/>
  <Override PartName="/ppt/tags/tag6672.xml" ContentType="application/vnd.openxmlformats-officedocument.presentationml.tags+xml"/>
  <Override PartName="/ppt/tags/tag6673.xml" ContentType="application/vnd.openxmlformats-officedocument.presentationml.tags+xml"/>
  <Override PartName="/ppt/tags/tag6674.xml" ContentType="application/vnd.openxmlformats-officedocument.presentationml.tags+xml"/>
  <Override PartName="/ppt/tags/tag6675.xml" ContentType="application/vnd.openxmlformats-officedocument.presentationml.tags+xml"/>
  <Override PartName="/ppt/tags/tag6676.xml" ContentType="application/vnd.openxmlformats-officedocument.presentationml.tags+xml"/>
  <Override PartName="/ppt/tags/tag6677.xml" ContentType="application/vnd.openxmlformats-officedocument.presentationml.tags+xml"/>
  <Override PartName="/ppt/tags/tag6678.xml" ContentType="application/vnd.openxmlformats-officedocument.presentationml.tags+xml"/>
  <Override PartName="/ppt/tags/tag6679.xml" ContentType="application/vnd.openxmlformats-officedocument.presentationml.tags+xml"/>
  <Override PartName="/ppt/tags/tag6680.xml" ContentType="application/vnd.openxmlformats-officedocument.presentationml.tags+xml"/>
  <Override PartName="/ppt/tags/tag6681.xml" ContentType="application/vnd.openxmlformats-officedocument.presentationml.tags+xml"/>
  <Override PartName="/ppt/tags/tag6682.xml" ContentType="application/vnd.openxmlformats-officedocument.presentationml.tags+xml"/>
  <Override PartName="/ppt/tags/tag6683.xml" ContentType="application/vnd.openxmlformats-officedocument.presentationml.tags+xml"/>
  <Override PartName="/ppt/tags/tag6684.xml" ContentType="application/vnd.openxmlformats-officedocument.presentationml.tags+xml"/>
  <Override PartName="/ppt/tags/tag6685.xml" ContentType="application/vnd.openxmlformats-officedocument.presentationml.tags+xml"/>
  <Override PartName="/ppt/tags/tag6686.xml" ContentType="application/vnd.openxmlformats-officedocument.presentationml.tags+xml"/>
  <Override PartName="/ppt/tags/tag6687.xml" ContentType="application/vnd.openxmlformats-officedocument.presentationml.tags+xml"/>
  <Override PartName="/ppt/tags/tag6688.xml" ContentType="application/vnd.openxmlformats-officedocument.presentationml.tags+xml"/>
  <Override PartName="/ppt/tags/tag6689.xml" ContentType="application/vnd.openxmlformats-officedocument.presentationml.tags+xml"/>
  <Override PartName="/ppt/tags/tag6690.xml" ContentType="application/vnd.openxmlformats-officedocument.presentationml.tags+xml"/>
  <Override PartName="/ppt/tags/tag6691.xml" ContentType="application/vnd.openxmlformats-officedocument.presentationml.tags+xml"/>
  <Override PartName="/ppt/tags/tag6692.xml" ContentType="application/vnd.openxmlformats-officedocument.presentationml.tags+xml"/>
  <Override PartName="/ppt/tags/tag6693.xml" ContentType="application/vnd.openxmlformats-officedocument.presentationml.tags+xml"/>
  <Override PartName="/ppt/tags/tag6694.xml" ContentType="application/vnd.openxmlformats-officedocument.presentationml.tags+xml"/>
  <Override PartName="/ppt/tags/tag6695.xml" ContentType="application/vnd.openxmlformats-officedocument.presentationml.tags+xml"/>
  <Override PartName="/ppt/tags/tag6696.xml" ContentType="application/vnd.openxmlformats-officedocument.presentationml.tags+xml"/>
  <Override PartName="/ppt/tags/tag6697.xml" ContentType="application/vnd.openxmlformats-officedocument.presentationml.tags+xml"/>
  <Override PartName="/ppt/tags/tag6698.xml" ContentType="application/vnd.openxmlformats-officedocument.presentationml.tags+xml"/>
  <Override PartName="/ppt/tags/tag6699.xml" ContentType="application/vnd.openxmlformats-officedocument.presentationml.tags+xml"/>
  <Override PartName="/ppt/tags/tag6700.xml" ContentType="application/vnd.openxmlformats-officedocument.presentationml.tags+xml"/>
  <Override PartName="/ppt/tags/tag6701.xml" ContentType="application/vnd.openxmlformats-officedocument.presentationml.tags+xml"/>
  <Override PartName="/ppt/tags/tag6702.xml" ContentType="application/vnd.openxmlformats-officedocument.presentationml.tags+xml"/>
  <Override PartName="/ppt/tags/tag6703.xml" ContentType="application/vnd.openxmlformats-officedocument.presentationml.tags+xml"/>
  <Override PartName="/ppt/tags/tag6704.xml" ContentType="application/vnd.openxmlformats-officedocument.presentationml.tags+xml"/>
  <Override PartName="/ppt/tags/tag6705.xml" ContentType="application/vnd.openxmlformats-officedocument.presentationml.tags+xml"/>
  <Override PartName="/ppt/tags/tag6706.xml" ContentType="application/vnd.openxmlformats-officedocument.presentationml.tags+xml"/>
  <Override PartName="/ppt/tags/tag6707.xml" ContentType="application/vnd.openxmlformats-officedocument.presentationml.tags+xml"/>
  <Override PartName="/ppt/tags/tag6708.xml" ContentType="application/vnd.openxmlformats-officedocument.presentationml.tags+xml"/>
  <Override PartName="/ppt/tags/tag6709.xml" ContentType="application/vnd.openxmlformats-officedocument.presentationml.tags+xml"/>
  <Override PartName="/ppt/tags/tag6710.xml" ContentType="application/vnd.openxmlformats-officedocument.presentationml.tags+xml"/>
  <Override PartName="/ppt/tags/tag6711.xml" ContentType="application/vnd.openxmlformats-officedocument.presentationml.tags+xml"/>
  <Override PartName="/ppt/tags/tag6712.xml" ContentType="application/vnd.openxmlformats-officedocument.presentationml.tags+xml"/>
  <Override PartName="/ppt/tags/tag6713.xml" ContentType="application/vnd.openxmlformats-officedocument.presentationml.tags+xml"/>
  <Override PartName="/ppt/tags/tag6714.xml" ContentType="application/vnd.openxmlformats-officedocument.presentationml.tags+xml"/>
  <Override PartName="/ppt/tags/tag6715.xml" ContentType="application/vnd.openxmlformats-officedocument.presentationml.tags+xml"/>
  <Override PartName="/ppt/tags/tag6716.xml" ContentType="application/vnd.openxmlformats-officedocument.presentationml.tags+xml"/>
  <Override PartName="/ppt/tags/tag6717.xml" ContentType="application/vnd.openxmlformats-officedocument.presentationml.tags+xml"/>
  <Override PartName="/ppt/tags/tag6718.xml" ContentType="application/vnd.openxmlformats-officedocument.presentationml.tags+xml"/>
  <Override PartName="/ppt/tags/tag6719.xml" ContentType="application/vnd.openxmlformats-officedocument.presentationml.tags+xml"/>
  <Override PartName="/ppt/tags/tag6720.xml" ContentType="application/vnd.openxmlformats-officedocument.presentationml.tags+xml"/>
  <Override PartName="/ppt/tags/tag6721.xml" ContentType="application/vnd.openxmlformats-officedocument.presentationml.tags+xml"/>
  <Override PartName="/ppt/tags/tag6722.xml" ContentType="application/vnd.openxmlformats-officedocument.presentationml.tags+xml"/>
  <Override PartName="/ppt/tags/tag6723.xml" ContentType="application/vnd.openxmlformats-officedocument.presentationml.tags+xml"/>
  <Override PartName="/ppt/tags/tag6724.xml" ContentType="application/vnd.openxmlformats-officedocument.presentationml.tags+xml"/>
  <Override PartName="/ppt/tags/tag6725.xml" ContentType="application/vnd.openxmlformats-officedocument.presentationml.tags+xml"/>
  <Override PartName="/ppt/tags/tag6726.xml" ContentType="application/vnd.openxmlformats-officedocument.presentationml.tags+xml"/>
  <Override PartName="/ppt/tags/tag6727.xml" ContentType="application/vnd.openxmlformats-officedocument.presentationml.tags+xml"/>
  <Override PartName="/ppt/tags/tag6728.xml" ContentType="application/vnd.openxmlformats-officedocument.presentationml.tags+xml"/>
  <Override PartName="/ppt/tags/tag6729.xml" ContentType="application/vnd.openxmlformats-officedocument.presentationml.tags+xml"/>
  <Override PartName="/ppt/tags/tag6730.xml" ContentType="application/vnd.openxmlformats-officedocument.presentationml.tags+xml"/>
  <Override PartName="/ppt/tags/tag6731.xml" ContentType="application/vnd.openxmlformats-officedocument.presentationml.tags+xml"/>
  <Override PartName="/ppt/tags/tag6732.xml" ContentType="application/vnd.openxmlformats-officedocument.presentationml.tags+xml"/>
  <Override PartName="/ppt/tags/tag6733.xml" ContentType="application/vnd.openxmlformats-officedocument.presentationml.tags+xml"/>
  <Override PartName="/ppt/tags/tag6734.xml" ContentType="application/vnd.openxmlformats-officedocument.presentationml.tags+xml"/>
  <Override PartName="/ppt/tags/tag6735.xml" ContentType="application/vnd.openxmlformats-officedocument.presentationml.tags+xml"/>
  <Override PartName="/ppt/tags/tag6736.xml" ContentType="application/vnd.openxmlformats-officedocument.presentationml.tags+xml"/>
  <Override PartName="/ppt/tags/tag6737.xml" ContentType="application/vnd.openxmlformats-officedocument.presentationml.tags+xml"/>
  <Override PartName="/ppt/tags/tag6738.xml" ContentType="application/vnd.openxmlformats-officedocument.presentationml.tags+xml"/>
  <Override PartName="/ppt/tags/tag6739.xml" ContentType="application/vnd.openxmlformats-officedocument.presentationml.tags+xml"/>
  <Override PartName="/ppt/tags/tag6740.xml" ContentType="application/vnd.openxmlformats-officedocument.presentationml.tags+xml"/>
  <Override PartName="/ppt/tags/tag6741.xml" ContentType="application/vnd.openxmlformats-officedocument.presentationml.tags+xml"/>
  <Override PartName="/ppt/tags/tag6742.xml" ContentType="application/vnd.openxmlformats-officedocument.presentationml.tags+xml"/>
  <Override PartName="/ppt/tags/tag6743.xml" ContentType="application/vnd.openxmlformats-officedocument.presentationml.tags+xml"/>
  <Override PartName="/ppt/tags/tag6744.xml" ContentType="application/vnd.openxmlformats-officedocument.presentationml.tags+xml"/>
  <Override PartName="/ppt/tags/tag6745.xml" ContentType="application/vnd.openxmlformats-officedocument.presentationml.tags+xml"/>
  <Override PartName="/ppt/tags/tag6746.xml" ContentType="application/vnd.openxmlformats-officedocument.presentationml.tags+xml"/>
  <Override PartName="/ppt/tags/tag6747.xml" ContentType="application/vnd.openxmlformats-officedocument.presentationml.tags+xml"/>
  <Override PartName="/ppt/tags/tag6748.xml" ContentType="application/vnd.openxmlformats-officedocument.presentationml.tags+xml"/>
  <Override PartName="/ppt/tags/tag6749.xml" ContentType="application/vnd.openxmlformats-officedocument.presentationml.tags+xml"/>
  <Override PartName="/ppt/tags/tag6750.xml" ContentType="application/vnd.openxmlformats-officedocument.presentationml.tags+xml"/>
  <Override PartName="/ppt/tags/tag6751.xml" ContentType="application/vnd.openxmlformats-officedocument.presentationml.tags+xml"/>
  <Override PartName="/ppt/tags/tag6752.xml" ContentType="application/vnd.openxmlformats-officedocument.presentationml.tags+xml"/>
  <Override PartName="/ppt/tags/tag6753.xml" ContentType="application/vnd.openxmlformats-officedocument.presentationml.tags+xml"/>
  <Override PartName="/ppt/tags/tag6754.xml" ContentType="application/vnd.openxmlformats-officedocument.presentationml.tags+xml"/>
  <Override PartName="/ppt/tags/tag6755.xml" ContentType="application/vnd.openxmlformats-officedocument.presentationml.tags+xml"/>
  <Override PartName="/ppt/tags/tag6756.xml" ContentType="application/vnd.openxmlformats-officedocument.presentationml.tags+xml"/>
  <Override PartName="/ppt/tags/tag6757.xml" ContentType="application/vnd.openxmlformats-officedocument.presentationml.tags+xml"/>
  <Override PartName="/ppt/tags/tag6758.xml" ContentType="application/vnd.openxmlformats-officedocument.presentationml.tags+xml"/>
  <Override PartName="/ppt/tags/tag6759.xml" ContentType="application/vnd.openxmlformats-officedocument.presentationml.tags+xml"/>
  <Override PartName="/ppt/tags/tag6760.xml" ContentType="application/vnd.openxmlformats-officedocument.presentationml.tags+xml"/>
  <Override PartName="/ppt/tags/tag6761.xml" ContentType="application/vnd.openxmlformats-officedocument.presentationml.tags+xml"/>
  <Override PartName="/ppt/tags/tag6762.xml" ContentType="application/vnd.openxmlformats-officedocument.presentationml.tags+xml"/>
  <Override PartName="/ppt/tags/tag6763.xml" ContentType="application/vnd.openxmlformats-officedocument.presentationml.tags+xml"/>
  <Override PartName="/ppt/tags/tag6764.xml" ContentType="application/vnd.openxmlformats-officedocument.presentationml.tags+xml"/>
  <Override PartName="/ppt/tags/tag6765.xml" ContentType="application/vnd.openxmlformats-officedocument.presentationml.tags+xml"/>
  <Override PartName="/ppt/tags/tag6766.xml" ContentType="application/vnd.openxmlformats-officedocument.presentationml.tags+xml"/>
  <Override PartName="/ppt/tags/tag6767.xml" ContentType="application/vnd.openxmlformats-officedocument.presentationml.tags+xml"/>
  <Override PartName="/ppt/tags/tag6768.xml" ContentType="application/vnd.openxmlformats-officedocument.presentationml.tags+xml"/>
  <Override PartName="/ppt/tags/tag6769.xml" ContentType="application/vnd.openxmlformats-officedocument.presentationml.tags+xml"/>
  <Override PartName="/ppt/tags/tag6770.xml" ContentType="application/vnd.openxmlformats-officedocument.presentationml.tags+xml"/>
  <Override PartName="/ppt/tags/tag6771.xml" ContentType="application/vnd.openxmlformats-officedocument.presentationml.tags+xml"/>
  <Override PartName="/ppt/tags/tag6772.xml" ContentType="application/vnd.openxmlformats-officedocument.presentationml.tags+xml"/>
  <Override PartName="/ppt/tags/tag6773.xml" ContentType="application/vnd.openxmlformats-officedocument.presentationml.tags+xml"/>
  <Override PartName="/ppt/tags/tag6774.xml" ContentType="application/vnd.openxmlformats-officedocument.presentationml.tags+xml"/>
  <Override PartName="/ppt/tags/tag6775.xml" ContentType="application/vnd.openxmlformats-officedocument.presentationml.tags+xml"/>
  <Override PartName="/ppt/tags/tag6776.xml" ContentType="application/vnd.openxmlformats-officedocument.presentationml.tags+xml"/>
  <Override PartName="/ppt/tags/tag6777.xml" ContentType="application/vnd.openxmlformats-officedocument.presentationml.tags+xml"/>
  <Override PartName="/ppt/tags/tag6778.xml" ContentType="application/vnd.openxmlformats-officedocument.presentationml.tags+xml"/>
  <Override PartName="/ppt/tags/tag6779.xml" ContentType="application/vnd.openxmlformats-officedocument.presentationml.tags+xml"/>
  <Override PartName="/ppt/tags/tag6780.xml" ContentType="application/vnd.openxmlformats-officedocument.presentationml.tags+xml"/>
  <Override PartName="/ppt/tags/tag6781.xml" ContentType="application/vnd.openxmlformats-officedocument.presentationml.tags+xml"/>
  <Override PartName="/ppt/tags/tag6782.xml" ContentType="application/vnd.openxmlformats-officedocument.presentationml.tags+xml"/>
  <Override PartName="/ppt/tags/tag6783.xml" ContentType="application/vnd.openxmlformats-officedocument.presentationml.tags+xml"/>
  <Override PartName="/ppt/tags/tag6784.xml" ContentType="application/vnd.openxmlformats-officedocument.presentationml.tags+xml"/>
  <Override PartName="/ppt/tags/tag6785.xml" ContentType="application/vnd.openxmlformats-officedocument.presentationml.tags+xml"/>
  <Override PartName="/ppt/tags/tag6786.xml" ContentType="application/vnd.openxmlformats-officedocument.presentationml.tags+xml"/>
  <Override PartName="/ppt/tags/tag6787.xml" ContentType="application/vnd.openxmlformats-officedocument.presentationml.tags+xml"/>
  <Override PartName="/ppt/tags/tag6788.xml" ContentType="application/vnd.openxmlformats-officedocument.presentationml.tags+xml"/>
  <Override PartName="/ppt/tags/tag6789.xml" ContentType="application/vnd.openxmlformats-officedocument.presentationml.tags+xml"/>
  <Override PartName="/ppt/tags/tag6790.xml" ContentType="application/vnd.openxmlformats-officedocument.presentationml.tags+xml"/>
  <Override PartName="/ppt/tags/tag6791.xml" ContentType="application/vnd.openxmlformats-officedocument.presentationml.tags+xml"/>
  <Override PartName="/ppt/tags/tag6792.xml" ContentType="application/vnd.openxmlformats-officedocument.presentationml.tags+xml"/>
  <Override PartName="/ppt/tags/tag6793.xml" ContentType="application/vnd.openxmlformats-officedocument.presentationml.tags+xml"/>
  <Override PartName="/ppt/tags/tag6794.xml" ContentType="application/vnd.openxmlformats-officedocument.presentationml.tags+xml"/>
  <Override PartName="/ppt/tags/tag6795.xml" ContentType="application/vnd.openxmlformats-officedocument.presentationml.tags+xml"/>
  <Override PartName="/ppt/tags/tag6796.xml" ContentType="application/vnd.openxmlformats-officedocument.presentationml.tags+xml"/>
  <Override PartName="/ppt/tags/tag6797.xml" ContentType="application/vnd.openxmlformats-officedocument.presentationml.tags+xml"/>
  <Override PartName="/ppt/tags/tag6798.xml" ContentType="application/vnd.openxmlformats-officedocument.presentationml.tags+xml"/>
  <Override PartName="/ppt/tags/tag6799.xml" ContentType="application/vnd.openxmlformats-officedocument.presentationml.tags+xml"/>
  <Override PartName="/ppt/tags/tag6800.xml" ContentType="application/vnd.openxmlformats-officedocument.presentationml.tags+xml"/>
  <Override PartName="/ppt/tags/tag6801.xml" ContentType="application/vnd.openxmlformats-officedocument.presentationml.tags+xml"/>
  <Override PartName="/ppt/tags/tag6802.xml" ContentType="application/vnd.openxmlformats-officedocument.presentationml.tags+xml"/>
  <Override PartName="/ppt/tags/tag6803.xml" ContentType="application/vnd.openxmlformats-officedocument.presentationml.tags+xml"/>
  <Override PartName="/ppt/tags/tag6804.xml" ContentType="application/vnd.openxmlformats-officedocument.presentationml.tags+xml"/>
  <Override PartName="/ppt/tags/tag6805.xml" ContentType="application/vnd.openxmlformats-officedocument.presentationml.tags+xml"/>
  <Override PartName="/ppt/tags/tag6806.xml" ContentType="application/vnd.openxmlformats-officedocument.presentationml.tags+xml"/>
  <Override PartName="/ppt/tags/tag6807.xml" ContentType="application/vnd.openxmlformats-officedocument.presentationml.tags+xml"/>
  <Override PartName="/ppt/tags/tag6808.xml" ContentType="application/vnd.openxmlformats-officedocument.presentationml.tags+xml"/>
  <Override PartName="/ppt/tags/tag6809.xml" ContentType="application/vnd.openxmlformats-officedocument.presentationml.tags+xml"/>
  <Override PartName="/ppt/tags/tag6810.xml" ContentType="application/vnd.openxmlformats-officedocument.presentationml.tags+xml"/>
  <Override PartName="/ppt/tags/tag6811.xml" ContentType="application/vnd.openxmlformats-officedocument.presentationml.tags+xml"/>
  <Override PartName="/ppt/tags/tag6812.xml" ContentType="application/vnd.openxmlformats-officedocument.presentationml.tags+xml"/>
  <Override PartName="/ppt/tags/tag6813.xml" ContentType="application/vnd.openxmlformats-officedocument.presentationml.tags+xml"/>
  <Override PartName="/ppt/tags/tag6814.xml" ContentType="application/vnd.openxmlformats-officedocument.presentationml.tags+xml"/>
  <Override PartName="/ppt/tags/tag6815.xml" ContentType="application/vnd.openxmlformats-officedocument.presentationml.tags+xml"/>
  <Override PartName="/ppt/tags/tag6816.xml" ContentType="application/vnd.openxmlformats-officedocument.presentationml.tags+xml"/>
  <Override PartName="/ppt/tags/tag6817.xml" ContentType="application/vnd.openxmlformats-officedocument.presentationml.tags+xml"/>
  <Override PartName="/ppt/tags/tag6818.xml" ContentType="application/vnd.openxmlformats-officedocument.presentationml.tags+xml"/>
  <Override PartName="/ppt/tags/tag6819.xml" ContentType="application/vnd.openxmlformats-officedocument.presentationml.tags+xml"/>
  <Override PartName="/ppt/tags/tag6820.xml" ContentType="application/vnd.openxmlformats-officedocument.presentationml.tags+xml"/>
  <Override PartName="/ppt/tags/tag6821.xml" ContentType="application/vnd.openxmlformats-officedocument.presentationml.tags+xml"/>
  <Override PartName="/ppt/tags/tag6822.xml" ContentType="application/vnd.openxmlformats-officedocument.presentationml.tags+xml"/>
  <Override PartName="/ppt/tags/tag6823.xml" ContentType="application/vnd.openxmlformats-officedocument.presentationml.tags+xml"/>
  <Override PartName="/ppt/tags/tag6824.xml" ContentType="application/vnd.openxmlformats-officedocument.presentationml.tags+xml"/>
  <Override PartName="/ppt/tags/tag6825.xml" ContentType="application/vnd.openxmlformats-officedocument.presentationml.tags+xml"/>
  <Override PartName="/ppt/tags/tag6826.xml" ContentType="application/vnd.openxmlformats-officedocument.presentationml.tags+xml"/>
  <Override PartName="/ppt/tags/tag6827.xml" ContentType="application/vnd.openxmlformats-officedocument.presentationml.tags+xml"/>
  <Override PartName="/ppt/tags/tag6828.xml" ContentType="application/vnd.openxmlformats-officedocument.presentationml.tags+xml"/>
  <Override PartName="/ppt/tags/tag6829.xml" ContentType="application/vnd.openxmlformats-officedocument.presentationml.tags+xml"/>
  <Override PartName="/ppt/tags/tag6830.xml" ContentType="application/vnd.openxmlformats-officedocument.presentationml.tags+xml"/>
  <Override PartName="/ppt/tags/tag6831.xml" ContentType="application/vnd.openxmlformats-officedocument.presentationml.tags+xml"/>
  <Override PartName="/ppt/tags/tag6832.xml" ContentType="application/vnd.openxmlformats-officedocument.presentationml.tags+xml"/>
  <Override PartName="/ppt/tags/tag6833.xml" ContentType="application/vnd.openxmlformats-officedocument.presentationml.tags+xml"/>
  <Override PartName="/ppt/tags/tag6834.xml" ContentType="application/vnd.openxmlformats-officedocument.presentationml.tags+xml"/>
  <Override PartName="/ppt/tags/tag6835.xml" ContentType="application/vnd.openxmlformats-officedocument.presentationml.tags+xml"/>
  <Override PartName="/ppt/tags/tag6836.xml" ContentType="application/vnd.openxmlformats-officedocument.presentationml.tags+xml"/>
  <Override PartName="/ppt/tags/tag6837.xml" ContentType="application/vnd.openxmlformats-officedocument.presentationml.tags+xml"/>
  <Override PartName="/ppt/tags/tag6838.xml" ContentType="application/vnd.openxmlformats-officedocument.presentationml.tags+xml"/>
  <Override PartName="/ppt/tags/tag6839.xml" ContentType="application/vnd.openxmlformats-officedocument.presentationml.tags+xml"/>
  <Override PartName="/ppt/tags/tag6840.xml" ContentType="application/vnd.openxmlformats-officedocument.presentationml.tags+xml"/>
  <Override PartName="/ppt/tags/tag6841.xml" ContentType="application/vnd.openxmlformats-officedocument.presentationml.tags+xml"/>
  <Override PartName="/ppt/tags/tag6842.xml" ContentType="application/vnd.openxmlformats-officedocument.presentationml.tags+xml"/>
  <Override PartName="/ppt/tags/tag6843.xml" ContentType="application/vnd.openxmlformats-officedocument.presentationml.tags+xml"/>
  <Override PartName="/ppt/tags/tag6844.xml" ContentType="application/vnd.openxmlformats-officedocument.presentationml.tags+xml"/>
  <Override PartName="/ppt/tags/tag6845.xml" ContentType="application/vnd.openxmlformats-officedocument.presentationml.tags+xml"/>
  <Override PartName="/ppt/tags/tag6846.xml" ContentType="application/vnd.openxmlformats-officedocument.presentationml.tags+xml"/>
  <Override PartName="/ppt/tags/tag6847.xml" ContentType="application/vnd.openxmlformats-officedocument.presentationml.tags+xml"/>
  <Override PartName="/ppt/tags/tag6848.xml" ContentType="application/vnd.openxmlformats-officedocument.presentationml.tags+xml"/>
  <Override PartName="/ppt/tags/tag6849.xml" ContentType="application/vnd.openxmlformats-officedocument.presentationml.tags+xml"/>
  <Override PartName="/ppt/tags/tag6850.xml" ContentType="application/vnd.openxmlformats-officedocument.presentationml.tags+xml"/>
  <Override PartName="/ppt/tags/tag6851.xml" ContentType="application/vnd.openxmlformats-officedocument.presentationml.tags+xml"/>
  <Override PartName="/ppt/tags/tag6852.xml" ContentType="application/vnd.openxmlformats-officedocument.presentationml.tags+xml"/>
  <Override PartName="/ppt/tags/tag6853.xml" ContentType="application/vnd.openxmlformats-officedocument.presentationml.tags+xml"/>
  <Override PartName="/ppt/tags/tag6854.xml" ContentType="application/vnd.openxmlformats-officedocument.presentationml.tags+xml"/>
  <Override PartName="/ppt/tags/tag6855.xml" ContentType="application/vnd.openxmlformats-officedocument.presentationml.tags+xml"/>
  <Override PartName="/ppt/tags/tag6856.xml" ContentType="application/vnd.openxmlformats-officedocument.presentationml.tags+xml"/>
  <Override PartName="/ppt/tags/tag6857.xml" ContentType="application/vnd.openxmlformats-officedocument.presentationml.tags+xml"/>
  <Override PartName="/ppt/tags/tag6858.xml" ContentType="application/vnd.openxmlformats-officedocument.presentationml.tags+xml"/>
  <Override PartName="/ppt/tags/tag6859.xml" ContentType="application/vnd.openxmlformats-officedocument.presentationml.tags+xml"/>
  <Override PartName="/ppt/tags/tag6860.xml" ContentType="application/vnd.openxmlformats-officedocument.presentationml.tags+xml"/>
  <Override PartName="/ppt/tags/tag6861.xml" ContentType="application/vnd.openxmlformats-officedocument.presentationml.tags+xml"/>
  <Override PartName="/ppt/tags/tag6862.xml" ContentType="application/vnd.openxmlformats-officedocument.presentationml.tags+xml"/>
  <Override PartName="/ppt/tags/tag6863.xml" ContentType="application/vnd.openxmlformats-officedocument.presentationml.tags+xml"/>
  <Override PartName="/ppt/tags/tag6864.xml" ContentType="application/vnd.openxmlformats-officedocument.presentationml.tags+xml"/>
  <Override PartName="/ppt/tags/tag6865.xml" ContentType="application/vnd.openxmlformats-officedocument.presentationml.tags+xml"/>
  <Override PartName="/ppt/tags/tag6866.xml" ContentType="application/vnd.openxmlformats-officedocument.presentationml.tags+xml"/>
  <Override PartName="/ppt/tags/tag6867.xml" ContentType="application/vnd.openxmlformats-officedocument.presentationml.tags+xml"/>
  <Override PartName="/ppt/tags/tag6868.xml" ContentType="application/vnd.openxmlformats-officedocument.presentationml.tags+xml"/>
  <Override PartName="/ppt/tags/tag6869.xml" ContentType="application/vnd.openxmlformats-officedocument.presentationml.tags+xml"/>
  <Override PartName="/ppt/tags/tag6870.xml" ContentType="application/vnd.openxmlformats-officedocument.presentationml.tags+xml"/>
  <Override PartName="/ppt/tags/tag6871.xml" ContentType="application/vnd.openxmlformats-officedocument.presentationml.tags+xml"/>
  <Override PartName="/ppt/tags/tag6872.xml" ContentType="application/vnd.openxmlformats-officedocument.presentationml.tags+xml"/>
  <Override PartName="/ppt/tags/tag6873.xml" ContentType="application/vnd.openxmlformats-officedocument.presentationml.tags+xml"/>
  <Override PartName="/ppt/tags/tag6874.xml" ContentType="application/vnd.openxmlformats-officedocument.presentationml.tags+xml"/>
  <Override PartName="/ppt/tags/tag6875.xml" ContentType="application/vnd.openxmlformats-officedocument.presentationml.tags+xml"/>
  <Override PartName="/ppt/tags/tag6876.xml" ContentType="application/vnd.openxmlformats-officedocument.presentationml.tags+xml"/>
  <Override PartName="/ppt/tags/tag6877.xml" ContentType="application/vnd.openxmlformats-officedocument.presentationml.tags+xml"/>
  <Override PartName="/ppt/tags/tag6878.xml" ContentType="application/vnd.openxmlformats-officedocument.presentationml.tags+xml"/>
  <Override PartName="/ppt/tags/tag6879.xml" ContentType="application/vnd.openxmlformats-officedocument.presentationml.tags+xml"/>
  <Override PartName="/ppt/tags/tag6880.xml" ContentType="application/vnd.openxmlformats-officedocument.presentationml.tags+xml"/>
  <Override PartName="/ppt/tags/tag6881.xml" ContentType="application/vnd.openxmlformats-officedocument.presentationml.tags+xml"/>
  <Override PartName="/ppt/tags/tag6882.xml" ContentType="application/vnd.openxmlformats-officedocument.presentationml.tags+xml"/>
  <Override PartName="/ppt/tags/tag6883.xml" ContentType="application/vnd.openxmlformats-officedocument.presentationml.tags+xml"/>
  <Override PartName="/ppt/tags/tag6884.xml" ContentType="application/vnd.openxmlformats-officedocument.presentationml.tags+xml"/>
  <Override PartName="/ppt/tags/tag6885.xml" ContentType="application/vnd.openxmlformats-officedocument.presentationml.tags+xml"/>
  <Override PartName="/ppt/tags/tag6886.xml" ContentType="application/vnd.openxmlformats-officedocument.presentationml.tags+xml"/>
  <Override PartName="/ppt/tags/tag6887.xml" ContentType="application/vnd.openxmlformats-officedocument.presentationml.tags+xml"/>
  <Override PartName="/ppt/tags/tag6888.xml" ContentType="application/vnd.openxmlformats-officedocument.presentationml.tags+xml"/>
  <Override PartName="/ppt/tags/tag6889.xml" ContentType="application/vnd.openxmlformats-officedocument.presentationml.tags+xml"/>
  <Override PartName="/ppt/tags/tag6890.xml" ContentType="application/vnd.openxmlformats-officedocument.presentationml.tags+xml"/>
  <Override PartName="/ppt/tags/tag6891.xml" ContentType="application/vnd.openxmlformats-officedocument.presentationml.tags+xml"/>
  <Override PartName="/ppt/tags/tag6892.xml" ContentType="application/vnd.openxmlformats-officedocument.presentationml.tags+xml"/>
  <Override PartName="/ppt/tags/tag6893.xml" ContentType="application/vnd.openxmlformats-officedocument.presentationml.tags+xml"/>
  <Override PartName="/ppt/tags/tag6894.xml" ContentType="application/vnd.openxmlformats-officedocument.presentationml.tags+xml"/>
  <Override PartName="/ppt/tags/tag6895.xml" ContentType="application/vnd.openxmlformats-officedocument.presentationml.tags+xml"/>
  <Override PartName="/ppt/tags/tag6896.xml" ContentType="application/vnd.openxmlformats-officedocument.presentationml.tags+xml"/>
  <Override PartName="/ppt/tags/tag6897.xml" ContentType="application/vnd.openxmlformats-officedocument.presentationml.tags+xml"/>
  <Override PartName="/ppt/tags/tag6898.xml" ContentType="application/vnd.openxmlformats-officedocument.presentationml.tags+xml"/>
  <Override PartName="/ppt/tags/tag6899.xml" ContentType="application/vnd.openxmlformats-officedocument.presentationml.tags+xml"/>
  <Override PartName="/ppt/tags/tag6900.xml" ContentType="application/vnd.openxmlformats-officedocument.presentationml.tags+xml"/>
  <Override PartName="/ppt/tags/tag6901.xml" ContentType="application/vnd.openxmlformats-officedocument.presentationml.tags+xml"/>
  <Override PartName="/ppt/tags/tag6902.xml" ContentType="application/vnd.openxmlformats-officedocument.presentationml.tags+xml"/>
  <Override PartName="/ppt/tags/tag6903.xml" ContentType="application/vnd.openxmlformats-officedocument.presentationml.tags+xml"/>
  <Override PartName="/ppt/tags/tag6904.xml" ContentType="application/vnd.openxmlformats-officedocument.presentationml.tags+xml"/>
  <Override PartName="/ppt/tags/tag6905.xml" ContentType="application/vnd.openxmlformats-officedocument.presentationml.tags+xml"/>
  <Override PartName="/ppt/tags/tag6906.xml" ContentType="application/vnd.openxmlformats-officedocument.presentationml.tags+xml"/>
  <Override PartName="/ppt/tags/tag6907.xml" ContentType="application/vnd.openxmlformats-officedocument.presentationml.tags+xml"/>
  <Override PartName="/ppt/tags/tag6908.xml" ContentType="application/vnd.openxmlformats-officedocument.presentationml.tags+xml"/>
  <Override PartName="/ppt/tags/tag6909.xml" ContentType="application/vnd.openxmlformats-officedocument.presentationml.tags+xml"/>
  <Override PartName="/ppt/tags/tag6910.xml" ContentType="application/vnd.openxmlformats-officedocument.presentationml.tags+xml"/>
  <Override PartName="/ppt/tags/tag6911.xml" ContentType="application/vnd.openxmlformats-officedocument.presentationml.tags+xml"/>
  <Override PartName="/ppt/tags/tag6912.xml" ContentType="application/vnd.openxmlformats-officedocument.presentationml.tags+xml"/>
  <Override PartName="/ppt/tags/tag6913.xml" ContentType="application/vnd.openxmlformats-officedocument.presentationml.tags+xml"/>
  <Override PartName="/ppt/tags/tag6914.xml" ContentType="application/vnd.openxmlformats-officedocument.presentationml.tags+xml"/>
  <Override PartName="/ppt/tags/tag6915.xml" ContentType="application/vnd.openxmlformats-officedocument.presentationml.tags+xml"/>
  <Override PartName="/ppt/tags/tag6916.xml" ContentType="application/vnd.openxmlformats-officedocument.presentationml.tags+xml"/>
  <Override PartName="/ppt/tags/tag6917.xml" ContentType="application/vnd.openxmlformats-officedocument.presentationml.tags+xml"/>
  <Override PartName="/ppt/tags/tag6918.xml" ContentType="application/vnd.openxmlformats-officedocument.presentationml.tags+xml"/>
  <Override PartName="/ppt/tags/tag6919.xml" ContentType="application/vnd.openxmlformats-officedocument.presentationml.tags+xml"/>
  <Override PartName="/ppt/tags/tag6920.xml" ContentType="application/vnd.openxmlformats-officedocument.presentationml.tags+xml"/>
  <Override PartName="/ppt/tags/tag6921.xml" ContentType="application/vnd.openxmlformats-officedocument.presentationml.tags+xml"/>
  <Override PartName="/ppt/tags/tag6922.xml" ContentType="application/vnd.openxmlformats-officedocument.presentationml.tags+xml"/>
  <Override PartName="/ppt/tags/tag6923.xml" ContentType="application/vnd.openxmlformats-officedocument.presentationml.tags+xml"/>
  <Override PartName="/ppt/tags/tag6924.xml" ContentType="application/vnd.openxmlformats-officedocument.presentationml.tags+xml"/>
  <Override PartName="/ppt/tags/tag6925.xml" ContentType="application/vnd.openxmlformats-officedocument.presentationml.tags+xml"/>
  <Override PartName="/ppt/tags/tag6926.xml" ContentType="application/vnd.openxmlformats-officedocument.presentationml.tags+xml"/>
  <Override PartName="/ppt/tags/tag6927.xml" ContentType="application/vnd.openxmlformats-officedocument.presentationml.tags+xml"/>
  <Override PartName="/ppt/tags/tag6928.xml" ContentType="application/vnd.openxmlformats-officedocument.presentationml.tags+xml"/>
  <Override PartName="/ppt/tags/tag6929.xml" ContentType="application/vnd.openxmlformats-officedocument.presentationml.tags+xml"/>
  <Override PartName="/ppt/tags/tag6930.xml" ContentType="application/vnd.openxmlformats-officedocument.presentationml.tags+xml"/>
  <Override PartName="/ppt/tags/tag6931.xml" ContentType="application/vnd.openxmlformats-officedocument.presentationml.tags+xml"/>
  <Override PartName="/ppt/tags/tag6932.xml" ContentType="application/vnd.openxmlformats-officedocument.presentationml.tags+xml"/>
  <Override PartName="/ppt/tags/tag6933.xml" ContentType="application/vnd.openxmlformats-officedocument.presentationml.tags+xml"/>
  <Override PartName="/ppt/tags/tag6934.xml" ContentType="application/vnd.openxmlformats-officedocument.presentationml.tags+xml"/>
  <Override PartName="/ppt/tags/tag6935.xml" ContentType="application/vnd.openxmlformats-officedocument.presentationml.tags+xml"/>
  <Override PartName="/ppt/tags/tag6936.xml" ContentType="application/vnd.openxmlformats-officedocument.presentationml.tags+xml"/>
  <Override PartName="/ppt/tags/tag6937.xml" ContentType="application/vnd.openxmlformats-officedocument.presentationml.tags+xml"/>
  <Override PartName="/ppt/tags/tag6938.xml" ContentType="application/vnd.openxmlformats-officedocument.presentationml.tags+xml"/>
  <Override PartName="/ppt/tags/tag6939.xml" ContentType="application/vnd.openxmlformats-officedocument.presentationml.tags+xml"/>
  <Override PartName="/ppt/tags/tag6940.xml" ContentType="application/vnd.openxmlformats-officedocument.presentationml.tags+xml"/>
  <Override PartName="/ppt/tags/tag6941.xml" ContentType="application/vnd.openxmlformats-officedocument.presentationml.tags+xml"/>
  <Override PartName="/ppt/tags/tag6942.xml" ContentType="application/vnd.openxmlformats-officedocument.presentationml.tags+xml"/>
  <Override PartName="/ppt/tags/tag6943.xml" ContentType="application/vnd.openxmlformats-officedocument.presentationml.tags+xml"/>
  <Override PartName="/ppt/tags/tag6944.xml" ContentType="application/vnd.openxmlformats-officedocument.presentationml.tags+xml"/>
  <Override PartName="/ppt/tags/tag6945.xml" ContentType="application/vnd.openxmlformats-officedocument.presentationml.tags+xml"/>
  <Override PartName="/ppt/tags/tag6946.xml" ContentType="application/vnd.openxmlformats-officedocument.presentationml.tags+xml"/>
  <Override PartName="/ppt/tags/tag6947.xml" ContentType="application/vnd.openxmlformats-officedocument.presentationml.tags+xml"/>
  <Override PartName="/ppt/tags/tag6948.xml" ContentType="application/vnd.openxmlformats-officedocument.presentationml.tags+xml"/>
  <Override PartName="/ppt/tags/tag6949.xml" ContentType="application/vnd.openxmlformats-officedocument.presentationml.tags+xml"/>
  <Override PartName="/ppt/tags/tag6950.xml" ContentType="application/vnd.openxmlformats-officedocument.presentationml.tags+xml"/>
  <Override PartName="/ppt/tags/tag6951.xml" ContentType="application/vnd.openxmlformats-officedocument.presentationml.tags+xml"/>
  <Override PartName="/ppt/tags/tag6952.xml" ContentType="application/vnd.openxmlformats-officedocument.presentationml.tags+xml"/>
  <Override PartName="/ppt/tags/tag6953.xml" ContentType="application/vnd.openxmlformats-officedocument.presentationml.tags+xml"/>
  <Override PartName="/ppt/tags/tag6954.xml" ContentType="application/vnd.openxmlformats-officedocument.presentationml.tags+xml"/>
  <Override PartName="/ppt/tags/tag6955.xml" ContentType="application/vnd.openxmlformats-officedocument.presentationml.tags+xml"/>
  <Override PartName="/ppt/tags/tag6956.xml" ContentType="application/vnd.openxmlformats-officedocument.presentationml.tags+xml"/>
  <Override PartName="/ppt/tags/tag6957.xml" ContentType="application/vnd.openxmlformats-officedocument.presentationml.tags+xml"/>
  <Override PartName="/ppt/tags/tag6958.xml" ContentType="application/vnd.openxmlformats-officedocument.presentationml.tags+xml"/>
  <Override PartName="/ppt/tags/tag6959.xml" ContentType="application/vnd.openxmlformats-officedocument.presentationml.tags+xml"/>
  <Override PartName="/ppt/tags/tag6960.xml" ContentType="application/vnd.openxmlformats-officedocument.presentationml.tags+xml"/>
  <Override PartName="/ppt/tags/tag6961.xml" ContentType="application/vnd.openxmlformats-officedocument.presentationml.tags+xml"/>
  <Override PartName="/ppt/tags/tag6962.xml" ContentType="application/vnd.openxmlformats-officedocument.presentationml.tags+xml"/>
  <Override PartName="/ppt/tags/tag6963.xml" ContentType="application/vnd.openxmlformats-officedocument.presentationml.tags+xml"/>
  <Override PartName="/ppt/tags/tag6964.xml" ContentType="application/vnd.openxmlformats-officedocument.presentationml.tags+xml"/>
  <Override PartName="/ppt/tags/tag6965.xml" ContentType="application/vnd.openxmlformats-officedocument.presentationml.tags+xml"/>
  <Override PartName="/ppt/tags/tag6966.xml" ContentType="application/vnd.openxmlformats-officedocument.presentationml.tags+xml"/>
  <Override PartName="/ppt/tags/tag6967.xml" ContentType="application/vnd.openxmlformats-officedocument.presentationml.tags+xml"/>
  <Override PartName="/ppt/tags/tag6968.xml" ContentType="application/vnd.openxmlformats-officedocument.presentationml.tags+xml"/>
  <Override PartName="/ppt/tags/tag6969.xml" ContentType="application/vnd.openxmlformats-officedocument.presentationml.tags+xml"/>
  <Override PartName="/ppt/tags/tag6970.xml" ContentType="application/vnd.openxmlformats-officedocument.presentationml.tags+xml"/>
  <Override PartName="/ppt/tags/tag6971.xml" ContentType="application/vnd.openxmlformats-officedocument.presentationml.tags+xml"/>
  <Override PartName="/ppt/tags/tag6972.xml" ContentType="application/vnd.openxmlformats-officedocument.presentationml.tags+xml"/>
  <Override PartName="/ppt/tags/tag6973.xml" ContentType="application/vnd.openxmlformats-officedocument.presentationml.tags+xml"/>
  <Override PartName="/ppt/tags/tag6974.xml" ContentType="application/vnd.openxmlformats-officedocument.presentationml.tags+xml"/>
  <Override PartName="/ppt/tags/tag6975.xml" ContentType="application/vnd.openxmlformats-officedocument.presentationml.tags+xml"/>
  <Override PartName="/ppt/tags/tag6976.xml" ContentType="application/vnd.openxmlformats-officedocument.presentationml.tags+xml"/>
  <Override PartName="/ppt/tags/tag6977.xml" ContentType="application/vnd.openxmlformats-officedocument.presentationml.tags+xml"/>
  <Override PartName="/ppt/tags/tag6978.xml" ContentType="application/vnd.openxmlformats-officedocument.presentationml.tags+xml"/>
  <Override PartName="/ppt/tags/tag6979.xml" ContentType="application/vnd.openxmlformats-officedocument.presentationml.tags+xml"/>
  <Override PartName="/ppt/tags/tag6980.xml" ContentType="application/vnd.openxmlformats-officedocument.presentationml.tags+xml"/>
  <Override PartName="/ppt/tags/tag6981.xml" ContentType="application/vnd.openxmlformats-officedocument.presentationml.tags+xml"/>
  <Override PartName="/ppt/tags/tag6982.xml" ContentType="application/vnd.openxmlformats-officedocument.presentationml.tags+xml"/>
  <Override PartName="/ppt/tags/tag6983.xml" ContentType="application/vnd.openxmlformats-officedocument.presentationml.tags+xml"/>
  <Override PartName="/ppt/tags/tag6984.xml" ContentType="application/vnd.openxmlformats-officedocument.presentationml.tags+xml"/>
  <Override PartName="/ppt/tags/tag6985.xml" ContentType="application/vnd.openxmlformats-officedocument.presentationml.tags+xml"/>
  <Override PartName="/ppt/tags/tag6986.xml" ContentType="application/vnd.openxmlformats-officedocument.presentationml.tags+xml"/>
  <Override PartName="/ppt/tags/tag6987.xml" ContentType="application/vnd.openxmlformats-officedocument.presentationml.tags+xml"/>
  <Override PartName="/ppt/tags/tag6988.xml" ContentType="application/vnd.openxmlformats-officedocument.presentationml.tags+xml"/>
  <Override PartName="/ppt/tags/tag6989.xml" ContentType="application/vnd.openxmlformats-officedocument.presentationml.tags+xml"/>
  <Override PartName="/ppt/tags/tag6990.xml" ContentType="application/vnd.openxmlformats-officedocument.presentationml.tags+xml"/>
  <Override PartName="/ppt/tags/tag6991.xml" ContentType="application/vnd.openxmlformats-officedocument.presentationml.tags+xml"/>
  <Override PartName="/ppt/tags/tag6992.xml" ContentType="application/vnd.openxmlformats-officedocument.presentationml.tags+xml"/>
  <Override PartName="/ppt/tags/tag6993.xml" ContentType="application/vnd.openxmlformats-officedocument.presentationml.tags+xml"/>
  <Override PartName="/ppt/tags/tag6994.xml" ContentType="application/vnd.openxmlformats-officedocument.presentationml.tags+xml"/>
  <Override PartName="/ppt/tags/tag6995.xml" ContentType="application/vnd.openxmlformats-officedocument.presentationml.tags+xml"/>
  <Override PartName="/ppt/tags/tag6996.xml" ContentType="application/vnd.openxmlformats-officedocument.presentationml.tags+xml"/>
  <Override PartName="/ppt/tags/tag6997.xml" ContentType="application/vnd.openxmlformats-officedocument.presentationml.tags+xml"/>
  <Override PartName="/ppt/tags/tag6998.xml" ContentType="application/vnd.openxmlformats-officedocument.presentationml.tags+xml"/>
  <Override PartName="/ppt/tags/tag6999.xml" ContentType="application/vnd.openxmlformats-officedocument.presentationml.tags+xml"/>
  <Override PartName="/ppt/tags/tag7000.xml" ContentType="application/vnd.openxmlformats-officedocument.presentationml.tags+xml"/>
  <Override PartName="/ppt/tags/tag7001.xml" ContentType="application/vnd.openxmlformats-officedocument.presentationml.tags+xml"/>
  <Override PartName="/ppt/tags/tag7002.xml" ContentType="application/vnd.openxmlformats-officedocument.presentationml.tags+xml"/>
  <Override PartName="/ppt/tags/tag7003.xml" ContentType="application/vnd.openxmlformats-officedocument.presentationml.tags+xml"/>
  <Override PartName="/ppt/tags/tag7004.xml" ContentType="application/vnd.openxmlformats-officedocument.presentationml.tags+xml"/>
  <Override PartName="/ppt/tags/tag7005.xml" ContentType="application/vnd.openxmlformats-officedocument.presentationml.tags+xml"/>
  <Override PartName="/ppt/tags/tag7006.xml" ContentType="application/vnd.openxmlformats-officedocument.presentationml.tags+xml"/>
  <Override PartName="/ppt/tags/tag7007.xml" ContentType="application/vnd.openxmlformats-officedocument.presentationml.tags+xml"/>
  <Override PartName="/ppt/tags/tag7008.xml" ContentType="application/vnd.openxmlformats-officedocument.presentationml.tags+xml"/>
  <Override PartName="/ppt/tags/tag7009.xml" ContentType="application/vnd.openxmlformats-officedocument.presentationml.tags+xml"/>
  <Override PartName="/ppt/tags/tag7010.xml" ContentType="application/vnd.openxmlformats-officedocument.presentationml.tags+xml"/>
  <Override PartName="/ppt/tags/tag7011.xml" ContentType="application/vnd.openxmlformats-officedocument.presentationml.tags+xml"/>
  <Override PartName="/ppt/tags/tag7012.xml" ContentType="application/vnd.openxmlformats-officedocument.presentationml.tags+xml"/>
  <Override PartName="/ppt/tags/tag7013.xml" ContentType="application/vnd.openxmlformats-officedocument.presentationml.tags+xml"/>
  <Override PartName="/ppt/tags/tag7014.xml" ContentType="application/vnd.openxmlformats-officedocument.presentationml.tags+xml"/>
  <Override PartName="/ppt/tags/tag7015.xml" ContentType="application/vnd.openxmlformats-officedocument.presentationml.tags+xml"/>
  <Override PartName="/ppt/tags/tag7016.xml" ContentType="application/vnd.openxmlformats-officedocument.presentationml.tags+xml"/>
  <Override PartName="/ppt/tags/tag7017.xml" ContentType="application/vnd.openxmlformats-officedocument.presentationml.tags+xml"/>
  <Override PartName="/ppt/tags/tag7018.xml" ContentType="application/vnd.openxmlformats-officedocument.presentationml.tags+xml"/>
  <Override PartName="/ppt/tags/tag7019.xml" ContentType="application/vnd.openxmlformats-officedocument.presentationml.tags+xml"/>
  <Override PartName="/ppt/tags/tag7020.xml" ContentType="application/vnd.openxmlformats-officedocument.presentationml.tags+xml"/>
  <Override PartName="/ppt/tags/tag7021.xml" ContentType="application/vnd.openxmlformats-officedocument.presentationml.tags+xml"/>
  <Override PartName="/ppt/tags/tag7022.xml" ContentType="application/vnd.openxmlformats-officedocument.presentationml.tags+xml"/>
  <Override PartName="/ppt/tags/tag7023.xml" ContentType="application/vnd.openxmlformats-officedocument.presentationml.tags+xml"/>
  <Override PartName="/ppt/tags/tag7024.xml" ContentType="application/vnd.openxmlformats-officedocument.presentationml.tags+xml"/>
  <Override PartName="/ppt/tags/tag7025.xml" ContentType="application/vnd.openxmlformats-officedocument.presentationml.tags+xml"/>
  <Override PartName="/ppt/tags/tag7026.xml" ContentType="application/vnd.openxmlformats-officedocument.presentationml.tags+xml"/>
  <Override PartName="/ppt/tags/tag7027.xml" ContentType="application/vnd.openxmlformats-officedocument.presentationml.tags+xml"/>
  <Override PartName="/ppt/tags/tag7028.xml" ContentType="application/vnd.openxmlformats-officedocument.presentationml.tags+xml"/>
  <Override PartName="/ppt/tags/tag7029.xml" ContentType="application/vnd.openxmlformats-officedocument.presentationml.tags+xml"/>
  <Override PartName="/ppt/tags/tag7030.xml" ContentType="application/vnd.openxmlformats-officedocument.presentationml.tags+xml"/>
  <Override PartName="/ppt/tags/tag7031.xml" ContentType="application/vnd.openxmlformats-officedocument.presentationml.tags+xml"/>
  <Override PartName="/ppt/tags/tag7032.xml" ContentType="application/vnd.openxmlformats-officedocument.presentationml.tags+xml"/>
  <Override PartName="/ppt/tags/tag7033.xml" ContentType="application/vnd.openxmlformats-officedocument.presentationml.tags+xml"/>
  <Override PartName="/ppt/tags/tag7034.xml" ContentType="application/vnd.openxmlformats-officedocument.presentationml.tags+xml"/>
  <Override PartName="/ppt/tags/tag7035.xml" ContentType="application/vnd.openxmlformats-officedocument.presentationml.tags+xml"/>
  <Override PartName="/ppt/tags/tag7036.xml" ContentType="application/vnd.openxmlformats-officedocument.presentationml.tags+xml"/>
  <Override PartName="/ppt/tags/tag7037.xml" ContentType="application/vnd.openxmlformats-officedocument.presentationml.tags+xml"/>
  <Override PartName="/ppt/tags/tag7038.xml" ContentType="application/vnd.openxmlformats-officedocument.presentationml.tags+xml"/>
  <Override PartName="/ppt/tags/tag7039.xml" ContentType="application/vnd.openxmlformats-officedocument.presentationml.tags+xml"/>
  <Override PartName="/ppt/tags/tag7040.xml" ContentType="application/vnd.openxmlformats-officedocument.presentationml.tags+xml"/>
  <Override PartName="/ppt/tags/tag7041.xml" ContentType="application/vnd.openxmlformats-officedocument.presentationml.tags+xml"/>
  <Override PartName="/ppt/tags/tag7042.xml" ContentType="application/vnd.openxmlformats-officedocument.presentationml.tags+xml"/>
  <Override PartName="/ppt/tags/tag7043.xml" ContentType="application/vnd.openxmlformats-officedocument.presentationml.tags+xml"/>
  <Override PartName="/ppt/tags/tag7044.xml" ContentType="application/vnd.openxmlformats-officedocument.presentationml.tags+xml"/>
  <Override PartName="/ppt/tags/tag7045.xml" ContentType="application/vnd.openxmlformats-officedocument.presentationml.tags+xml"/>
  <Override PartName="/ppt/tags/tag7046.xml" ContentType="application/vnd.openxmlformats-officedocument.presentationml.tags+xml"/>
  <Override PartName="/ppt/tags/tag7047.xml" ContentType="application/vnd.openxmlformats-officedocument.presentationml.tags+xml"/>
  <Override PartName="/ppt/tags/tag7048.xml" ContentType="application/vnd.openxmlformats-officedocument.presentationml.tags+xml"/>
  <Override PartName="/ppt/tags/tag7049.xml" ContentType="application/vnd.openxmlformats-officedocument.presentationml.tags+xml"/>
  <Override PartName="/ppt/tags/tag7050.xml" ContentType="application/vnd.openxmlformats-officedocument.presentationml.tags+xml"/>
  <Override PartName="/ppt/tags/tag7051.xml" ContentType="application/vnd.openxmlformats-officedocument.presentationml.tags+xml"/>
  <Override PartName="/ppt/tags/tag7052.xml" ContentType="application/vnd.openxmlformats-officedocument.presentationml.tags+xml"/>
  <Override PartName="/ppt/tags/tag7053.xml" ContentType="application/vnd.openxmlformats-officedocument.presentationml.tags+xml"/>
  <Override PartName="/ppt/tags/tag7054.xml" ContentType="application/vnd.openxmlformats-officedocument.presentationml.tags+xml"/>
  <Override PartName="/ppt/tags/tag7055.xml" ContentType="application/vnd.openxmlformats-officedocument.presentationml.tags+xml"/>
  <Override PartName="/ppt/tags/tag7056.xml" ContentType="application/vnd.openxmlformats-officedocument.presentationml.tags+xml"/>
  <Override PartName="/ppt/tags/tag7057.xml" ContentType="application/vnd.openxmlformats-officedocument.presentationml.tags+xml"/>
  <Override PartName="/ppt/tags/tag7058.xml" ContentType="application/vnd.openxmlformats-officedocument.presentationml.tags+xml"/>
  <Override PartName="/ppt/tags/tag7059.xml" ContentType="application/vnd.openxmlformats-officedocument.presentationml.tags+xml"/>
  <Override PartName="/ppt/tags/tag7060.xml" ContentType="application/vnd.openxmlformats-officedocument.presentationml.tags+xml"/>
  <Override PartName="/ppt/tags/tag7061.xml" ContentType="application/vnd.openxmlformats-officedocument.presentationml.tags+xml"/>
  <Override PartName="/ppt/tags/tag7062.xml" ContentType="application/vnd.openxmlformats-officedocument.presentationml.tags+xml"/>
  <Override PartName="/ppt/tags/tag7063.xml" ContentType="application/vnd.openxmlformats-officedocument.presentationml.tags+xml"/>
  <Override PartName="/ppt/tags/tag7064.xml" ContentType="application/vnd.openxmlformats-officedocument.presentationml.tags+xml"/>
  <Override PartName="/ppt/tags/tag7065.xml" ContentType="application/vnd.openxmlformats-officedocument.presentationml.tags+xml"/>
  <Override PartName="/ppt/tags/tag7066.xml" ContentType="application/vnd.openxmlformats-officedocument.presentationml.tags+xml"/>
  <Override PartName="/ppt/tags/tag7067.xml" ContentType="application/vnd.openxmlformats-officedocument.presentationml.tags+xml"/>
  <Override PartName="/ppt/tags/tag7068.xml" ContentType="application/vnd.openxmlformats-officedocument.presentationml.tags+xml"/>
  <Override PartName="/ppt/tags/tag7069.xml" ContentType="application/vnd.openxmlformats-officedocument.presentationml.tags+xml"/>
  <Override PartName="/ppt/tags/tag7070.xml" ContentType="application/vnd.openxmlformats-officedocument.presentationml.tags+xml"/>
  <Override PartName="/ppt/tags/tag7071.xml" ContentType="application/vnd.openxmlformats-officedocument.presentationml.tags+xml"/>
  <Override PartName="/ppt/tags/tag7072.xml" ContentType="application/vnd.openxmlformats-officedocument.presentationml.tags+xml"/>
  <Override PartName="/ppt/tags/tag7073.xml" ContentType="application/vnd.openxmlformats-officedocument.presentationml.tags+xml"/>
  <Override PartName="/ppt/tags/tag7074.xml" ContentType="application/vnd.openxmlformats-officedocument.presentationml.tags+xml"/>
  <Override PartName="/ppt/tags/tag7075.xml" ContentType="application/vnd.openxmlformats-officedocument.presentationml.tags+xml"/>
  <Override PartName="/ppt/tags/tag7076.xml" ContentType="application/vnd.openxmlformats-officedocument.presentationml.tags+xml"/>
  <Override PartName="/ppt/tags/tag7077.xml" ContentType="application/vnd.openxmlformats-officedocument.presentationml.tags+xml"/>
  <Override PartName="/ppt/tags/tag7078.xml" ContentType="application/vnd.openxmlformats-officedocument.presentationml.tags+xml"/>
  <Override PartName="/ppt/tags/tag7079.xml" ContentType="application/vnd.openxmlformats-officedocument.presentationml.tags+xml"/>
  <Override PartName="/ppt/tags/tag7080.xml" ContentType="application/vnd.openxmlformats-officedocument.presentationml.tags+xml"/>
  <Override PartName="/ppt/tags/tag7081.xml" ContentType="application/vnd.openxmlformats-officedocument.presentationml.tags+xml"/>
  <Override PartName="/ppt/tags/tag7082.xml" ContentType="application/vnd.openxmlformats-officedocument.presentationml.tags+xml"/>
  <Override PartName="/ppt/tags/tag7083.xml" ContentType="application/vnd.openxmlformats-officedocument.presentationml.tags+xml"/>
  <Override PartName="/ppt/tags/tag7084.xml" ContentType="application/vnd.openxmlformats-officedocument.presentationml.tags+xml"/>
  <Override PartName="/ppt/tags/tag7085.xml" ContentType="application/vnd.openxmlformats-officedocument.presentationml.tags+xml"/>
  <Override PartName="/ppt/tags/tag7086.xml" ContentType="application/vnd.openxmlformats-officedocument.presentationml.tags+xml"/>
  <Override PartName="/ppt/tags/tag7087.xml" ContentType="application/vnd.openxmlformats-officedocument.presentationml.tags+xml"/>
  <Override PartName="/ppt/tags/tag7088.xml" ContentType="application/vnd.openxmlformats-officedocument.presentationml.tags+xml"/>
  <Override PartName="/ppt/tags/tag7089.xml" ContentType="application/vnd.openxmlformats-officedocument.presentationml.tags+xml"/>
  <Override PartName="/ppt/tags/tag7090.xml" ContentType="application/vnd.openxmlformats-officedocument.presentationml.tags+xml"/>
  <Override PartName="/ppt/tags/tag7091.xml" ContentType="application/vnd.openxmlformats-officedocument.presentationml.tags+xml"/>
  <Override PartName="/ppt/tags/tag7092.xml" ContentType="application/vnd.openxmlformats-officedocument.presentationml.tags+xml"/>
  <Override PartName="/ppt/tags/tag7093.xml" ContentType="application/vnd.openxmlformats-officedocument.presentationml.tags+xml"/>
  <Override PartName="/ppt/tags/tag7094.xml" ContentType="application/vnd.openxmlformats-officedocument.presentationml.tags+xml"/>
  <Override PartName="/ppt/tags/tag7095.xml" ContentType="application/vnd.openxmlformats-officedocument.presentationml.tags+xml"/>
  <Override PartName="/ppt/tags/tag7096.xml" ContentType="application/vnd.openxmlformats-officedocument.presentationml.tags+xml"/>
  <Override PartName="/ppt/tags/tag7097.xml" ContentType="application/vnd.openxmlformats-officedocument.presentationml.tags+xml"/>
  <Override PartName="/ppt/tags/tag7098.xml" ContentType="application/vnd.openxmlformats-officedocument.presentationml.tags+xml"/>
  <Override PartName="/ppt/tags/tag7099.xml" ContentType="application/vnd.openxmlformats-officedocument.presentationml.tags+xml"/>
  <Override PartName="/ppt/tags/tag7100.xml" ContentType="application/vnd.openxmlformats-officedocument.presentationml.tags+xml"/>
  <Override PartName="/ppt/tags/tag7101.xml" ContentType="application/vnd.openxmlformats-officedocument.presentationml.tags+xml"/>
  <Override PartName="/ppt/tags/tag7102.xml" ContentType="application/vnd.openxmlformats-officedocument.presentationml.tags+xml"/>
  <Override PartName="/ppt/tags/tag7103.xml" ContentType="application/vnd.openxmlformats-officedocument.presentationml.tags+xml"/>
  <Override PartName="/ppt/tags/tag7104.xml" ContentType="application/vnd.openxmlformats-officedocument.presentationml.tags+xml"/>
  <Override PartName="/ppt/tags/tag7105.xml" ContentType="application/vnd.openxmlformats-officedocument.presentationml.tags+xml"/>
  <Override PartName="/ppt/tags/tag7106.xml" ContentType="application/vnd.openxmlformats-officedocument.presentationml.tags+xml"/>
  <Override PartName="/ppt/tags/tag7107.xml" ContentType="application/vnd.openxmlformats-officedocument.presentationml.tags+xml"/>
  <Override PartName="/ppt/tags/tag7108.xml" ContentType="application/vnd.openxmlformats-officedocument.presentationml.tags+xml"/>
  <Override PartName="/ppt/tags/tag7109.xml" ContentType="application/vnd.openxmlformats-officedocument.presentationml.tags+xml"/>
  <Override PartName="/ppt/tags/tag7110.xml" ContentType="application/vnd.openxmlformats-officedocument.presentationml.tags+xml"/>
  <Override PartName="/ppt/tags/tag7111.xml" ContentType="application/vnd.openxmlformats-officedocument.presentationml.tags+xml"/>
  <Override PartName="/ppt/tags/tag7112.xml" ContentType="application/vnd.openxmlformats-officedocument.presentationml.tags+xml"/>
  <Override PartName="/ppt/tags/tag7113.xml" ContentType="application/vnd.openxmlformats-officedocument.presentationml.tags+xml"/>
  <Override PartName="/ppt/tags/tag7114.xml" ContentType="application/vnd.openxmlformats-officedocument.presentationml.tags+xml"/>
  <Override PartName="/ppt/tags/tag7115.xml" ContentType="application/vnd.openxmlformats-officedocument.presentationml.tags+xml"/>
  <Override PartName="/ppt/tags/tag7116.xml" ContentType="application/vnd.openxmlformats-officedocument.presentationml.tags+xml"/>
  <Override PartName="/ppt/tags/tag7117.xml" ContentType="application/vnd.openxmlformats-officedocument.presentationml.tags+xml"/>
  <Override PartName="/ppt/tags/tag7118.xml" ContentType="application/vnd.openxmlformats-officedocument.presentationml.tags+xml"/>
  <Override PartName="/ppt/tags/tag7119.xml" ContentType="application/vnd.openxmlformats-officedocument.presentationml.tags+xml"/>
  <Override PartName="/ppt/tags/tag7120.xml" ContentType="application/vnd.openxmlformats-officedocument.presentationml.tags+xml"/>
  <Override PartName="/ppt/tags/tag7121.xml" ContentType="application/vnd.openxmlformats-officedocument.presentationml.tags+xml"/>
  <Override PartName="/ppt/tags/tag7122.xml" ContentType="application/vnd.openxmlformats-officedocument.presentationml.tags+xml"/>
  <Override PartName="/ppt/tags/tag7123.xml" ContentType="application/vnd.openxmlformats-officedocument.presentationml.tags+xml"/>
  <Override PartName="/ppt/tags/tag7124.xml" ContentType="application/vnd.openxmlformats-officedocument.presentationml.tags+xml"/>
  <Override PartName="/ppt/tags/tag7125.xml" ContentType="application/vnd.openxmlformats-officedocument.presentationml.tags+xml"/>
  <Override PartName="/ppt/tags/tag7126.xml" ContentType="application/vnd.openxmlformats-officedocument.presentationml.tags+xml"/>
  <Override PartName="/ppt/tags/tag7127.xml" ContentType="application/vnd.openxmlformats-officedocument.presentationml.tags+xml"/>
  <Override PartName="/ppt/tags/tag7128.xml" ContentType="application/vnd.openxmlformats-officedocument.presentationml.tags+xml"/>
  <Override PartName="/ppt/tags/tag7129.xml" ContentType="application/vnd.openxmlformats-officedocument.presentationml.tags+xml"/>
  <Override PartName="/ppt/tags/tag7130.xml" ContentType="application/vnd.openxmlformats-officedocument.presentationml.tags+xml"/>
  <Override PartName="/ppt/tags/tag7131.xml" ContentType="application/vnd.openxmlformats-officedocument.presentationml.tags+xml"/>
  <Override PartName="/ppt/tags/tag7132.xml" ContentType="application/vnd.openxmlformats-officedocument.presentationml.tags+xml"/>
  <Override PartName="/ppt/tags/tag7133.xml" ContentType="application/vnd.openxmlformats-officedocument.presentationml.tags+xml"/>
  <Override PartName="/ppt/tags/tag7134.xml" ContentType="application/vnd.openxmlformats-officedocument.presentationml.tags+xml"/>
  <Override PartName="/ppt/tags/tag7135.xml" ContentType="application/vnd.openxmlformats-officedocument.presentationml.tags+xml"/>
  <Override PartName="/ppt/tags/tag7136.xml" ContentType="application/vnd.openxmlformats-officedocument.presentationml.tags+xml"/>
  <Override PartName="/ppt/tags/tag7137.xml" ContentType="application/vnd.openxmlformats-officedocument.presentationml.tags+xml"/>
  <Override PartName="/ppt/tags/tag7138.xml" ContentType="application/vnd.openxmlformats-officedocument.presentationml.tags+xml"/>
  <Override PartName="/ppt/tags/tag7139.xml" ContentType="application/vnd.openxmlformats-officedocument.presentationml.tags+xml"/>
  <Override PartName="/ppt/tags/tag7140.xml" ContentType="application/vnd.openxmlformats-officedocument.presentationml.tags+xml"/>
  <Override PartName="/ppt/tags/tag7141.xml" ContentType="application/vnd.openxmlformats-officedocument.presentationml.tags+xml"/>
  <Override PartName="/ppt/tags/tag7142.xml" ContentType="application/vnd.openxmlformats-officedocument.presentationml.tags+xml"/>
  <Override PartName="/ppt/tags/tag7143.xml" ContentType="application/vnd.openxmlformats-officedocument.presentationml.tags+xml"/>
  <Override PartName="/ppt/tags/tag7144.xml" ContentType="application/vnd.openxmlformats-officedocument.presentationml.tags+xml"/>
  <Override PartName="/ppt/tags/tag7145.xml" ContentType="application/vnd.openxmlformats-officedocument.presentationml.tags+xml"/>
  <Override PartName="/ppt/tags/tag7146.xml" ContentType="application/vnd.openxmlformats-officedocument.presentationml.tags+xml"/>
  <Override PartName="/ppt/tags/tag7147.xml" ContentType="application/vnd.openxmlformats-officedocument.presentationml.tags+xml"/>
  <Override PartName="/ppt/tags/tag7148.xml" ContentType="application/vnd.openxmlformats-officedocument.presentationml.tags+xml"/>
  <Override PartName="/ppt/tags/tag7149.xml" ContentType="application/vnd.openxmlformats-officedocument.presentationml.tags+xml"/>
  <Override PartName="/ppt/tags/tag7150.xml" ContentType="application/vnd.openxmlformats-officedocument.presentationml.tags+xml"/>
  <Override PartName="/ppt/tags/tag7151.xml" ContentType="application/vnd.openxmlformats-officedocument.presentationml.tags+xml"/>
  <Override PartName="/ppt/tags/tag7152.xml" ContentType="application/vnd.openxmlformats-officedocument.presentationml.tags+xml"/>
  <Override PartName="/ppt/tags/tag7153.xml" ContentType="application/vnd.openxmlformats-officedocument.presentationml.tags+xml"/>
  <Override PartName="/ppt/tags/tag7154.xml" ContentType="application/vnd.openxmlformats-officedocument.presentationml.tags+xml"/>
  <Override PartName="/ppt/tags/tag7155.xml" ContentType="application/vnd.openxmlformats-officedocument.presentationml.tags+xml"/>
  <Override PartName="/ppt/tags/tag7156.xml" ContentType="application/vnd.openxmlformats-officedocument.presentationml.tags+xml"/>
  <Override PartName="/ppt/tags/tag7157.xml" ContentType="application/vnd.openxmlformats-officedocument.presentationml.tags+xml"/>
  <Override PartName="/ppt/tags/tag7158.xml" ContentType="application/vnd.openxmlformats-officedocument.presentationml.tags+xml"/>
  <Override PartName="/ppt/tags/tag7159.xml" ContentType="application/vnd.openxmlformats-officedocument.presentationml.tags+xml"/>
  <Override PartName="/ppt/tags/tag7160.xml" ContentType="application/vnd.openxmlformats-officedocument.presentationml.tags+xml"/>
  <Override PartName="/ppt/tags/tag7161.xml" ContentType="application/vnd.openxmlformats-officedocument.presentationml.tags+xml"/>
  <Override PartName="/ppt/tags/tag7162.xml" ContentType="application/vnd.openxmlformats-officedocument.presentationml.tags+xml"/>
  <Override PartName="/ppt/tags/tag7163.xml" ContentType="application/vnd.openxmlformats-officedocument.presentationml.tags+xml"/>
  <Override PartName="/ppt/tags/tag7164.xml" ContentType="application/vnd.openxmlformats-officedocument.presentationml.tags+xml"/>
  <Override PartName="/ppt/tags/tag7165.xml" ContentType="application/vnd.openxmlformats-officedocument.presentationml.tags+xml"/>
  <Override PartName="/ppt/tags/tag7166.xml" ContentType="application/vnd.openxmlformats-officedocument.presentationml.tags+xml"/>
  <Override PartName="/ppt/tags/tag7167.xml" ContentType="application/vnd.openxmlformats-officedocument.presentationml.tags+xml"/>
  <Override PartName="/ppt/tags/tag7168.xml" ContentType="application/vnd.openxmlformats-officedocument.presentationml.tags+xml"/>
  <Override PartName="/ppt/tags/tag7169.xml" ContentType="application/vnd.openxmlformats-officedocument.presentationml.tags+xml"/>
  <Override PartName="/ppt/tags/tag7170.xml" ContentType="application/vnd.openxmlformats-officedocument.presentationml.tags+xml"/>
  <Override PartName="/ppt/tags/tag7171.xml" ContentType="application/vnd.openxmlformats-officedocument.presentationml.tags+xml"/>
  <Override PartName="/ppt/tags/tag7172.xml" ContentType="application/vnd.openxmlformats-officedocument.presentationml.tags+xml"/>
  <Override PartName="/ppt/tags/tag7173.xml" ContentType="application/vnd.openxmlformats-officedocument.presentationml.tags+xml"/>
  <Override PartName="/ppt/tags/tag7174.xml" ContentType="application/vnd.openxmlformats-officedocument.presentationml.tags+xml"/>
  <Override PartName="/ppt/tags/tag7175.xml" ContentType="application/vnd.openxmlformats-officedocument.presentationml.tags+xml"/>
  <Override PartName="/ppt/tags/tag7176.xml" ContentType="application/vnd.openxmlformats-officedocument.presentationml.tags+xml"/>
  <Override PartName="/ppt/tags/tag7177.xml" ContentType="application/vnd.openxmlformats-officedocument.presentationml.tags+xml"/>
  <Override PartName="/ppt/tags/tag7178.xml" ContentType="application/vnd.openxmlformats-officedocument.presentationml.tags+xml"/>
  <Override PartName="/ppt/tags/tag7179.xml" ContentType="application/vnd.openxmlformats-officedocument.presentationml.tags+xml"/>
  <Override PartName="/ppt/tags/tag7180.xml" ContentType="application/vnd.openxmlformats-officedocument.presentationml.tags+xml"/>
  <Override PartName="/ppt/tags/tag7181.xml" ContentType="application/vnd.openxmlformats-officedocument.presentationml.tags+xml"/>
  <Override PartName="/ppt/tags/tag7182.xml" ContentType="application/vnd.openxmlformats-officedocument.presentationml.tags+xml"/>
  <Override PartName="/ppt/tags/tag7183.xml" ContentType="application/vnd.openxmlformats-officedocument.presentationml.tags+xml"/>
  <Override PartName="/ppt/tags/tag7184.xml" ContentType="application/vnd.openxmlformats-officedocument.presentationml.tags+xml"/>
  <Override PartName="/ppt/tags/tag7185.xml" ContentType="application/vnd.openxmlformats-officedocument.presentationml.tags+xml"/>
  <Override PartName="/ppt/tags/tag7186.xml" ContentType="application/vnd.openxmlformats-officedocument.presentationml.tags+xml"/>
  <Override PartName="/ppt/tags/tag7187.xml" ContentType="application/vnd.openxmlformats-officedocument.presentationml.tags+xml"/>
  <Override PartName="/ppt/tags/tag7188.xml" ContentType="application/vnd.openxmlformats-officedocument.presentationml.tags+xml"/>
  <Override PartName="/ppt/tags/tag7189.xml" ContentType="application/vnd.openxmlformats-officedocument.presentationml.tags+xml"/>
  <Override PartName="/ppt/tags/tag7190.xml" ContentType="application/vnd.openxmlformats-officedocument.presentationml.tags+xml"/>
  <Override PartName="/ppt/tags/tag7191.xml" ContentType="application/vnd.openxmlformats-officedocument.presentationml.tags+xml"/>
  <Override PartName="/ppt/tags/tag7192.xml" ContentType="application/vnd.openxmlformats-officedocument.presentationml.tags+xml"/>
  <Override PartName="/ppt/tags/tag7193.xml" ContentType="application/vnd.openxmlformats-officedocument.presentationml.tags+xml"/>
  <Override PartName="/ppt/tags/tag7194.xml" ContentType="application/vnd.openxmlformats-officedocument.presentationml.tags+xml"/>
  <Override PartName="/ppt/notesSlides/notesSlide64.xml" ContentType="application/vnd.openxmlformats-officedocument.presentationml.notesSlide+xml"/>
  <Override PartName="/ppt/tags/tag7195.xml" ContentType="application/vnd.openxmlformats-officedocument.presentationml.tags+xml"/>
  <Override PartName="/ppt/tags/tag7196.xml" ContentType="application/vnd.openxmlformats-officedocument.presentationml.tags+xml"/>
  <Override PartName="/ppt/tags/tag7197.xml" ContentType="application/vnd.openxmlformats-officedocument.presentationml.tags+xml"/>
  <Override PartName="/ppt/tags/tag7198.xml" ContentType="application/vnd.openxmlformats-officedocument.presentationml.tags+xml"/>
  <Override PartName="/ppt/tags/tag7199.xml" ContentType="application/vnd.openxmlformats-officedocument.presentationml.tags+xml"/>
  <Override PartName="/ppt/tags/tag7200.xml" ContentType="application/vnd.openxmlformats-officedocument.presentationml.tags+xml"/>
  <Override PartName="/ppt/tags/tag7201.xml" ContentType="application/vnd.openxmlformats-officedocument.presentationml.tags+xml"/>
  <Override PartName="/ppt/tags/tag7202.xml" ContentType="application/vnd.openxmlformats-officedocument.presentationml.tags+xml"/>
  <Override PartName="/ppt/tags/tag7203.xml" ContentType="application/vnd.openxmlformats-officedocument.presentationml.tags+xml"/>
  <Override PartName="/ppt/tags/tag7204.xml" ContentType="application/vnd.openxmlformats-officedocument.presentationml.tags+xml"/>
  <Override PartName="/ppt/tags/tag7205.xml" ContentType="application/vnd.openxmlformats-officedocument.presentationml.tags+xml"/>
  <Override PartName="/ppt/tags/tag7206.xml" ContentType="application/vnd.openxmlformats-officedocument.presentationml.tags+xml"/>
  <Override PartName="/ppt/tags/tag7207.xml" ContentType="application/vnd.openxmlformats-officedocument.presentationml.tags+xml"/>
  <Override PartName="/ppt/tags/tag7208.xml" ContentType="application/vnd.openxmlformats-officedocument.presentationml.tags+xml"/>
  <Override PartName="/ppt/tags/tag7209.xml" ContentType="application/vnd.openxmlformats-officedocument.presentationml.tags+xml"/>
  <Override PartName="/ppt/tags/tag7210.xml" ContentType="application/vnd.openxmlformats-officedocument.presentationml.tags+xml"/>
  <Override PartName="/ppt/tags/tag7211.xml" ContentType="application/vnd.openxmlformats-officedocument.presentationml.tags+xml"/>
  <Override PartName="/ppt/tags/tag7212.xml" ContentType="application/vnd.openxmlformats-officedocument.presentationml.tags+xml"/>
  <Override PartName="/ppt/tags/tag7213.xml" ContentType="application/vnd.openxmlformats-officedocument.presentationml.tags+xml"/>
  <Override PartName="/ppt/tags/tag7214.xml" ContentType="application/vnd.openxmlformats-officedocument.presentationml.tags+xml"/>
  <Override PartName="/ppt/tags/tag7215.xml" ContentType="application/vnd.openxmlformats-officedocument.presentationml.tags+xml"/>
  <Override PartName="/ppt/tags/tag7216.xml" ContentType="application/vnd.openxmlformats-officedocument.presentationml.tags+xml"/>
  <Override PartName="/ppt/tags/tag7217.xml" ContentType="application/vnd.openxmlformats-officedocument.presentationml.tags+xml"/>
  <Override PartName="/ppt/tags/tag7218.xml" ContentType="application/vnd.openxmlformats-officedocument.presentationml.tags+xml"/>
  <Override PartName="/ppt/tags/tag7219.xml" ContentType="application/vnd.openxmlformats-officedocument.presentationml.tags+xml"/>
  <Override PartName="/ppt/tags/tag7220.xml" ContentType="application/vnd.openxmlformats-officedocument.presentationml.tags+xml"/>
  <Override PartName="/ppt/tags/tag7221.xml" ContentType="application/vnd.openxmlformats-officedocument.presentationml.tags+xml"/>
  <Override PartName="/ppt/tags/tag7222.xml" ContentType="application/vnd.openxmlformats-officedocument.presentationml.tags+xml"/>
  <Override PartName="/ppt/tags/tag7223.xml" ContentType="application/vnd.openxmlformats-officedocument.presentationml.tags+xml"/>
  <Override PartName="/ppt/tags/tag7224.xml" ContentType="application/vnd.openxmlformats-officedocument.presentationml.tags+xml"/>
  <Override PartName="/ppt/tags/tag7225.xml" ContentType="application/vnd.openxmlformats-officedocument.presentationml.tags+xml"/>
  <Override PartName="/ppt/tags/tag7226.xml" ContentType="application/vnd.openxmlformats-officedocument.presentationml.tags+xml"/>
  <Override PartName="/ppt/tags/tag7227.xml" ContentType="application/vnd.openxmlformats-officedocument.presentationml.tags+xml"/>
  <Override PartName="/ppt/tags/tag7228.xml" ContentType="application/vnd.openxmlformats-officedocument.presentationml.tags+xml"/>
  <Override PartName="/ppt/tags/tag7229.xml" ContentType="application/vnd.openxmlformats-officedocument.presentationml.tags+xml"/>
  <Override PartName="/ppt/tags/tag7230.xml" ContentType="application/vnd.openxmlformats-officedocument.presentationml.tags+xml"/>
  <Override PartName="/ppt/tags/tag7231.xml" ContentType="application/vnd.openxmlformats-officedocument.presentationml.tags+xml"/>
  <Override PartName="/ppt/tags/tag7232.xml" ContentType="application/vnd.openxmlformats-officedocument.presentationml.tags+xml"/>
  <Override PartName="/ppt/tags/tag7233.xml" ContentType="application/vnd.openxmlformats-officedocument.presentationml.tags+xml"/>
  <Override PartName="/ppt/tags/tag7234.xml" ContentType="application/vnd.openxmlformats-officedocument.presentationml.tags+xml"/>
  <Override PartName="/ppt/tags/tag7235.xml" ContentType="application/vnd.openxmlformats-officedocument.presentationml.tags+xml"/>
  <Override PartName="/ppt/tags/tag7236.xml" ContentType="application/vnd.openxmlformats-officedocument.presentationml.tags+xml"/>
  <Override PartName="/ppt/tags/tag7237.xml" ContentType="application/vnd.openxmlformats-officedocument.presentationml.tags+xml"/>
  <Override PartName="/ppt/tags/tag7238.xml" ContentType="application/vnd.openxmlformats-officedocument.presentationml.tags+xml"/>
  <Override PartName="/ppt/tags/tag7239.xml" ContentType="application/vnd.openxmlformats-officedocument.presentationml.tags+xml"/>
  <Override PartName="/ppt/tags/tag7240.xml" ContentType="application/vnd.openxmlformats-officedocument.presentationml.tags+xml"/>
  <Override PartName="/ppt/tags/tag7241.xml" ContentType="application/vnd.openxmlformats-officedocument.presentationml.tags+xml"/>
  <Override PartName="/ppt/tags/tag7242.xml" ContentType="application/vnd.openxmlformats-officedocument.presentationml.tags+xml"/>
  <Override PartName="/ppt/tags/tag7243.xml" ContentType="application/vnd.openxmlformats-officedocument.presentationml.tags+xml"/>
  <Override PartName="/ppt/tags/tag7244.xml" ContentType="application/vnd.openxmlformats-officedocument.presentationml.tags+xml"/>
  <Override PartName="/ppt/tags/tag7245.xml" ContentType="application/vnd.openxmlformats-officedocument.presentationml.tags+xml"/>
  <Override PartName="/ppt/tags/tag7246.xml" ContentType="application/vnd.openxmlformats-officedocument.presentationml.tags+xml"/>
  <Override PartName="/ppt/tags/tag7247.xml" ContentType="application/vnd.openxmlformats-officedocument.presentationml.tags+xml"/>
  <Override PartName="/ppt/tags/tag7248.xml" ContentType="application/vnd.openxmlformats-officedocument.presentationml.tags+xml"/>
  <Override PartName="/ppt/tags/tag7249.xml" ContentType="application/vnd.openxmlformats-officedocument.presentationml.tags+xml"/>
  <Override PartName="/ppt/tags/tag7250.xml" ContentType="application/vnd.openxmlformats-officedocument.presentationml.tags+xml"/>
  <Override PartName="/ppt/tags/tag7251.xml" ContentType="application/vnd.openxmlformats-officedocument.presentationml.tags+xml"/>
  <Override PartName="/ppt/tags/tag7252.xml" ContentType="application/vnd.openxmlformats-officedocument.presentationml.tags+xml"/>
  <Override PartName="/ppt/tags/tag7253.xml" ContentType="application/vnd.openxmlformats-officedocument.presentationml.tags+xml"/>
  <Override PartName="/ppt/tags/tag7254.xml" ContentType="application/vnd.openxmlformats-officedocument.presentationml.tags+xml"/>
  <Override PartName="/ppt/tags/tag7255.xml" ContentType="application/vnd.openxmlformats-officedocument.presentationml.tags+xml"/>
  <Override PartName="/ppt/tags/tag7256.xml" ContentType="application/vnd.openxmlformats-officedocument.presentationml.tags+xml"/>
  <Override PartName="/ppt/tags/tag7257.xml" ContentType="application/vnd.openxmlformats-officedocument.presentationml.tags+xml"/>
  <Override PartName="/ppt/tags/tag7258.xml" ContentType="application/vnd.openxmlformats-officedocument.presentationml.tags+xml"/>
  <Override PartName="/ppt/tags/tag7259.xml" ContentType="application/vnd.openxmlformats-officedocument.presentationml.tags+xml"/>
  <Override PartName="/ppt/tags/tag7260.xml" ContentType="application/vnd.openxmlformats-officedocument.presentationml.tags+xml"/>
  <Override PartName="/ppt/tags/tag7261.xml" ContentType="application/vnd.openxmlformats-officedocument.presentationml.tags+xml"/>
  <Override PartName="/ppt/tags/tag7262.xml" ContentType="application/vnd.openxmlformats-officedocument.presentationml.tags+xml"/>
  <Override PartName="/ppt/tags/tag7263.xml" ContentType="application/vnd.openxmlformats-officedocument.presentationml.tags+xml"/>
  <Override PartName="/ppt/tags/tag7264.xml" ContentType="application/vnd.openxmlformats-officedocument.presentationml.tags+xml"/>
  <Override PartName="/ppt/tags/tag7265.xml" ContentType="application/vnd.openxmlformats-officedocument.presentationml.tags+xml"/>
  <Override PartName="/ppt/tags/tag7266.xml" ContentType="application/vnd.openxmlformats-officedocument.presentationml.tags+xml"/>
  <Override PartName="/ppt/tags/tag7267.xml" ContentType="application/vnd.openxmlformats-officedocument.presentationml.tags+xml"/>
  <Override PartName="/ppt/tags/tag7268.xml" ContentType="application/vnd.openxmlformats-officedocument.presentationml.tags+xml"/>
  <Override PartName="/ppt/tags/tag7269.xml" ContentType="application/vnd.openxmlformats-officedocument.presentationml.tags+xml"/>
  <Override PartName="/ppt/tags/tag7270.xml" ContentType="application/vnd.openxmlformats-officedocument.presentationml.tags+xml"/>
  <Override PartName="/ppt/tags/tag7271.xml" ContentType="application/vnd.openxmlformats-officedocument.presentationml.tags+xml"/>
  <Override PartName="/ppt/tags/tag7272.xml" ContentType="application/vnd.openxmlformats-officedocument.presentationml.tags+xml"/>
  <Override PartName="/ppt/tags/tag7273.xml" ContentType="application/vnd.openxmlformats-officedocument.presentationml.tags+xml"/>
  <Override PartName="/ppt/tags/tag7274.xml" ContentType="application/vnd.openxmlformats-officedocument.presentationml.tags+xml"/>
  <Override PartName="/ppt/tags/tag7275.xml" ContentType="application/vnd.openxmlformats-officedocument.presentationml.tags+xml"/>
  <Override PartName="/ppt/tags/tag7276.xml" ContentType="application/vnd.openxmlformats-officedocument.presentationml.tags+xml"/>
  <Override PartName="/ppt/tags/tag7277.xml" ContentType="application/vnd.openxmlformats-officedocument.presentationml.tags+xml"/>
  <Override PartName="/ppt/tags/tag7278.xml" ContentType="application/vnd.openxmlformats-officedocument.presentationml.tags+xml"/>
  <Override PartName="/ppt/tags/tag7279.xml" ContentType="application/vnd.openxmlformats-officedocument.presentationml.tags+xml"/>
  <Override PartName="/ppt/tags/tag7280.xml" ContentType="application/vnd.openxmlformats-officedocument.presentationml.tags+xml"/>
  <Override PartName="/ppt/tags/tag7281.xml" ContentType="application/vnd.openxmlformats-officedocument.presentationml.tags+xml"/>
  <Override PartName="/ppt/tags/tag7282.xml" ContentType="application/vnd.openxmlformats-officedocument.presentationml.tags+xml"/>
  <Override PartName="/ppt/tags/tag7283.xml" ContentType="application/vnd.openxmlformats-officedocument.presentationml.tags+xml"/>
  <Override PartName="/ppt/tags/tag7284.xml" ContentType="application/vnd.openxmlformats-officedocument.presentationml.tags+xml"/>
  <Override PartName="/ppt/tags/tag7285.xml" ContentType="application/vnd.openxmlformats-officedocument.presentationml.tags+xml"/>
  <Override PartName="/ppt/tags/tag7286.xml" ContentType="application/vnd.openxmlformats-officedocument.presentationml.tags+xml"/>
  <Override PartName="/ppt/tags/tag7287.xml" ContentType="application/vnd.openxmlformats-officedocument.presentationml.tags+xml"/>
  <Override PartName="/ppt/tags/tag7288.xml" ContentType="application/vnd.openxmlformats-officedocument.presentationml.tags+xml"/>
  <Override PartName="/ppt/tags/tag7289.xml" ContentType="application/vnd.openxmlformats-officedocument.presentationml.tags+xml"/>
  <Override PartName="/ppt/tags/tag7290.xml" ContentType="application/vnd.openxmlformats-officedocument.presentationml.tags+xml"/>
  <Override PartName="/ppt/tags/tag7291.xml" ContentType="application/vnd.openxmlformats-officedocument.presentationml.tags+xml"/>
  <Override PartName="/ppt/tags/tag7292.xml" ContentType="application/vnd.openxmlformats-officedocument.presentationml.tags+xml"/>
  <Override PartName="/ppt/tags/tag7293.xml" ContentType="application/vnd.openxmlformats-officedocument.presentationml.tags+xml"/>
  <Override PartName="/ppt/tags/tag7294.xml" ContentType="application/vnd.openxmlformats-officedocument.presentationml.tags+xml"/>
  <Override PartName="/ppt/tags/tag7295.xml" ContentType="application/vnd.openxmlformats-officedocument.presentationml.tags+xml"/>
  <Override PartName="/ppt/tags/tag7296.xml" ContentType="application/vnd.openxmlformats-officedocument.presentationml.tags+xml"/>
  <Override PartName="/ppt/tags/tag7297.xml" ContentType="application/vnd.openxmlformats-officedocument.presentationml.tags+xml"/>
  <Override PartName="/ppt/tags/tag7298.xml" ContentType="application/vnd.openxmlformats-officedocument.presentationml.tags+xml"/>
  <Override PartName="/ppt/tags/tag7299.xml" ContentType="application/vnd.openxmlformats-officedocument.presentationml.tags+xml"/>
  <Override PartName="/ppt/tags/tag7300.xml" ContentType="application/vnd.openxmlformats-officedocument.presentationml.tags+xml"/>
  <Override PartName="/ppt/tags/tag7301.xml" ContentType="application/vnd.openxmlformats-officedocument.presentationml.tags+xml"/>
  <Override PartName="/ppt/tags/tag7302.xml" ContentType="application/vnd.openxmlformats-officedocument.presentationml.tags+xml"/>
  <Override PartName="/ppt/tags/tag7303.xml" ContentType="application/vnd.openxmlformats-officedocument.presentationml.tags+xml"/>
  <Override PartName="/ppt/tags/tag7304.xml" ContentType="application/vnd.openxmlformats-officedocument.presentationml.tags+xml"/>
  <Override PartName="/ppt/tags/tag7305.xml" ContentType="application/vnd.openxmlformats-officedocument.presentationml.tags+xml"/>
  <Override PartName="/ppt/tags/tag7306.xml" ContentType="application/vnd.openxmlformats-officedocument.presentationml.tags+xml"/>
  <Override PartName="/ppt/tags/tag7307.xml" ContentType="application/vnd.openxmlformats-officedocument.presentationml.tags+xml"/>
  <Override PartName="/ppt/tags/tag7308.xml" ContentType="application/vnd.openxmlformats-officedocument.presentationml.tags+xml"/>
  <Override PartName="/ppt/tags/tag7309.xml" ContentType="application/vnd.openxmlformats-officedocument.presentationml.tags+xml"/>
  <Override PartName="/ppt/tags/tag7310.xml" ContentType="application/vnd.openxmlformats-officedocument.presentationml.tags+xml"/>
  <Override PartName="/ppt/tags/tag7311.xml" ContentType="application/vnd.openxmlformats-officedocument.presentationml.tags+xml"/>
  <Override PartName="/ppt/tags/tag7312.xml" ContentType="application/vnd.openxmlformats-officedocument.presentationml.tags+xml"/>
  <Override PartName="/ppt/tags/tag7313.xml" ContentType="application/vnd.openxmlformats-officedocument.presentationml.tags+xml"/>
  <Override PartName="/ppt/tags/tag7314.xml" ContentType="application/vnd.openxmlformats-officedocument.presentationml.tags+xml"/>
  <Override PartName="/ppt/tags/tag7315.xml" ContentType="application/vnd.openxmlformats-officedocument.presentationml.tags+xml"/>
  <Override PartName="/ppt/tags/tag7316.xml" ContentType="application/vnd.openxmlformats-officedocument.presentationml.tags+xml"/>
  <Override PartName="/ppt/tags/tag7317.xml" ContentType="application/vnd.openxmlformats-officedocument.presentationml.tags+xml"/>
  <Override PartName="/ppt/tags/tag7318.xml" ContentType="application/vnd.openxmlformats-officedocument.presentationml.tags+xml"/>
  <Override PartName="/ppt/tags/tag7319.xml" ContentType="application/vnd.openxmlformats-officedocument.presentationml.tags+xml"/>
  <Override PartName="/ppt/tags/tag7320.xml" ContentType="application/vnd.openxmlformats-officedocument.presentationml.tags+xml"/>
  <Override PartName="/ppt/tags/tag7321.xml" ContentType="application/vnd.openxmlformats-officedocument.presentationml.tags+xml"/>
  <Override PartName="/ppt/tags/tag7322.xml" ContentType="application/vnd.openxmlformats-officedocument.presentationml.tags+xml"/>
  <Override PartName="/ppt/tags/tag7323.xml" ContentType="application/vnd.openxmlformats-officedocument.presentationml.tags+xml"/>
  <Override PartName="/ppt/tags/tag7324.xml" ContentType="application/vnd.openxmlformats-officedocument.presentationml.tags+xml"/>
  <Override PartName="/ppt/tags/tag7325.xml" ContentType="application/vnd.openxmlformats-officedocument.presentationml.tags+xml"/>
  <Override PartName="/ppt/tags/tag7326.xml" ContentType="application/vnd.openxmlformats-officedocument.presentationml.tags+xml"/>
  <Override PartName="/ppt/tags/tag7327.xml" ContentType="application/vnd.openxmlformats-officedocument.presentationml.tags+xml"/>
  <Override PartName="/ppt/tags/tag7328.xml" ContentType="application/vnd.openxmlformats-officedocument.presentationml.tags+xml"/>
  <Override PartName="/ppt/tags/tag7329.xml" ContentType="application/vnd.openxmlformats-officedocument.presentationml.tags+xml"/>
  <Override PartName="/ppt/tags/tag7330.xml" ContentType="application/vnd.openxmlformats-officedocument.presentationml.tags+xml"/>
  <Override PartName="/ppt/tags/tag7331.xml" ContentType="application/vnd.openxmlformats-officedocument.presentationml.tags+xml"/>
  <Override PartName="/ppt/tags/tag7332.xml" ContentType="application/vnd.openxmlformats-officedocument.presentationml.tags+xml"/>
  <Override PartName="/ppt/tags/tag7333.xml" ContentType="application/vnd.openxmlformats-officedocument.presentationml.tags+xml"/>
  <Override PartName="/ppt/tags/tag7334.xml" ContentType="application/vnd.openxmlformats-officedocument.presentationml.tags+xml"/>
  <Override PartName="/ppt/tags/tag7335.xml" ContentType="application/vnd.openxmlformats-officedocument.presentationml.tags+xml"/>
  <Override PartName="/ppt/tags/tag7336.xml" ContentType="application/vnd.openxmlformats-officedocument.presentationml.tags+xml"/>
  <Override PartName="/ppt/tags/tag7337.xml" ContentType="application/vnd.openxmlformats-officedocument.presentationml.tags+xml"/>
  <Override PartName="/ppt/tags/tag7338.xml" ContentType="application/vnd.openxmlformats-officedocument.presentationml.tags+xml"/>
  <Override PartName="/ppt/tags/tag7339.xml" ContentType="application/vnd.openxmlformats-officedocument.presentationml.tags+xml"/>
  <Override PartName="/ppt/tags/tag7340.xml" ContentType="application/vnd.openxmlformats-officedocument.presentationml.tags+xml"/>
  <Override PartName="/ppt/tags/tag7341.xml" ContentType="application/vnd.openxmlformats-officedocument.presentationml.tags+xml"/>
  <Override PartName="/ppt/tags/tag7342.xml" ContentType="application/vnd.openxmlformats-officedocument.presentationml.tags+xml"/>
  <Override PartName="/ppt/tags/tag7343.xml" ContentType="application/vnd.openxmlformats-officedocument.presentationml.tags+xml"/>
  <Override PartName="/ppt/tags/tag7344.xml" ContentType="application/vnd.openxmlformats-officedocument.presentationml.tags+xml"/>
  <Override PartName="/ppt/tags/tag7345.xml" ContentType="application/vnd.openxmlformats-officedocument.presentationml.tags+xml"/>
  <Override PartName="/ppt/tags/tag7346.xml" ContentType="application/vnd.openxmlformats-officedocument.presentationml.tags+xml"/>
  <Override PartName="/ppt/tags/tag7347.xml" ContentType="application/vnd.openxmlformats-officedocument.presentationml.tags+xml"/>
  <Override PartName="/ppt/tags/tag7348.xml" ContentType="application/vnd.openxmlformats-officedocument.presentationml.tags+xml"/>
  <Override PartName="/ppt/tags/tag7349.xml" ContentType="application/vnd.openxmlformats-officedocument.presentationml.tags+xml"/>
  <Override PartName="/ppt/tags/tag7350.xml" ContentType="application/vnd.openxmlformats-officedocument.presentationml.tags+xml"/>
  <Override PartName="/ppt/tags/tag7351.xml" ContentType="application/vnd.openxmlformats-officedocument.presentationml.tags+xml"/>
  <Override PartName="/ppt/tags/tag7352.xml" ContentType="application/vnd.openxmlformats-officedocument.presentationml.tags+xml"/>
  <Override PartName="/ppt/tags/tag7353.xml" ContentType="application/vnd.openxmlformats-officedocument.presentationml.tags+xml"/>
  <Override PartName="/ppt/tags/tag7354.xml" ContentType="application/vnd.openxmlformats-officedocument.presentationml.tags+xml"/>
  <Override PartName="/ppt/tags/tag7355.xml" ContentType="application/vnd.openxmlformats-officedocument.presentationml.tags+xml"/>
  <Override PartName="/ppt/tags/tag7356.xml" ContentType="application/vnd.openxmlformats-officedocument.presentationml.tags+xml"/>
  <Override PartName="/ppt/tags/tag7357.xml" ContentType="application/vnd.openxmlformats-officedocument.presentationml.tags+xml"/>
  <Override PartName="/ppt/tags/tag7358.xml" ContentType="application/vnd.openxmlformats-officedocument.presentationml.tags+xml"/>
  <Override PartName="/ppt/tags/tag7359.xml" ContentType="application/vnd.openxmlformats-officedocument.presentationml.tags+xml"/>
  <Override PartName="/ppt/tags/tag7360.xml" ContentType="application/vnd.openxmlformats-officedocument.presentationml.tags+xml"/>
  <Override PartName="/ppt/tags/tag7361.xml" ContentType="application/vnd.openxmlformats-officedocument.presentationml.tags+xml"/>
  <Override PartName="/ppt/tags/tag7362.xml" ContentType="application/vnd.openxmlformats-officedocument.presentationml.tags+xml"/>
  <Override PartName="/ppt/tags/tag7363.xml" ContentType="application/vnd.openxmlformats-officedocument.presentationml.tags+xml"/>
  <Override PartName="/ppt/tags/tag7364.xml" ContentType="application/vnd.openxmlformats-officedocument.presentationml.tags+xml"/>
  <Override PartName="/ppt/tags/tag7365.xml" ContentType="application/vnd.openxmlformats-officedocument.presentationml.tags+xml"/>
  <Override PartName="/ppt/tags/tag7366.xml" ContentType="application/vnd.openxmlformats-officedocument.presentationml.tags+xml"/>
  <Override PartName="/ppt/tags/tag7367.xml" ContentType="application/vnd.openxmlformats-officedocument.presentationml.tags+xml"/>
  <Override PartName="/ppt/tags/tag7368.xml" ContentType="application/vnd.openxmlformats-officedocument.presentationml.tags+xml"/>
  <Override PartName="/ppt/tags/tag7369.xml" ContentType="application/vnd.openxmlformats-officedocument.presentationml.tags+xml"/>
  <Override PartName="/ppt/tags/tag7370.xml" ContentType="application/vnd.openxmlformats-officedocument.presentationml.tags+xml"/>
  <Override PartName="/ppt/tags/tag7371.xml" ContentType="application/vnd.openxmlformats-officedocument.presentationml.tags+xml"/>
  <Override PartName="/ppt/tags/tag7372.xml" ContentType="application/vnd.openxmlformats-officedocument.presentationml.tags+xml"/>
  <Override PartName="/ppt/tags/tag7373.xml" ContentType="application/vnd.openxmlformats-officedocument.presentationml.tags+xml"/>
  <Override PartName="/ppt/tags/tag7374.xml" ContentType="application/vnd.openxmlformats-officedocument.presentationml.tags+xml"/>
  <Override PartName="/ppt/tags/tag7375.xml" ContentType="application/vnd.openxmlformats-officedocument.presentationml.tags+xml"/>
  <Override PartName="/ppt/tags/tag7376.xml" ContentType="application/vnd.openxmlformats-officedocument.presentationml.tags+xml"/>
  <Override PartName="/ppt/tags/tag7377.xml" ContentType="application/vnd.openxmlformats-officedocument.presentationml.tags+xml"/>
  <Override PartName="/ppt/tags/tag7378.xml" ContentType="application/vnd.openxmlformats-officedocument.presentationml.tags+xml"/>
  <Override PartName="/ppt/tags/tag7379.xml" ContentType="application/vnd.openxmlformats-officedocument.presentationml.tags+xml"/>
  <Override PartName="/ppt/tags/tag7380.xml" ContentType="application/vnd.openxmlformats-officedocument.presentationml.tags+xml"/>
  <Override PartName="/ppt/tags/tag7381.xml" ContentType="application/vnd.openxmlformats-officedocument.presentationml.tags+xml"/>
  <Override PartName="/ppt/tags/tag7382.xml" ContentType="application/vnd.openxmlformats-officedocument.presentationml.tags+xml"/>
  <Override PartName="/ppt/tags/tag7383.xml" ContentType="application/vnd.openxmlformats-officedocument.presentationml.tags+xml"/>
  <Override PartName="/ppt/tags/tag7384.xml" ContentType="application/vnd.openxmlformats-officedocument.presentationml.tags+xml"/>
  <Override PartName="/ppt/tags/tag7385.xml" ContentType="application/vnd.openxmlformats-officedocument.presentationml.tags+xml"/>
  <Override PartName="/ppt/tags/tag7386.xml" ContentType="application/vnd.openxmlformats-officedocument.presentationml.tags+xml"/>
  <Override PartName="/ppt/tags/tag7387.xml" ContentType="application/vnd.openxmlformats-officedocument.presentationml.tags+xml"/>
  <Override PartName="/ppt/tags/tag7388.xml" ContentType="application/vnd.openxmlformats-officedocument.presentationml.tags+xml"/>
  <Override PartName="/ppt/tags/tag7389.xml" ContentType="application/vnd.openxmlformats-officedocument.presentationml.tags+xml"/>
  <Override PartName="/ppt/tags/tag7390.xml" ContentType="application/vnd.openxmlformats-officedocument.presentationml.tags+xml"/>
  <Override PartName="/ppt/tags/tag7391.xml" ContentType="application/vnd.openxmlformats-officedocument.presentationml.tags+xml"/>
  <Override PartName="/ppt/tags/tag7392.xml" ContentType="application/vnd.openxmlformats-officedocument.presentationml.tags+xml"/>
  <Override PartName="/ppt/tags/tag7393.xml" ContentType="application/vnd.openxmlformats-officedocument.presentationml.tags+xml"/>
  <Override PartName="/ppt/tags/tag7394.xml" ContentType="application/vnd.openxmlformats-officedocument.presentationml.tags+xml"/>
  <Override PartName="/ppt/tags/tag7395.xml" ContentType="application/vnd.openxmlformats-officedocument.presentationml.tags+xml"/>
  <Override PartName="/ppt/tags/tag7396.xml" ContentType="application/vnd.openxmlformats-officedocument.presentationml.tags+xml"/>
  <Override PartName="/ppt/tags/tag7397.xml" ContentType="application/vnd.openxmlformats-officedocument.presentationml.tags+xml"/>
  <Override PartName="/ppt/tags/tag7398.xml" ContentType="application/vnd.openxmlformats-officedocument.presentationml.tags+xml"/>
  <Override PartName="/ppt/tags/tag7399.xml" ContentType="application/vnd.openxmlformats-officedocument.presentationml.tags+xml"/>
  <Override PartName="/ppt/tags/tag7400.xml" ContentType="application/vnd.openxmlformats-officedocument.presentationml.tags+xml"/>
  <Override PartName="/ppt/tags/tag7401.xml" ContentType="application/vnd.openxmlformats-officedocument.presentationml.tags+xml"/>
  <Override PartName="/ppt/tags/tag7402.xml" ContentType="application/vnd.openxmlformats-officedocument.presentationml.tags+xml"/>
  <Override PartName="/ppt/tags/tag7403.xml" ContentType="application/vnd.openxmlformats-officedocument.presentationml.tags+xml"/>
  <Override PartName="/ppt/tags/tag7404.xml" ContentType="application/vnd.openxmlformats-officedocument.presentationml.tags+xml"/>
  <Override PartName="/ppt/tags/tag7405.xml" ContentType="application/vnd.openxmlformats-officedocument.presentationml.tags+xml"/>
  <Override PartName="/ppt/tags/tag7406.xml" ContentType="application/vnd.openxmlformats-officedocument.presentationml.tags+xml"/>
  <Override PartName="/ppt/tags/tag7407.xml" ContentType="application/vnd.openxmlformats-officedocument.presentationml.tags+xml"/>
  <Override PartName="/ppt/tags/tag7408.xml" ContentType="application/vnd.openxmlformats-officedocument.presentationml.tags+xml"/>
  <Override PartName="/ppt/tags/tag7409.xml" ContentType="application/vnd.openxmlformats-officedocument.presentationml.tags+xml"/>
  <Override PartName="/ppt/tags/tag7410.xml" ContentType="application/vnd.openxmlformats-officedocument.presentationml.tags+xml"/>
  <Override PartName="/ppt/tags/tag7411.xml" ContentType="application/vnd.openxmlformats-officedocument.presentationml.tags+xml"/>
  <Override PartName="/ppt/tags/tag7412.xml" ContentType="application/vnd.openxmlformats-officedocument.presentationml.tags+xml"/>
  <Override PartName="/ppt/tags/tag7413.xml" ContentType="application/vnd.openxmlformats-officedocument.presentationml.tags+xml"/>
  <Override PartName="/ppt/tags/tag7414.xml" ContentType="application/vnd.openxmlformats-officedocument.presentationml.tags+xml"/>
  <Override PartName="/ppt/tags/tag7415.xml" ContentType="application/vnd.openxmlformats-officedocument.presentationml.tags+xml"/>
  <Override PartName="/ppt/tags/tag7416.xml" ContentType="application/vnd.openxmlformats-officedocument.presentationml.tags+xml"/>
  <Override PartName="/ppt/tags/tag7417.xml" ContentType="application/vnd.openxmlformats-officedocument.presentationml.tags+xml"/>
  <Override PartName="/ppt/tags/tag7418.xml" ContentType="application/vnd.openxmlformats-officedocument.presentationml.tags+xml"/>
  <Override PartName="/ppt/tags/tag7419.xml" ContentType="application/vnd.openxmlformats-officedocument.presentationml.tags+xml"/>
  <Override PartName="/ppt/tags/tag7420.xml" ContentType="application/vnd.openxmlformats-officedocument.presentationml.tags+xml"/>
  <Override PartName="/ppt/tags/tag7421.xml" ContentType="application/vnd.openxmlformats-officedocument.presentationml.tags+xml"/>
  <Override PartName="/ppt/tags/tag7422.xml" ContentType="application/vnd.openxmlformats-officedocument.presentationml.tags+xml"/>
  <Override PartName="/ppt/tags/tag7423.xml" ContentType="application/vnd.openxmlformats-officedocument.presentationml.tags+xml"/>
  <Override PartName="/ppt/tags/tag7424.xml" ContentType="application/vnd.openxmlformats-officedocument.presentationml.tags+xml"/>
  <Override PartName="/ppt/tags/tag7425.xml" ContentType="application/vnd.openxmlformats-officedocument.presentationml.tags+xml"/>
  <Override PartName="/ppt/tags/tag7426.xml" ContentType="application/vnd.openxmlformats-officedocument.presentationml.tags+xml"/>
  <Override PartName="/ppt/tags/tag7427.xml" ContentType="application/vnd.openxmlformats-officedocument.presentationml.tags+xml"/>
  <Override PartName="/ppt/tags/tag7428.xml" ContentType="application/vnd.openxmlformats-officedocument.presentationml.tags+xml"/>
  <Override PartName="/ppt/tags/tag7429.xml" ContentType="application/vnd.openxmlformats-officedocument.presentationml.tags+xml"/>
  <Override PartName="/ppt/tags/tag7430.xml" ContentType="application/vnd.openxmlformats-officedocument.presentationml.tags+xml"/>
  <Override PartName="/ppt/tags/tag7431.xml" ContentType="application/vnd.openxmlformats-officedocument.presentationml.tags+xml"/>
  <Override PartName="/ppt/tags/tag7432.xml" ContentType="application/vnd.openxmlformats-officedocument.presentationml.tags+xml"/>
  <Override PartName="/ppt/tags/tag7433.xml" ContentType="application/vnd.openxmlformats-officedocument.presentationml.tags+xml"/>
  <Override PartName="/ppt/tags/tag7434.xml" ContentType="application/vnd.openxmlformats-officedocument.presentationml.tags+xml"/>
  <Override PartName="/ppt/tags/tag7435.xml" ContentType="application/vnd.openxmlformats-officedocument.presentationml.tags+xml"/>
  <Override PartName="/ppt/tags/tag7436.xml" ContentType="application/vnd.openxmlformats-officedocument.presentationml.tags+xml"/>
  <Override PartName="/ppt/tags/tag7437.xml" ContentType="application/vnd.openxmlformats-officedocument.presentationml.tags+xml"/>
  <Override PartName="/ppt/tags/tag7438.xml" ContentType="application/vnd.openxmlformats-officedocument.presentationml.tags+xml"/>
  <Override PartName="/ppt/tags/tag7439.xml" ContentType="application/vnd.openxmlformats-officedocument.presentationml.tags+xml"/>
  <Override PartName="/ppt/tags/tag7440.xml" ContentType="application/vnd.openxmlformats-officedocument.presentationml.tags+xml"/>
  <Override PartName="/ppt/tags/tag7441.xml" ContentType="application/vnd.openxmlformats-officedocument.presentationml.tags+xml"/>
  <Override PartName="/ppt/tags/tag7442.xml" ContentType="application/vnd.openxmlformats-officedocument.presentationml.tags+xml"/>
  <Override PartName="/ppt/tags/tag7443.xml" ContentType="application/vnd.openxmlformats-officedocument.presentationml.tags+xml"/>
  <Override PartName="/ppt/tags/tag7444.xml" ContentType="application/vnd.openxmlformats-officedocument.presentationml.tags+xml"/>
  <Override PartName="/ppt/tags/tag7445.xml" ContentType="application/vnd.openxmlformats-officedocument.presentationml.tags+xml"/>
  <Override PartName="/ppt/tags/tag7446.xml" ContentType="application/vnd.openxmlformats-officedocument.presentationml.tags+xml"/>
  <Override PartName="/ppt/tags/tag7447.xml" ContentType="application/vnd.openxmlformats-officedocument.presentationml.tags+xml"/>
  <Override PartName="/ppt/tags/tag7448.xml" ContentType="application/vnd.openxmlformats-officedocument.presentationml.tags+xml"/>
  <Override PartName="/ppt/tags/tag7449.xml" ContentType="application/vnd.openxmlformats-officedocument.presentationml.tags+xml"/>
  <Override PartName="/ppt/tags/tag7450.xml" ContentType="application/vnd.openxmlformats-officedocument.presentationml.tags+xml"/>
  <Override PartName="/ppt/tags/tag7451.xml" ContentType="application/vnd.openxmlformats-officedocument.presentationml.tags+xml"/>
  <Override PartName="/ppt/tags/tag7452.xml" ContentType="application/vnd.openxmlformats-officedocument.presentationml.tags+xml"/>
  <Override PartName="/ppt/tags/tag7453.xml" ContentType="application/vnd.openxmlformats-officedocument.presentationml.tags+xml"/>
  <Override PartName="/ppt/tags/tag7454.xml" ContentType="application/vnd.openxmlformats-officedocument.presentationml.tags+xml"/>
  <Override PartName="/ppt/tags/tag7455.xml" ContentType="application/vnd.openxmlformats-officedocument.presentationml.tags+xml"/>
  <Override PartName="/ppt/tags/tag7456.xml" ContentType="application/vnd.openxmlformats-officedocument.presentationml.tags+xml"/>
  <Override PartName="/ppt/tags/tag7457.xml" ContentType="application/vnd.openxmlformats-officedocument.presentationml.tags+xml"/>
  <Override PartName="/ppt/tags/tag7458.xml" ContentType="application/vnd.openxmlformats-officedocument.presentationml.tags+xml"/>
  <Override PartName="/ppt/tags/tag7459.xml" ContentType="application/vnd.openxmlformats-officedocument.presentationml.tags+xml"/>
  <Override PartName="/ppt/tags/tag7460.xml" ContentType="application/vnd.openxmlformats-officedocument.presentationml.tags+xml"/>
  <Override PartName="/ppt/tags/tag7461.xml" ContentType="application/vnd.openxmlformats-officedocument.presentationml.tags+xml"/>
  <Override PartName="/ppt/tags/tag7462.xml" ContentType="application/vnd.openxmlformats-officedocument.presentationml.tags+xml"/>
  <Override PartName="/ppt/tags/tag7463.xml" ContentType="application/vnd.openxmlformats-officedocument.presentationml.tags+xml"/>
  <Override PartName="/ppt/tags/tag7464.xml" ContentType="application/vnd.openxmlformats-officedocument.presentationml.tags+xml"/>
  <Override PartName="/ppt/tags/tag7465.xml" ContentType="application/vnd.openxmlformats-officedocument.presentationml.tags+xml"/>
  <Override PartName="/ppt/tags/tag7466.xml" ContentType="application/vnd.openxmlformats-officedocument.presentationml.tags+xml"/>
  <Override PartName="/ppt/tags/tag7467.xml" ContentType="application/vnd.openxmlformats-officedocument.presentationml.tags+xml"/>
  <Override PartName="/ppt/tags/tag7468.xml" ContentType="application/vnd.openxmlformats-officedocument.presentationml.tags+xml"/>
  <Override PartName="/ppt/tags/tag7469.xml" ContentType="application/vnd.openxmlformats-officedocument.presentationml.tags+xml"/>
  <Override PartName="/ppt/tags/tag7470.xml" ContentType="application/vnd.openxmlformats-officedocument.presentationml.tags+xml"/>
  <Override PartName="/ppt/tags/tag7471.xml" ContentType="application/vnd.openxmlformats-officedocument.presentationml.tags+xml"/>
  <Override PartName="/ppt/tags/tag7472.xml" ContentType="application/vnd.openxmlformats-officedocument.presentationml.tags+xml"/>
  <Override PartName="/ppt/tags/tag7473.xml" ContentType="application/vnd.openxmlformats-officedocument.presentationml.tags+xml"/>
  <Override PartName="/ppt/tags/tag7474.xml" ContentType="application/vnd.openxmlformats-officedocument.presentationml.tags+xml"/>
  <Override PartName="/ppt/tags/tag7475.xml" ContentType="application/vnd.openxmlformats-officedocument.presentationml.tags+xml"/>
  <Override PartName="/ppt/tags/tag7476.xml" ContentType="application/vnd.openxmlformats-officedocument.presentationml.tags+xml"/>
  <Override PartName="/ppt/tags/tag7477.xml" ContentType="application/vnd.openxmlformats-officedocument.presentationml.tags+xml"/>
  <Override PartName="/ppt/tags/tag7478.xml" ContentType="application/vnd.openxmlformats-officedocument.presentationml.tags+xml"/>
  <Override PartName="/ppt/tags/tag7479.xml" ContentType="application/vnd.openxmlformats-officedocument.presentationml.tags+xml"/>
  <Override PartName="/ppt/tags/tag7480.xml" ContentType="application/vnd.openxmlformats-officedocument.presentationml.tags+xml"/>
  <Override PartName="/ppt/tags/tag7481.xml" ContentType="application/vnd.openxmlformats-officedocument.presentationml.tags+xml"/>
  <Override PartName="/ppt/tags/tag7482.xml" ContentType="application/vnd.openxmlformats-officedocument.presentationml.tags+xml"/>
  <Override PartName="/ppt/tags/tag7483.xml" ContentType="application/vnd.openxmlformats-officedocument.presentationml.tags+xml"/>
  <Override PartName="/ppt/tags/tag7484.xml" ContentType="application/vnd.openxmlformats-officedocument.presentationml.tags+xml"/>
  <Override PartName="/ppt/tags/tag7485.xml" ContentType="application/vnd.openxmlformats-officedocument.presentationml.tags+xml"/>
  <Override PartName="/ppt/tags/tag7486.xml" ContentType="application/vnd.openxmlformats-officedocument.presentationml.tags+xml"/>
  <Override PartName="/ppt/tags/tag7487.xml" ContentType="application/vnd.openxmlformats-officedocument.presentationml.tags+xml"/>
  <Override PartName="/ppt/tags/tag7488.xml" ContentType="application/vnd.openxmlformats-officedocument.presentationml.tags+xml"/>
  <Override PartName="/ppt/tags/tag7489.xml" ContentType="application/vnd.openxmlformats-officedocument.presentationml.tags+xml"/>
  <Override PartName="/ppt/tags/tag7490.xml" ContentType="application/vnd.openxmlformats-officedocument.presentationml.tags+xml"/>
  <Override PartName="/ppt/tags/tag7491.xml" ContentType="application/vnd.openxmlformats-officedocument.presentationml.tags+xml"/>
  <Override PartName="/ppt/tags/tag7492.xml" ContentType="application/vnd.openxmlformats-officedocument.presentationml.tags+xml"/>
  <Override PartName="/ppt/tags/tag7493.xml" ContentType="application/vnd.openxmlformats-officedocument.presentationml.tags+xml"/>
  <Override PartName="/ppt/tags/tag7494.xml" ContentType="application/vnd.openxmlformats-officedocument.presentationml.tags+xml"/>
  <Override PartName="/ppt/tags/tag7495.xml" ContentType="application/vnd.openxmlformats-officedocument.presentationml.tags+xml"/>
  <Override PartName="/ppt/tags/tag7496.xml" ContentType="application/vnd.openxmlformats-officedocument.presentationml.tags+xml"/>
  <Override PartName="/ppt/tags/tag7497.xml" ContentType="application/vnd.openxmlformats-officedocument.presentationml.tags+xml"/>
  <Override PartName="/ppt/tags/tag7498.xml" ContentType="application/vnd.openxmlformats-officedocument.presentationml.tags+xml"/>
  <Override PartName="/ppt/tags/tag7499.xml" ContentType="application/vnd.openxmlformats-officedocument.presentationml.tags+xml"/>
  <Override PartName="/ppt/tags/tag7500.xml" ContentType="application/vnd.openxmlformats-officedocument.presentationml.tags+xml"/>
  <Override PartName="/ppt/tags/tag7501.xml" ContentType="application/vnd.openxmlformats-officedocument.presentationml.tags+xml"/>
  <Override PartName="/ppt/tags/tag7502.xml" ContentType="application/vnd.openxmlformats-officedocument.presentationml.tags+xml"/>
  <Override PartName="/ppt/tags/tag7503.xml" ContentType="application/vnd.openxmlformats-officedocument.presentationml.tags+xml"/>
  <Override PartName="/ppt/tags/tag7504.xml" ContentType="application/vnd.openxmlformats-officedocument.presentationml.tags+xml"/>
  <Override PartName="/ppt/tags/tag7505.xml" ContentType="application/vnd.openxmlformats-officedocument.presentationml.tags+xml"/>
  <Override PartName="/ppt/tags/tag7506.xml" ContentType="application/vnd.openxmlformats-officedocument.presentationml.tags+xml"/>
  <Override PartName="/ppt/tags/tag7507.xml" ContentType="application/vnd.openxmlformats-officedocument.presentationml.tags+xml"/>
  <Override PartName="/ppt/tags/tag7508.xml" ContentType="application/vnd.openxmlformats-officedocument.presentationml.tags+xml"/>
  <Override PartName="/ppt/tags/tag7509.xml" ContentType="application/vnd.openxmlformats-officedocument.presentationml.tags+xml"/>
  <Override PartName="/ppt/tags/tag7510.xml" ContentType="application/vnd.openxmlformats-officedocument.presentationml.tags+xml"/>
  <Override PartName="/ppt/tags/tag7511.xml" ContentType="application/vnd.openxmlformats-officedocument.presentationml.tags+xml"/>
  <Override PartName="/ppt/tags/tag7512.xml" ContentType="application/vnd.openxmlformats-officedocument.presentationml.tags+xml"/>
  <Override PartName="/ppt/tags/tag7513.xml" ContentType="application/vnd.openxmlformats-officedocument.presentationml.tags+xml"/>
  <Override PartName="/ppt/tags/tag7514.xml" ContentType="application/vnd.openxmlformats-officedocument.presentationml.tags+xml"/>
  <Override PartName="/ppt/tags/tag7515.xml" ContentType="application/vnd.openxmlformats-officedocument.presentationml.tags+xml"/>
  <Override PartName="/ppt/tags/tag7516.xml" ContentType="application/vnd.openxmlformats-officedocument.presentationml.tags+xml"/>
  <Override PartName="/ppt/tags/tag7517.xml" ContentType="application/vnd.openxmlformats-officedocument.presentationml.tags+xml"/>
  <Override PartName="/ppt/tags/tag7518.xml" ContentType="application/vnd.openxmlformats-officedocument.presentationml.tags+xml"/>
  <Override PartName="/ppt/tags/tag7519.xml" ContentType="application/vnd.openxmlformats-officedocument.presentationml.tags+xml"/>
  <Override PartName="/ppt/tags/tag7520.xml" ContentType="application/vnd.openxmlformats-officedocument.presentationml.tags+xml"/>
  <Override PartName="/ppt/tags/tag7521.xml" ContentType="application/vnd.openxmlformats-officedocument.presentationml.tags+xml"/>
  <Override PartName="/ppt/tags/tag7522.xml" ContentType="application/vnd.openxmlformats-officedocument.presentationml.tags+xml"/>
  <Override PartName="/ppt/tags/tag7523.xml" ContentType="application/vnd.openxmlformats-officedocument.presentationml.tags+xml"/>
  <Override PartName="/ppt/tags/tag7524.xml" ContentType="application/vnd.openxmlformats-officedocument.presentationml.tags+xml"/>
  <Override PartName="/ppt/tags/tag7525.xml" ContentType="application/vnd.openxmlformats-officedocument.presentationml.tags+xml"/>
  <Override PartName="/ppt/tags/tag7526.xml" ContentType="application/vnd.openxmlformats-officedocument.presentationml.tags+xml"/>
  <Override PartName="/ppt/tags/tag7527.xml" ContentType="application/vnd.openxmlformats-officedocument.presentationml.tags+xml"/>
  <Override PartName="/ppt/tags/tag7528.xml" ContentType="application/vnd.openxmlformats-officedocument.presentationml.tags+xml"/>
  <Override PartName="/ppt/tags/tag7529.xml" ContentType="application/vnd.openxmlformats-officedocument.presentationml.tags+xml"/>
  <Override PartName="/ppt/tags/tag7530.xml" ContentType="application/vnd.openxmlformats-officedocument.presentationml.tags+xml"/>
  <Override PartName="/ppt/tags/tag7531.xml" ContentType="application/vnd.openxmlformats-officedocument.presentationml.tags+xml"/>
  <Override PartName="/ppt/tags/tag7532.xml" ContentType="application/vnd.openxmlformats-officedocument.presentationml.tags+xml"/>
  <Override PartName="/ppt/tags/tag7533.xml" ContentType="application/vnd.openxmlformats-officedocument.presentationml.tags+xml"/>
  <Override PartName="/ppt/tags/tag7534.xml" ContentType="application/vnd.openxmlformats-officedocument.presentationml.tags+xml"/>
  <Override PartName="/ppt/tags/tag7535.xml" ContentType="application/vnd.openxmlformats-officedocument.presentationml.tags+xml"/>
  <Override PartName="/ppt/tags/tag7536.xml" ContentType="application/vnd.openxmlformats-officedocument.presentationml.tags+xml"/>
  <Override PartName="/ppt/tags/tag7537.xml" ContentType="application/vnd.openxmlformats-officedocument.presentationml.tags+xml"/>
  <Override PartName="/ppt/tags/tag7538.xml" ContentType="application/vnd.openxmlformats-officedocument.presentationml.tags+xml"/>
  <Override PartName="/ppt/tags/tag7539.xml" ContentType="application/vnd.openxmlformats-officedocument.presentationml.tags+xml"/>
  <Override PartName="/ppt/tags/tag7540.xml" ContentType="application/vnd.openxmlformats-officedocument.presentationml.tags+xml"/>
  <Override PartName="/ppt/tags/tag7541.xml" ContentType="application/vnd.openxmlformats-officedocument.presentationml.tags+xml"/>
  <Override PartName="/ppt/tags/tag7542.xml" ContentType="application/vnd.openxmlformats-officedocument.presentationml.tags+xml"/>
  <Override PartName="/ppt/tags/tag7543.xml" ContentType="application/vnd.openxmlformats-officedocument.presentationml.tags+xml"/>
  <Override PartName="/ppt/tags/tag7544.xml" ContentType="application/vnd.openxmlformats-officedocument.presentationml.tags+xml"/>
  <Override PartName="/ppt/tags/tag7545.xml" ContentType="application/vnd.openxmlformats-officedocument.presentationml.tags+xml"/>
  <Override PartName="/ppt/tags/tag7546.xml" ContentType="application/vnd.openxmlformats-officedocument.presentationml.tags+xml"/>
  <Override PartName="/ppt/tags/tag7547.xml" ContentType="application/vnd.openxmlformats-officedocument.presentationml.tags+xml"/>
  <Override PartName="/ppt/tags/tag7548.xml" ContentType="application/vnd.openxmlformats-officedocument.presentationml.tags+xml"/>
  <Override PartName="/ppt/tags/tag7549.xml" ContentType="application/vnd.openxmlformats-officedocument.presentationml.tags+xml"/>
  <Override PartName="/ppt/tags/tag7550.xml" ContentType="application/vnd.openxmlformats-officedocument.presentationml.tags+xml"/>
  <Override PartName="/ppt/tags/tag7551.xml" ContentType="application/vnd.openxmlformats-officedocument.presentationml.tags+xml"/>
  <Override PartName="/ppt/tags/tag7552.xml" ContentType="application/vnd.openxmlformats-officedocument.presentationml.tags+xml"/>
  <Override PartName="/ppt/tags/tag7553.xml" ContentType="application/vnd.openxmlformats-officedocument.presentationml.tags+xml"/>
  <Override PartName="/ppt/tags/tag7554.xml" ContentType="application/vnd.openxmlformats-officedocument.presentationml.tags+xml"/>
  <Override PartName="/ppt/tags/tag7555.xml" ContentType="application/vnd.openxmlformats-officedocument.presentationml.tags+xml"/>
  <Override PartName="/ppt/tags/tag7556.xml" ContentType="application/vnd.openxmlformats-officedocument.presentationml.tags+xml"/>
  <Override PartName="/ppt/tags/tag7557.xml" ContentType="application/vnd.openxmlformats-officedocument.presentationml.tags+xml"/>
  <Override PartName="/ppt/tags/tag7558.xml" ContentType="application/vnd.openxmlformats-officedocument.presentationml.tags+xml"/>
  <Override PartName="/ppt/tags/tag7559.xml" ContentType="application/vnd.openxmlformats-officedocument.presentationml.tags+xml"/>
  <Override PartName="/ppt/tags/tag7560.xml" ContentType="application/vnd.openxmlformats-officedocument.presentationml.tags+xml"/>
  <Override PartName="/ppt/tags/tag7561.xml" ContentType="application/vnd.openxmlformats-officedocument.presentationml.tags+xml"/>
  <Override PartName="/ppt/tags/tag7562.xml" ContentType="application/vnd.openxmlformats-officedocument.presentationml.tags+xml"/>
  <Override PartName="/ppt/tags/tag7563.xml" ContentType="application/vnd.openxmlformats-officedocument.presentationml.tags+xml"/>
  <Override PartName="/ppt/tags/tag7564.xml" ContentType="application/vnd.openxmlformats-officedocument.presentationml.tags+xml"/>
  <Override PartName="/ppt/tags/tag7565.xml" ContentType="application/vnd.openxmlformats-officedocument.presentationml.tags+xml"/>
  <Override PartName="/ppt/tags/tag7566.xml" ContentType="application/vnd.openxmlformats-officedocument.presentationml.tags+xml"/>
  <Override PartName="/ppt/tags/tag7567.xml" ContentType="application/vnd.openxmlformats-officedocument.presentationml.tags+xml"/>
  <Override PartName="/ppt/tags/tag7568.xml" ContentType="application/vnd.openxmlformats-officedocument.presentationml.tags+xml"/>
  <Override PartName="/ppt/tags/tag7569.xml" ContentType="application/vnd.openxmlformats-officedocument.presentationml.tags+xml"/>
  <Override PartName="/ppt/tags/tag7570.xml" ContentType="application/vnd.openxmlformats-officedocument.presentationml.tags+xml"/>
  <Override PartName="/ppt/tags/tag7571.xml" ContentType="application/vnd.openxmlformats-officedocument.presentationml.tags+xml"/>
  <Override PartName="/ppt/tags/tag7572.xml" ContentType="application/vnd.openxmlformats-officedocument.presentationml.tags+xml"/>
  <Override PartName="/ppt/tags/tag7573.xml" ContentType="application/vnd.openxmlformats-officedocument.presentationml.tags+xml"/>
  <Override PartName="/ppt/tags/tag7574.xml" ContentType="application/vnd.openxmlformats-officedocument.presentationml.tags+xml"/>
  <Override PartName="/ppt/tags/tag7575.xml" ContentType="application/vnd.openxmlformats-officedocument.presentationml.tags+xml"/>
  <Override PartName="/ppt/tags/tag7576.xml" ContentType="application/vnd.openxmlformats-officedocument.presentationml.tags+xml"/>
  <Override PartName="/ppt/tags/tag7577.xml" ContentType="application/vnd.openxmlformats-officedocument.presentationml.tags+xml"/>
  <Override PartName="/ppt/tags/tag7578.xml" ContentType="application/vnd.openxmlformats-officedocument.presentationml.tags+xml"/>
  <Override PartName="/ppt/tags/tag7579.xml" ContentType="application/vnd.openxmlformats-officedocument.presentationml.tags+xml"/>
  <Override PartName="/ppt/tags/tag7580.xml" ContentType="application/vnd.openxmlformats-officedocument.presentationml.tags+xml"/>
  <Override PartName="/ppt/tags/tag7581.xml" ContentType="application/vnd.openxmlformats-officedocument.presentationml.tags+xml"/>
  <Override PartName="/ppt/tags/tag7582.xml" ContentType="application/vnd.openxmlformats-officedocument.presentationml.tags+xml"/>
  <Override PartName="/ppt/tags/tag7583.xml" ContentType="application/vnd.openxmlformats-officedocument.presentationml.tags+xml"/>
  <Override PartName="/ppt/tags/tag7584.xml" ContentType="application/vnd.openxmlformats-officedocument.presentationml.tags+xml"/>
  <Override PartName="/ppt/tags/tag7585.xml" ContentType="application/vnd.openxmlformats-officedocument.presentationml.tags+xml"/>
  <Override PartName="/ppt/tags/tag7586.xml" ContentType="application/vnd.openxmlformats-officedocument.presentationml.tags+xml"/>
  <Override PartName="/ppt/tags/tag7587.xml" ContentType="application/vnd.openxmlformats-officedocument.presentationml.tags+xml"/>
  <Override PartName="/ppt/tags/tag7588.xml" ContentType="application/vnd.openxmlformats-officedocument.presentationml.tags+xml"/>
  <Override PartName="/ppt/tags/tag7589.xml" ContentType="application/vnd.openxmlformats-officedocument.presentationml.tags+xml"/>
  <Override PartName="/ppt/tags/tag7590.xml" ContentType="application/vnd.openxmlformats-officedocument.presentationml.tags+xml"/>
  <Override PartName="/ppt/tags/tag7591.xml" ContentType="application/vnd.openxmlformats-officedocument.presentationml.tags+xml"/>
  <Override PartName="/ppt/tags/tag7592.xml" ContentType="application/vnd.openxmlformats-officedocument.presentationml.tags+xml"/>
  <Override PartName="/ppt/tags/tag7593.xml" ContentType="application/vnd.openxmlformats-officedocument.presentationml.tags+xml"/>
  <Override PartName="/ppt/tags/tag7594.xml" ContentType="application/vnd.openxmlformats-officedocument.presentationml.tags+xml"/>
  <Override PartName="/ppt/tags/tag7595.xml" ContentType="application/vnd.openxmlformats-officedocument.presentationml.tags+xml"/>
  <Override PartName="/ppt/tags/tag7596.xml" ContentType="application/vnd.openxmlformats-officedocument.presentationml.tags+xml"/>
  <Override PartName="/ppt/tags/tag7597.xml" ContentType="application/vnd.openxmlformats-officedocument.presentationml.tags+xml"/>
  <Override PartName="/ppt/tags/tag7598.xml" ContentType="application/vnd.openxmlformats-officedocument.presentationml.tags+xml"/>
  <Override PartName="/ppt/tags/tag7599.xml" ContentType="application/vnd.openxmlformats-officedocument.presentationml.tags+xml"/>
  <Override PartName="/ppt/tags/tag7600.xml" ContentType="application/vnd.openxmlformats-officedocument.presentationml.tags+xml"/>
  <Override PartName="/ppt/tags/tag7601.xml" ContentType="application/vnd.openxmlformats-officedocument.presentationml.tags+xml"/>
  <Override PartName="/ppt/tags/tag7602.xml" ContentType="application/vnd.openxmlformats-officedocument.presentationml.tags+xml"/>
  <Override PartName="/ppt/tags/tag7603.xml" ContentType="application/vnd.openxmlformats-officedocument.presentationml.tags+xml"/>
  <Override PartName="/ppt/tags/tag7604.xml" ContentType="application/vnd.openxmlformats-officedocument.presentationml.tags+xml"/>
  <Override PartName="/ppt/tags/tag7605.xml" ContentType="application/vnd.openxmlformats-officedocument.presentationml.tags+xml"/>
  <Override PartName="/ppt/tags/tag7606.xml" ContentType="application/vnd.openxmlformats-officedocument.presentationml.tags+xml"/>
  <Override PartName="/ppt/tags/tag7607.xml" ContentType="application/vnd.openxmlformats-officedocument.presentationml.tags+xml"/>
  <Override PartName="/ppt/tags/tag7608.xml" ContentType="application/vnd.openxmlformats-officedocument.presentationml.tags+xml"/>
  <Override PartName="/ppt/tags/tag7609.xml" ContentType="application/vnd.openxmlformats-officedocument.presentationml.tags+xml"/>
  <Override PartName="/ppt/tags/tag7610.xml" ContentType="application/vnd.openxmlformats-officedocument.presentationml.tags+xml"/>
  <Override PartName="/ppt/tags/tag7611.xml" ContentType="application/vnd.openxmlformats-officedocument.presentationml.tags+xml"/>
  <Override PartName="/ppt/tags/tag7612.xml" ContentType="application/vnd.openxmlformats-officedocument.presentationml.tags+xml"/>
  <Override PartName="/ppt/tags/tag7613.xml" ContentType="application/vnd.openxmlformats-officedocument.presentationml.tags+xml"/>
  <Override PartName="/ppt/tags/tag7614.xml" ContentType="application/vnd.openxmlformats-officedocument.presentationml.tags+xml"/>
  <Override PartName="/ppt/tags/tag7615.xml" ContentType="application/vnd.openxmlformats-officedocument.presentationml.tags+xml"/>
  <Override PartName="/ppt/tags/tag7616.xml" ContentType="application/vnd.openxmlformats-officedocument.presentationml.tags+xml"/>
  <Override PartName="/ppt/tags/tag7617.xml" ContentType="application/vnd.openxmlformats-officedocument.presentationml.tags+xml"/>
  <Override PartName="/ppt/tags/tag7618.xml" ContentType="application/vnd.openxmlformats-officedocument.presentationml.tags+xml"/>
  <Override PartName="/ppt/tags/tag7619.xml" ContentType="application/vnd.openxmlformats-officedocument.presentationml.tags+xml"/>
  <Override PartName="/ppt/tags/tag7620.xml" ContentType="application/vnd.openxmlformats-officedocument.presentationml.tags+xml"/>
  <Override PartName="/ppt/tags/tag7621.xml" ContentType="application/vnd.openxmlformats-officedocument.presentationml.tags+xml"/>
  <Override PartName="/ppt/tags/tag7622.xml" ContentType="application/vnd.openxmlformats-officedocument.presentationml.tags+xml"/>
  <Override PartName="/ppt/tags/tag7623.xml" ContentType="application/vnd.openxmlformats-officedocument.presentationml.tags+xml"/>
  <Override PartName="/ppt/tags/tag7624.xml" ContentType="application/vnd.openxmlformats-officedocument.presentationml.tags+xml"/>
  <Override PartName="/ppt/tags/tag7625.xml" ContentType="application/vnd.openxmlformats-officedocument.presentationml.tags+xml"/>
  <Override PartName="/ppt/tags/tag7626.xml" ContentType="application/vnd.openxmlformats-officedocument.presentationml.tags+xml"/>
  <Override PartName="/ppt/tags/tag7627.xml" ContentType="application/vnd.openxmlformats-officedocument.presentationml.tags+xml"/>
  <Override PartName="/ppt/tags/tag7628.xml" ContentType="application/vnd.openxmlformats-officedocument.presentationml.tags+xml"/>
  <Override PartName="/ppt/tags/tag7629.xml" ContentType="application/vnd.openxmlformats-officedocument.presentationml.tags+xml"/>
  <Override PartName="/ppt/tags/tag7630.xml" ContentType="application/vnd.openxmlformats-officedocument.presentationml.tags+xml"/>
  <Override PartName="/ppt/tags/tag7631.xml" ContentType="application/vnd.openxmlformats-officedocument.presentationml.tags+xml"/>
  <Override PartName="/ppt/tags/tag7632.xml" ContentType="application/vnd.openxmlformats-officedocument.presentationml.tags+xml"/>
  <Override PartName="/ppt/tags/tag7633.xml" ContentType="application/vnd.openxmlformats-officedocument.presentationml.tags+xml"/>
  <Override PartName="/ppt/tags/tag7634.xml" ContentType="application/vnd.openxmlformats-officedocument.presentationml.tags+xml"/>
  <Override PartName="/ppt/tags/tag7635.xml" ContentType="application/vnd.openxmlformats-officedocument.presentationml.tags+xml"/>
  <Override PartName="/ppt/tags/tag7636.xml" ContentType="application/vnd.openxmlformats-officedocument.presentationml.tags+xml"/>
  <Override PartName="/ppt/tags/tag7637.xml" ContentType="application/vnd.openxmlformats-officedocument.presentationml.tags+xml"/>
  <Override PartName="/ppt/tags/tag7638.xml" ContentType="application/vnd.openxmlformats-officedocument.presentationml.tags+xml"/>
  <Override PartName="/ppt/tags/tag7639.xml" ContentType="application/vnd.openxmlformats-officedocument.presentationml.tags+xml"/>
  <Override PartName="/ppt/tags/tag7640.xml" ContentType="application/vnd.openxmlformats-officedocument.presentationml.tags+xml"/>
  <Override PartName="/ppt/tags/tag7641.xml" ContentType="application/vnd.openxmlformats-officedocument.presentationml.tags+xml"/>
  <Override PartName="/ppt/tags/tag7642.xml" ContentType="application/vnd.openxmlformats-officedocument.presentationml.tags+xml"/>
  <Override PartName="/ppt/tags/tag7643.xml" ContentType="application/vnd.openxmlformats-officedocument.presentationml.tags+xml"/>
  <Override PartName="/ppt/tags/tag7644.xml" ContentType="application/vnd.openxmlformats-officedocument.presentationml.tags+xml"/>
  <Override PartName="/ppt/tags/tag7645.xml" ContentType="application/vnd.openxmlformats-officedocument.presentationml.tags+xml"/>
  <Override PartName="/ppt/tags/tag7646.xml" ContentType="application/vnd.openxmlformats-officedocument.presentationml.tags+xml"/>
  <Override PartName="/ppt/tags/tag7647.xml" ContentType="application/vnd.openxmlformats-officedocument.presentationml.tags+xml"/>
  <Override PartName="/ppt/tags/tag7648.xml" ContentType="application/vnd.openxmlformats-officedocument.presentationml.tags+xml"/>
  <Override PartName="/ppt/tags/tag7649.xml" ContentType="application/vnd.openxmlformats-officedocument.presentationml.tags+xml"/>
  <Override PartName="/ppt/tags/tag7650.xml" ContentType="application/vnd.openxmlformats-officedocument.presentationml.tags+xml"/>
  <Override PartName="/ppt/tags/tag7651.xml" ContentType="application/vnd.openxmlformats-officedocument.presentationml.tags+xml"/>
  <Override PartName="/ppt/tags/tag7652.xml" ContentType="application/vnd.openxmlformats-officedocument.presentationml.tags+xml"/>
  <Override PartName="/ppt/tags/tag7653.xml" ContentType="application/vnd.openxmlformats-officedocument.presentationml.tags+xml"/>
  <Override PartName="/ppt/tags/tag7654.xml" ContentType="application/vnd.openxmlformats-officedocument.presentationml.tags+xml"/>
  <Override PartName="/ppt/tags/tag7655.xml" ContentType="application/vnd.openxmlformats-officedocument.presentationml.tags+xml"/>
  <Override PartName="/ppt/tags/tag7656.xml" ContentType="application/vnd.openxmlformats-officedocument.presentationml.tags+xml"/>
  <Override PartName="/ppt/tags/tag7657.xml" ContentType="application/vnd.openxmlformats-officedocument.presentationml.tags+xml"/>
  <Override PartName="/ppt/tags/tag7658.xml" ContentType="application/vnd.openxmlformats-officedocument.presentationml.tags+xml"/>
  <Override PartName="/ppt/tags/tag7659.xml" ContentType="application/vnd.openxmlformats-officedocument.presentationml.tags+xml"/>
  <Override PartName="/ppt/tags/tag7660.xml" ContentType="application/vnd.openxmlformats-officedocument.presentationml.tags+xml"/>
  <Override PartName="/ppt/tags/tag7661.xml" ContentType="application/vnd.openxmlformats-officedocument.presentationml.tags+xml"/>
  <Override PartName="/ppt/tags/tag7662.xml" ContentType="application/vnd.openxmlformats-officedocument.presentationml.tags+xml"/>
  <Override PartName="/ppt/tags/tag7663.xml" ContentType="application/vnd.openxmlformats-officedocument.presentationml.tags+xml"/>
  <Override PartName="/ppt/tags/tag7664.xml" ContentType="application/vnd.openxmlformats-officedocument.presentationml.tags+xml"/>
  <Override PartName="/ppt/tags/tag7665.xml" ContentType="application/vnd.openxmlformats-officedocument.presentationml.tags+xml"/>
  <Override PartName="/ppt/tags/tag7666.xml" ContentType="application/vnd.openxmlformats-officedocument.presentationml.tags+xml"/>
  <Override PartName="/ppt/tags/tag7667.xml" ContentType="application/vnd.openxmlformats-officedocument.presentationml.tags+xml"/>
  <Override PartName="/ppt/tags/tag7668.xml" ContentType="application/vnd.openxmlformats-officedocument.presentationml.tags+xml"/>
  <Override PartName="/ppt/tags/tag7669.xml" ContentType="application/vnd.openxmlformats-officedocument.presentationml.tags+xml"/>
  <Override PartName="/ppt/tags/tag7670.xml" ContentType="application/vnd.openxmlformats-officedocument.presentationml.tags+xml"/>
  <Override PartName="/ppt/tags/tag7671.xml" ContentType="application/vnd.openxmlformats-officedocument.presentationml.tags+xml"/>
  <Override PartName="/ppt/tags/tag7672.xml" ContentType="application/vnd.openxmlformats-officedocument.presentationml.tags+xml"/>
  <Override PartName="/ppt/tags/tag7673.xml" ContentType="application/vnd.openxmlformats-officedocument.presentationml.tags+xml"/>
  <Override PartName="/ppt/tags/tag7674.xml" ContentType="application/vnd.openxmlformats-officedocument.presentationml.tags+xml"/>
  <Override PartName="/ppt/tags/tag7675.xml" ContentType="application/vnd.openxmlformats-officedocument.presentationml.tags+xml"/>
  <Override PartName="/ppt/tags/tag7676.xml" ContentType="application/vnd.openxmlformats-officedocument.presentationml.tags+xml"/>
  <Override PartName="/ppt/tags/tag7677.xml" ContentType="application/vnd.openxmlformats-officedocument.presentationml.tags+xml"/>
  <Override PartName="/ppt/tags/tag7678.xml" ContentType="application/vnd.openxmlformats-officedocument.presentationml.tags+xml"/>
  <Override PartName="/ppt/tags/tag7679.xml" ContentType="application/vnd.openxmlformats-officedocument.presentationml.tags+xml"/>
  <Override PartName="/ppt/tags/tag7680.xml" ContentType="application/vnd.openxmlformats-officedocument.presentationml.tags+xml"/>
  <Override PartName="/ppt/tags/tag7681.xml" ContentType="application/vnd.openxmlformats-officedocument.presentationml.tags+xml"/>
  <Override PartName="/ppt/tags/tag7682.xml" ContentType="application/vnd.openxmlformats-officedocument.presentationml.tags+xml"/>
  <Override PartName="/ppt/tags/tag7683.xml" ContentType="application/vnd.openxmlformats-officedocument.presentationml.tags+xml"/>
  <Override PartName="/ppt/tags/tag7684.xml" ContentType="application/vnd.openxmlformats-officedocument.presentationml.tags+xml"/>
  <Override PartName="/ppt/tags/tag7685.xml" ContentType="application/vnd.openxmlformats-officedocument.presentationml.tags+xml"/>
  <Override PartName="/ppt/tags/tag7686.xml" ContentType="application/vnd.openxmlformats-officedocument.presentationml.tags+xml"/>
  <Override PartName="/ppt/tags/tag7687.xml" ContentType="application/vnd.openxmlformats-officedocument.presentationml.tags+xml"/>
  <Override PartName="/ppt/tags/tag7688.xml" ContentType="application/vnd.openxmlformats-officedocument.presentationml.tags+xml"/>
  <Override PartName="/ppt/tags/tag7689.xml" ContentType="application/vnd.openxmlformats-officedocument.presentationml.tags+xml"/>
  <Override PartName="/ppt/tags/tag7690.xml" ContentType="application/vnd.openxmlformats-officedocument.presentationml.tags+xml"/>
  <Override PartName="/ppt/tags/tag7691.xml" ContentType="application/vnd.openxmlformats-officedocument.presentationml.tags+xml"/>
  <Override PartName="/ppt/tags/tag7692.xml" ContentType="application/vnd.openxmlformats-officedocument.presentationml.tags+xml"/>
  <Override PartName="/ppt/tags/tag7693.xml" ContentType="application/vnd.openxmlformats-officedocument.presentationml.tags+xml"/>
  <Override PartName="/ppt/tags/tag7694.xml" ContentType="application/vnd.openxmlformats-officedocument.presentationml.tags+xml"/>
  <Override PartName="/ppt/tags/tag7695.xml" ContentType="application/vnd.openxmlformats-officedocument.presentationml.tags+xml"/>
  <Override PartName="/ppt/tags/tag7696.xml" ContentType="application/vnd.openxmlformats-officedocument.presentationml.tags+xml"/>
  <Override PartName="/ppt/tags/tag7697.xml" ContentType="application/vnd.openxmlformats-officedocument.presentationml.tags+xml"/>
  <Override PartName="/ppt/tags/tag7698.xml" ContentType="application/vnd.openxmlformats-officedocument.presentationml.tags+xml"/>
  <Override PartName="/ppt/tags/tag7699.xml" ContentType="application/vnd.openxmlformats-officedocument.presentationml.tags+xml"/>
  <Override PartName="/ppt/tags/tag7700.xml" ContentType="application/vnd.openxmlformats-officedocument.presentationml.tags+xml"/>
  <Override PartName="/ppt/tags/tag7701.xml" ContentType="application/vnd.openxmlformats-officedocument.presentationml.tags+xml"/>
  <Override PartName="/ppt/tags/tag7702.xml" ContentType="application/vnd.openxmlformats-officedocument.presentationml.tags+xml"/>
  <Override PartName="/ppt/tags/tag7703.xml" ContentType="application/vnd.openxmlformats-officedocument.presentationml.tags+xml"/>
  <Override PartName="/ppt/tags/tag7704.xml" ContentType="application/vnd.openxmlformats-officedocument.presentationml.tags+xml"/>
  <Override PartName="/ppt/tags/tag7705.xml" ContentType="application/vnd.openxmlformats-officedocument.presentationml.tags+xml"/>
  <Override PartName="/ppt/tags/tag7706.xml" ContentType="application/vnd.openxmlformats-officedocument.presentationml.tags+xml"/>
  <Override PartName="/ppt/tags/tag7707.xml" ContentType="application/vnd.openxmlformats-officedocument.presentationml.tags+xml"/>
  <Override PartName="/ppt/tags/tag7708.xml" ContentType="application/vnd.openxmlformats-officedocument.presentationml.tags+xml"/>
  <Override PartName="/ppt/tags/tag7709.xml" ContentType="application/vnd.openxmlformats-officedocument.presentationml.tags+xml"/>
  <Override PartName="/ppt/tags/tag7710.xml" ContentType="application/vnd.openxmlformats-officedocument.presentationml.tags+xml"/>
  <Override PartName="/ppt/tags/tag7711.xml" ContentType="application/vnd.openxmlformats-officedocument.presentationml.tags+xml"/>
  <Override PartName="/ppt/tags/tag7712.xml" ContentType="application/vnd.openxmlformats-officedocument.presentationml.tags+xml"/>
  <Override PartName="/ppt/tags/tag7713.xml" ContentType="application/vnd.openxmlformats-officedocument.presentationml.tags+xml"/>
  <Override PartName="/ppt/tags/tag7714.xml" ContentType="application/vnd.openxmlformats-officedocument.presentationml.tags+xml"/>
  <Override PartName="/ppt/tags/tag77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4437" r:id="rId3"/>
    <p:sldMasterId id="2147484449" r:id="rId4"/>
    <p:sldMasterId id="2147484473" r:id="rId5"/>
    <p:sldMasterId id="2147484485" r:id="rId6"/>
  </p:sldMasterIdLst>
  <p:notesMasterIdLst>
    <p:notesMasterId r:id="rId215"/>
  </p:notesMasterIdLst>
  <p:handoutMasterIdLst>
    <p:handoutMasterId r:id="rId216"/>
  </p:handoutMasterIdLst>
  <p:sldIdLst>
    <p:sldId id="1218" r:id="rId7"/>
    <p:sldId id="1231" r:id="rId8"/>
    <p:sldId id="1167" r:id="rId9"/>
    <p:sldId id="1133" r:id="rId10"/>
    <p:sldId id="1134" r:id="rId11"/>
    <p:sldId id="1135" r:id="rId12"/>
    <p:sldId id="1136" r:id="rId13"/>
    <p:sldId id="1145" r:id="rId14"/>
    <p:sldId id="1154" r:id="rId15"/>
    <p:sldId id="1159" r:id="rId16"/>
    <p:sldId id="1171" r:id="rId17"/>
    <p:sldId id="1148" r:id="rId18"/>
    <p:sldId id="1149" r:id="rId19"/>
    <p:sldId id="1150" r:id="rId20"/>
    <p:sldId id="1151" r:id="rId21"/>
    <p:sldId id="1180" r:id="rId22"/>
    <p:sldId id="1109" r:id="rId23"/>
    <p:sldId id="1174" r:id="rId24"/>
    <p:sldId id="1175" r:id="rId25"/>
    <p:sldId id="1176" r:id="rId26"/>
    <p:sldId id="1177" r:id="rId27"/>
    <p:sldId id="1178" r:id="rId28"/>
    <p:sldId id="1179" r:id="rId29"/>
    <p:sldId id="1233" r:id="rId30"/>
    <p:sldId id="1085" r:id="rId31"/>
    <p:sldId id="1203" r:id="rId32"/>
    <p:sldId id="1086" r:id="rId33"/>
    <p:sldId id="1087" r:id="rId34"/>
    <p:sldId id="1220" r:id="rId35"/>
    <p:sldId id="1088" r:id="rId36"/>
    <p:sldId id="1172" r:id="rId37"/>
    <p:sldId id="1094" r:id="rId38"/>
    <p:sldId id="1119" r:id="rId39"/>
    <p:sldId id="1012" r:id="rId40"/>
    <p:sldId id="1120" r:id="rId41"/>
    <p:sldId id="899" r:id="rId42"/>
    <p:sldId id="1222" r:id="rId43"/>
    <p:sldId id="1062" r:id="rId44"/>
    <p:sldId id="1053" r:id="rId45"/>
    <p:sldId id="1184" r:id="rId46"/>
    <p:sldId id="973" r:id="rId47"/>
    <p:sldId id="974" r:id="rId48"/>
    <p:sldId id="975" r:id="rId49"/>
    <p:sldId id="982" r:id="rId50"/>
    <p:sldId id="1105" r:id="rId51"/>
    <p:sldId id="1225" r:id="rId52"/>
    <p:sldId id="1223" r:id="rId53"/>
    <p:sldId id="1224" r:id="rId54"/>
    <p:sldId id="1226" r:id="rId55"/>
    <p:sldId id="1234" r:id="rId56"/>
    <p:sldId id="1185" r:id="rId57"/>
    <p:sldId id="1206" r:id="rId58"/>
    <p:sldId id="1207" r:id="rId59"/>
    <p:sldId id="1208" r:id="rId60"/>
    <p:sldId id="1209" r:id="rId61"/>
    <p:sldId id="1210" r:id="rId62"/>
    <p:sldId id="1211" r:id="rId63"/>
    <p:sldId id="1212" r:id="rId64"/>
    <p:sldId id="1213" r:id="rId65"/>
    <p:sldId id="1214" r:id="rId66"/>
    <p:sldId id="1215" r:id="rId67"/>
    <p:sldId id="1186" r:id="rId68"/>
    <p:sldId id="1187" r:id="rId69"/>
    <p:sldId id="1165" r:id="rId70"/>
    <p:sldId id="1166" r:id="rId71"/>
    <p:sldId id="1160" r:id="rId72"/>
    <p:sldId id="1161" r:id="rId73"/>
    <p:sldId id="1162" r:id="rId74"/>
    <p:sldId id="1191" r:id="rId75"/>
    <p:sldId id="1188" r:id="rId76"/>
    <p:sldId id="1189" r:id="rId77"/>
    <p:sldId id="1190" r:id="rId78"/>
    <p:sldId id="1164" r:id="rId79"/>
    <p:sldId id="1156" r:id="rId80"/>
    <p:sldId id="1158" r:id="rId81"/>
    <p:sldId id="1143" r:id="rId82"/>
    <p:sldId id="1144" r:id="rId83"/>
    <p:sldId id="1122" r:id="rId84"/>
    <p:sldId id="1115" r:id="rId85"/>
    <p:sldId id="1116" r:id="rId86"/>
    <p:sldId id="1232" r:id="rId87"/>
    <p:sldId id="1117" r:id="rId88"/>
    <p:sldId id="1118" r:id="rId89"/>
    <p:sldId id="1096" r:id="rId90"/>
    <p:sldId id="1097" r:id="rId91"/>
    <p:sldId id="1098" r:id="rId92"/>
    <p:sldId id="1099" r:id="rId93"/>
    <p:sldId id="1100" r:id="rId94"/>
    <p:sldId id="1101" r:id="rId95"/>
    <p:sldId id="1227" r:id="rId96"/>
    <p:sldId id="1228" r:id="rId97"/>
    <p:sldId id="1229" r:id="rId98"/>
    <p:sldId id="1230" r:id="rId99"/>
    <p:sldId id="1102" r:id="rId100"/>
    <p:sldId id="1103" r:id="rId101"/>
    <p:sldId id="1104" r:id="rId102"/>
    <p:sldId id="1056" r:id="rId103"/>
    <p:sldId id="1057" r:id="rId104"/>
    <p:sldId id="1058" r:id="rId105"/>
    <p:sldId id="1059" r:id="rId106"/>
    <p:sldId id="1060" r:id="rId107"/>
    <p:sldId id="1061" r:id="rId108"/>
    <p:sldId id="1031" r:id="rId109"/>
    <p:sldId id="1032" r:id="rId110"/>
    <p:sldId id="966" r:id="rId111"/>
    <p:sldId id="1021" r:id="rId112"/>
    <p:sldId id="1022" r:id="rId113"/>
    <p:sldId id="986" r:id="rId114"/>
    <p:sldId id="1045" r:id="rId115"/>
    <p:sldId id="1046" r:id="rId116"/>
    <p:sldId id="1047" r:id="rId117"/>
    <p:sldId id="1048" r:id="rId118"/>
    <p:sldId id="1049" r:id="rId119"/>
    <p:sldId id="1050" r:id="rId120"/>
    <p:sldId id="1051" r:id="rId121"/>
    <p:sldId id="1035" r:id="rId122"/>
    <p:sldId id="832" r:id="rId123"/>
    <p:sldId id="855" r:id="rId124"/>
    <p:sldId id="857" r:id="rId125"/>
    <p:sldId id="983" r:id="rId126"/>
    <p:sldId id="859" r:id="rId127"/>
    <p:sldId id="985" r:id="rId128"/>
    <p:sldId id="969" r:id="rId129"/>
    <p:sldId id="970" r:id="rId130"/>
    <p:sldId id="858" r:id="rId131"/>
    <p:sldId id="1015" r:id="rId132"/>
    <p:sldId id="1016" r:id="rId133"/>
    <p:sldId id="1017" r:id="rId134"/>
    <p:sldId id="934" r:id="rId135"/>
    <p:sldId id="853" r:id="rId136"/>
    <p:sldId id="952" r:id="rId137"/>
    <p:sldId id="924" r:id="rId138"/>
    <p:sldId id="860" r:id="rId139"/>
    <p:sldId id="861" r:id="rId140"/>
    <p:sldId id="862" r:id="rId141"/>
    <p:sldId id="863" r:id="rId142"/>
    <p:sldId id="864" r:id="rId143"/>
    <p:sldId id="865" r:id="rId144"/>
    <p:sldId id="866" r:id="rId145"/>
    <p:sldId id="867" r:id="rId146"/>
    <p:sldId id="868" r:id="rId147"/>
    <p:sldId id="870" r:id="rId148"/>
    <p:sldId id="884" r:id="rId149"/>
    <p:sldId id="914" r:id="rId150"/>
    <p:sldId id="839" r:id="rId151"/>
    <p:sldId id="948" r:id="rId152"/>
    <p:sldId id="949" r:id="rId153"/>
    <p:sldId id="939" r:id="rId154"/>
    <p:sldId id="932" r:id="rId155"/>
    <p:sldId id="890" r:id="rId156"/>
    <p:sldId id="887" r:id="rId157"/>
    <p:sldId id="883" r:id="rId158"/>
    <p:sldId id="886" r:id="rId159"/>
    <p:sldId id="892" r:id="rId160"/>
    <p:sldId id="889" r:id="rId161"/>
    <p:sldId id="891" r:id="rId162"/>
    <p:sldId id="878" r:id="rId163"/>
    <p:sldId id="879" r:id="rId164"/>
    <p:sldId id="881" r:id="rId165"/>
    <p:sldId id="882" r:id="rId166"/>
    <p:sldId id="888" r:id="rId167"/>
    <p:sldId id="869" r:id="rId168"/>
    <p:sldId id="880" r:id="rId169"/>
    <p:sldId id="873" r:id="rId170"/>
    <p:sldId id="840" r:id="rId171"/>
    <p:sldId id="841" r:id="rId172"/>
    <p:sldId id="639" r:id="rId173"/>
    <p:sldId id="801" r:id="rId174"/>
    <p:sldId id="907" r:id="rId175"/>
    <p:sldId id="908" r:id="rId176"/>
    <p:sldId id="909" r:id="rId177"/>
    <p:sldId id="910" r:id="rId178"/>
    <p:sldId id="919" r:id="rId179"/>
    <p:sldId id="921" r:id="rId180"/>
    <p:sldId id="925" r:id="rId181"/>
    <p:sldId id="926" r:id="rId182"/>
    <p:sldId id="927" r:id="rId183"/>
    <p:sldId id="928" r:id="rId184"/>
    <p:sldId id="953" r:id="rId185"/>
    <p:sldId id="954" r:id="rId186"/>
    <p:sldId id="955" r:id="rId187"/>
    <p:sldId id="956" r:id="rId188"/>
    <p:sldId id="957" r:id="rId189"/>
    <p:sldId id="958" r:id="rId190"/>
    <p:sldId id="987" r:id="rId191"/>
    <p:sldId id="988" r:id="rId192"/>
    <p:sldId id="989" r:id="rId193"/>
    <p:sldId id="990" r:id="rId194"/>
    <p:sldId id="991" r:id="rId195"/>
    <p:sldId id="992" r:id="rId196"/>
    <p:sldId id="993" r:id="rId197"/>
    <p:sldId id="994" r:id="rId198"/>
    <p:sldId id="995" r:id="rId199"/>
    <p:sldId id="996" r:id="rId200"/>
    <p:sldId id="997" r:id="rId201"/>
    <p:sldId id="998" r:id="rId202"/>
    <p:sldId id="999" r:id="rId203"/>
    <p:sldId id="1000" r:id="rId204"/>
    <p:sldId id="1001" r:id="rId205"/>
    <p:sldId id="1002" r:id="rId206"/>
    <p:sldId id="1003" r:id="rId207"/>
    <p:sldId id="1004" r:id="rId208"/>
    <p:sldId id="1009" r:id="rId209"/>
    <p:sldId id="1005" r:id="rId210"/>
    <p:sldId id="1007" r:id="rId211"/>
    <p:sldId id="1043" r:id="rId212"/>
    <p:sldId id="1044" r:id="rId213"/>
    <p:sldId id="1205" r:id="rId214"/>
  </p:sldIdLst>
  <p:sldSz cx="9144000" cy="6858000" type="screen4x3"/>
  <p:notesSz cx="7315200" cy="9601200"/>
  <p:custDataLst>
    <p:tags r:id="rId217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6" charset="0"/>
        <a:ea typeface="ＭＳ Ｐゴシック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6" charset="0"/>
        <a:ea typeface="ＭＳ Ｐゴシック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6" charset="0"/>
        <a:ea typeface="ＭＳ Ｐゴシック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6" charset="0"/>
        <a:ea typeface="ＭＳ Ｐゴシック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6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-106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-106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-106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-106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CC"/>
    <a:srgbClr val="FFEBFF"/>
    <a:srgbClr val="0A04EB"/>
    <a:srgbClr val="FEDEB4"/>
    <a:srgbClr val="CAEDFC"/>
    <a:srgbClr val="FFCC66"/>
    <a:srgbClr val="067B0E"/>
    <a:srgbClr val="66FF33"/>
    <a:srgbClr val="7C3037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01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7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0" d="100"/>
          <a:sy n="120" d="100"/>
        </p:scale>
        <p:origin x="-2632" y="-10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slide" Target="slides/slide153.xml"/><Relationship Id="rId170" Type="http://schemas.openxmlformats.org/officeDocument/2006/relationships/slide" Target="slides/slide164.xml"/><Relationship Id="rId191" Type="http://schemas.openxmlformats.org/officeDocument/2006/relationships/slide" Target="slides/slide185.xml"/><Relationship Id="rId205" Type="http://schemas.openxmlformats.org/officeDocument/2006/relationships/slide" Target="slides/slide199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65" Type="http://schemas.openxmlformats.org/officeDocument/2006/relationships/slide" Target="slides/slide159.xml"/><Relationship Id="rId181" Type="http://schemas.openxmlformats.org/officeDocument/2006/relationships/slide" Target="slides/slide175.xml"/><Relationship Id="rId186" Type="http://schemas.openxmlformats.org/officeDocument/2006/relationships/slide" Target="slides/slide180.xml"/><Relationship Id="rId216" Type="http://schemas.openxmlformats.org/officeDocument/2006/relationships/handoutMaster" Target="handoutMasters/handoutMaster1.xml"/><Relationship Id="rId211" Type="http://schemas.openxmlformats.org/officeDocument/2006/relationships/slide" Target="slides/slide205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55" Type="http://schemas.openxmlformats.org/officeDocument/2006/relationships/slide" Target="slides/slide149.xml"/><Relationship Id="rId171" Type="http://schemas.openxmlformats.org/officeDocument/2006/relationships/slide" Target="slides/slide165.xml"/><Relationship Id="rId176" Type="http://schemas.openxmlformats.org/officeDocument/2006/relationships/slide" Target="slides/slide170.xml"/><Relationship Id="rId192" Type="http://schemas.openxmlformats.org/officeDocument/2006/relationships/slide" Target="slides/slide186.xml"/><Relationship Id="rId197" Type="http://schemas.openxmlformats.org/officeDocument/2006/relationships/slide" Target="slides/slide191.xml"/><Relationship Id="rId206" Type="http://schemas.openxmlformats.org/officeDocument/2006/relationships/slide" Target="slides/slide200.xml"/><Relationship Id="rId201" Type="http://schemas.openxmlformats.org/officeDocument/2006/relationships/slide" Target="slides/slide195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61" Type="http://schemas.openxmlformats.org/officeDocument/2006/relationships/slide" Target="slides/slide155.xml"/><Relationship Id="rId166" Type="http://schemas.openxmlformats.org/officeDocument/2006/relationships/slide" Target="slides/slide160.xml"/><Relationship Id="rId182" Type="http://schemas.openxmlformats.org/officeDocument/2006/relationships/slide" Target="slides/slide176.xml"/><Relationship Id="rId187" Type="http://schemas.openxmlformats.org/officeDocument/2006/relationships/slide" Target="slides/slide181.xml"/><Relationship Id="rId217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20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slide" Target="slides/slide145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Relationship Id="rId198" Type="http://schemas.openxmlformats.org/officeDocument/2006/relationships/slide" Target="slides/slide192.xml"/><Relationship Id="rId172" Type="http://schemas.openxmlformats.org/officeDocument/2006/relationships/slide" Target="slides/slide166.xml"/><Relationship Id="rId193" Type="http://schemas.openxmlformats.org/officeDocument/2006/relationships/slide" Target="slides/slide187.xml"/><Relationship Id="rId202" Type="http://schemas.openxmlformats.org/officeDocument/2006/relationships/slide" Target="slides/slide196.xml"/><Relationship Id="rId207" Type="http://schemas.openxmlformats.org/officeDocument/2006/relationships/slide" Target="slides/slide20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188" Type="http://schemas.openxmlformats.org/officeDocument/2006/relationships/slide" Target="slides/slide182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slide" Target="slides/slide156.xml"/><Relationship Id="rId183" Type="http://schemas.openxmlformats.org/officeDocument/2006/relationships/slide" Target="slides/slide177.xml"/><Relationship Id="rId213" Type="http://schemas.openxmlformats.org/officeDocument/2006/relationships/slide" Target="slides/slide207.xml"/><Relationship Id="rId21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4" Type="http://schemas.openxmlformats.org/officeDocument/2006/relationships/slide" Target="slides/slide188.xml"/><Relationship Id="rId199" Type="http://schemas.openxmlformats.org/officeDocument/2006/relationships/slide" Target="slides/slide193.xml"/><Relationship Id="rId203" Type="http://schemas.openxmlformats.org/officeDocument/2006/relationships/slide" Target="slides/slide197.xml"/><Relationship Id="rId208" Type="http://schemas.openxmlformats.org/officeDocument/2006/relationships/slide" Target="slides/slide20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21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8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slide" Target="slides/slide173.xml"/><Relationship Id="rId195" Type="http://schemas.openxmlformats.org/officeDocument/2006/relationships/slide" Target="slides/slide189.xml"/><Relationship Id="rId209" Type="http://schemas.openxmlformats.org/officeDocument/2006/relationships/slide" Target="slides/slide203.xml"/><Relationship Id="rId190" Type="http://schemas.openxmlformats.org/officeDocument/2006/relationships/slide" Target="slides/slide184.xml"/><Relationship Id="rId204" Type="http://schemas.openxmlformats.org/officeDocument/2006/relationships/slide" Target="slides/slide198.xml"/><Relationship Id="rId220" Type="http://schemas.openxmlformats.org/officeDocument/2006/relationships/theme" Target="theme/theme1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openxmlformats.org/officeDocument/2006/relationships/slide" Target="slides/slide1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80" Type="http://schemas.openxmlformats.org/officeDocument/2006/relationships/slide" Target="slides/slide174.xml"/><Relationship Id="rId210" Type="http://schemas.openxmlformats.org/officeDocument/2006/relationships/slide" Target="slides/slide204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75" Type="http://schemas.openxmlformats.org/officeDocument/2006/relationships/slide" Target="slides/slide169.xml"/><Relationship Id="rId196" Type="http://schemas.openxmlformats.org/officeDocument/2006/relationships/slide" Target="slides/slide190.xml"/><Relationship Id="rId200" Type="http://schemas.openxmlformats.org/officeDocument/2006/relationships/slide" Target="slides/slide194.xml"/><Relationship Id="rId16" Type="http://schemas.openxmlformats.org/officeDocument/2006/relationships/slide" Target="slides/slide10.xml"/><Relationship Id="rId221" Type="http://schemas.openxmlformats.org/officeDocument/2006/relationships/tableStyles" Target="tableStyles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29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sz="1300">
                <a:latin typeface="Times" pitchFamily="1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29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latin typeface="Times" pitchFamily="1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4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3539"/>
            <a:ext cx="3169920" cy="29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  <a:spAutoFit/>
          </a:bodyPr>
          <a:lstStyle>
            <a:lvl1pPr algn="l">
              <a:defRPr sz="1300">
                <a:latin typeface="Times" pitchFamily="1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4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303540"/>
            <a:ext cx="3169920" cy="29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latin typeface="Times" charset="0"/>
                <a:ea typeface="MS PGothic" pitchFamily="34" charset="-128"/>
              </a:defRPr>
            </a:lvl1pPr>
          </a:lstStyle>
          <a:p>
            <a:pPr>
              <a:defRPr/>
            </a:pPr>
            <a:fld id="{430D2B03-0018-4EF6-9AD4-B687287029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28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4-10-07T04:53:44.147"/>
    </inkml:context>
    <inkml:brush xml:id="br0">
      <inkml:brushProperty name="width" value="0.05292" units="cm"/>
      <inkml:brushProperty name="height" value="0.05292" units="cm"/>
      <inkml:brushProperty name="color" value="#789440"/>
    </inkml:brush>
  </inkml:definitions>
  <inkml:trace contextRef="#ctx0" brushRef="#br0">9446 6138,'0'0,"0"0,0 0,0 0,0 0,0 0,0 0,0 0,0 0,0-26,26 26,-26-27,27 1,-27 0,26-1,1 1,-1 26,1-27,-27 1,0-1,0 27,26 0,-26 0,0 0,0 0,0 27,0-1,-26 1,26-27,0 53,0-1,0-25,0-1,0 27,-27-26,27-1,0 1,0-1,0 1,0-1,0-26,0 0,0 0,0 26,0-26,0 0,-26 0</inkml:trace>
  <inkml:trace contextRef="#ctx0" brushRef="#br0" timeOffset="1">9446 6429,'0'0,"0"0,0 0,0 0,0 0,0 0,26 0,1 0,-27-26,26 26,27 0,-26 0,26 0,0 0,-27-27,27 27,-27 0,1 0,-1 0,1 0,-1 0,-26-26,27 26</inkml:trace>
  <inkml:trace contextRef="#ctx0" brushRef="#br0" timeOffset="2">11986 10107,'-26'0,"-1"-26,1 26,-1 0,1 0,-1 26,1 1,-1-27,1 52,-1-25,1 52,26-26,0 27,0-1,26 0,-26 1,27-1,26-26,-27 0,27 0,0-27,0-26,26 0,-26 0,0-26,27-27,-28 26,1-52,-26 26,26 0,-27-26,-26 26,0-26,0 26,-26-27,-1 27,1 27,-1-27,-26 27,1-1,-1 1,0 26,0 0,0 0,26 0,1 0,-27 26,53-26,-26 0</inkml:trace>
  <inkml:trace contextRef="#ctx0" brushRef="#br0" timeOffset="3">9737 10319,'0'0,"-26"-27,26 27,0 0,0 0,-27-26,27 26,0 0,-26-27,26 27,-27 0,27 0,-26 0,-1 27,27-27,-26 0,-1 26,1-26,26 27,-27-1,27-26,-26 53,0-53,26 53,-27-26,1-1,26 27,-27-27,27 1,0 26,-26-27,26 27,0-26,26-1,-26 0,0 1,27-1,-27 27,26-53,1 27,-1-1,27 1,-53-1,53-26,-27 0,27 27,0-27,-26 26,25-26,1 0,0 27,-26-27,26-27,-27 27,27 0,-26 0,-1 0,0-26,-26 26,27 0,-27-27,0 27,26 0,-26-26,0-1,0 1,0-1,0-26,-26 27,26-53,-27 52,27-26,-26 0,0 0,26 0,-27 27,27-27,-26 27,26-1,-27 1,1-1,26 1,-27-1,1 1,26-1,0 1,-27 26,27-27,-26 27,26 0,-27-26,27 26,-26 0,-1 0,1 0,26 26,-26-26,-1 0,1 0,-1 0,27 0,0-52,-26 25</inkml:trace>
  <inkml:trace contextRef="#ctx0" brushRef="#br0" timeOffset="4">7038 6085,'0'0,"0"0,0 0,0 0,0 0,0 0,0 0,27 0,-27-26,26 0,1-1,-1 1,1-1,-1 1,0-1,1 1,-1-1,1 1,-1 26,-26 0,0-27,0 27,0 0,0 27,0-1,0 1,0-1,0 27,0 0,-26 0,26 0,0 0,0 0,-27 0,27-27,0 1,0-1,0 0,-26 1,26-27,0 0,0 26,0-26,0 0,0 0,0 0,0 0,-27-26</inkml:trace>
  <inkml:trace contextRef="#ctx0" brushRef="#br0" timeOffset="5">6932 6456,'0'0,"0"0,27 0,-1 0,1 0,-1 0,1 0,26 0,-27 0,1 0,25 0,-25 0,26 0,-27 0,1 26,-1-26,1 0,-1 0,1 0,-1 0,-26 0,27 27,-27-27,26 0,-26 0,0 0,0 0</inkml:trace>
  <inkml:trace contextRef="#ctx0" brushRef="#br0" timeOffset="6">7223 10372,'0'0,"0"0,0 0,0 0,0 0,27 0,-27-27,26 1,1 26,-1-27,1 1,26-1,-27 27,1-26,-1 26,1 0,-27 0,26 0,-26 0,26 26,-26 1,0 26,27-27,-27 27,0 0,0 26,0-26,0 27,0-27,-27 26,27-26,-26 0,26-27,-26 1,26-1,-27 1,27-27,0 0,-26 26</inkml:trace>
  <inkml:trace contextRef="#ctx0" brushRef="#br0" timeOffset="7">7250 11060,'-27'26,"27"1,0-27,27 0,-1 0,1 0,26 0,0 0,0 0,0 0,26-27,-26 27,0 0,0 0,-27 0,27 0,-27 27,-26-27,0 0,0 0,0 0,0 26,-26-26,0-26</inkml:trace>
  <inkml:trace contextRef="#ctx0" brushRef="#br0" timeOffset="8">4789 6138,'0'0,"27"0,-27-26,26 26,1-27,-1 27,1-52,-1 25,1 1,-1-1,0 1,1 26,-27-27,26 27,-26 0,0 0,0 0,0 27,0-1,0 1,0-1,-26 1,26 25,0 1,-27 0,27 0,0 0,-26-26,26 25,0-25,0-1,0 1,0-27,0 0,0 0,0 0,0 0,0 0,0 0</inkml:trace>
  <inkml:trace contextRef="#ctx0" brushRef="#br0" timeOffset="9">4869 6482,'0'0,"0"0,0 0,0 0,0 0,0 0,0 0,0 0,0 0,0 0,0 0,0 0,0 0,0 0,0 0,0 0,0 0,0 0,0 0,0 0,26 0,-26 0,0 0,27 0,-1 27,1-27,-1 0,0 0,1 26,-1-26,1 0,-1 0,1 0,-1 0,-26 0,0 0,0 0,0 0,0 0,0 0,0 0,27 27,-27-27,0 0,0 0</inkml:trace>
  <inkml:trace contextRef="#ctx0" brushRef="#br0" timeOffset="10">5080 10398,'-26'0,"-1"-26,1 26,0 0,-1-27,1 27,-27 0,26 27,-26-1,0-26,53 53,-53 0,53 0,-26 0,26 26,0-26,0 53,26-53,1 26,-1-26,1 0,26 0,-27-27,27 27,0-53,0 0,-27 0,27 0,0-26,-26-1,-1-25,27 25,-26-26,-1 0,0 0,1 0,-1 0,-26-26,27 26,-27 0,-27 0,27 0,-26 1,26 25,-27-26,1 27,0-1,-27 1,26 26,1 0,-1 0,-26 0,27 0,-1 0,1 0,0 0,-1 0,1 26,-1-26</inkml:trace>
  <inkml:trace contextRef="#ctx0" brushRef="#br0" timeOffset="11">2435 10425,'0'0,"0"-27,0 27,26 0,-26-26,26-1,1 27,-27-26,26-1,1 1,-1-1,-26 27,27-26,-27 26,0 0,26 0,-26 0,0 0,0 0,0 26,0 27,0-26,0 26,0 0,0 0,0 26,0-26,0 26,0-26,0 26,0-52,0 52,0-52,0 26,0-27,0 1,0-27,0 26,0-26,0 27,0-27,0 0,0 0,0-27,0 27</inkml:trace>
  <inkml:trace contextRef="#ctx0" brushRef="#br0" timeOffset="12">2302 11165,'0'0,"0"0,0 0,0 0,0 0,0 0,0 0,27 27,-27-27,26 0,27 0,0 0,0 0,0 0,26 0,1-27,-1 27,0 0,-52 0,26 0,0 0,-27 0,1 27,-1-27,-26 0,0 0,0 0,0 0,0 0,0 0,0 0,0 0,0 0,0 0,0 0,0 0,0 0,0 0,0 0</inkml:trace>
  <inkml:trace contextRef="#ctx0" brushRef="#br0" timeOffset="13">4683 5741,'0'0,"0"0,0 0,-26 0,26 0,0 0,-26 0,-1 0,1 0,-1 0,1 0,-27 0,0 0,0 0,0 27,27-27,-27 0,0 0,26 26,1-26,-1 0,27 0,0 0,-26 0,26 0,0 27,26-1,-26 1,0-1,27 1,-27 26,26 0,-26-1,27 28,-27-27,26 26,-26-26,0 0,27 0,-27 0,0-27,26 1,-26-1,0 1,0-27,27 0,-27 0,26 0,-26 0,0 0,27 0,-27-27,26 27</inkml:trace>
  <inkml:trace contextRef="#ctx0" brushRef="#br0" timeOffset="14">4498 6932,'0'0,"0"0,0 0,0 0,-26 0,26 0,-27 0,27 0,-26-26,-1 26,1 26,0-26,-1 0,27 0,-26 27,-1-27,1 26,26-26,-27 0,27 0,0 0,0 0,0 26,-26-26,26 27,0-1,0 1,0 26,0 0,0 0,26 0,-26 26,0-26,27 26,-27-26,26 0,-26 0,27-27,-27 1,26-1,-26-26,27 27,-27-27,0 0,26 0,-26 0,0-27,0 1,26-1,-26 27</inkml:trace>
  <inkml:trace contextRef="#ctx0" brushRef="#br0" timeOffset="15">4419 7990,'0'-26,"-27"26,27 0,-26 0,0 0,-1 0,27 0,-26 0,-1 26,1-26,-1 0,27 27,-26-27,26 26,0 1,-27-27,27 26,0 1,0-1,0 27,-26 0,26 0,0 0,0 0,0 0,0 0,0 26,0-26,0 0,0-27,26 27,-26-26,0-1,27 1,-1-1,1 0,-1-26,1 27,-1-27,-26 26,27-26,-27 0,26 0,0 0,-26 27,27-27,-27 0,26 26,-26-26,0 0</inkml:trace>
  <inkml:trace contextRef="#ctx0" brushRef="#br0" timeOffset="16">4048 14261,'0'27,"0"-27,0 26,0 0,0 1,0 26,-26-27,26 54,0-27,0-1,0 28,0-1,0 1,0 25,-26-25,26 26,0-1,0 1,-27 0,27 0,-26-27,26 1,0-1,0 0,0-26,0 0,0 0,26-26,-26-1,27 1,-1-27,-26 26,26-26,-26 27,0-27,27 0,-27 0,0 0,0 0,26 26,-26-26,0 26,0-26,0 0,0 0,27 27,-1-27,-26 0,27 0,-1 26,1-26,26 0,-27 0,27 0,0 0,26 0,1 0,-1 0,0 0,1 0,-1 0,27 0,0 0,-27 0,27 0,0 0,-27 0,27 0,-27 0,1 0,-1 0,-26 0,26 0,-26 27,0-27,0 0,-26 26,-1-26,27 27,-26-27,-1 0,-26 0,26 26,1-26,-27-26,0 26,26-27,-26 1,0-1,0 1,0-27,0 0,0 0,-26-26,26-1,-27-25,1 25,0-26,-1 1,27-28,-26 54,-1-53,27 26,0 26,-26-25,26-1,0 26,0 1,0 0,26 26,-26-27,0 27,0 0,0 27,0 0,0-1,0 27,0-26,-26 26,-1-27,1 27,-1-26,-26 26,0-27,-26 27,0-26,-1-1,-25 1,-1 26,-27 0,1-27,26 27,-26 0,0 0,-1 0,28 0,25 0,-26 0,27 27,26-27,0 0,27 0,-1 0,1 0,26 0,0 0,26 0,1 0</inkml:trace>
  <inkml:trace contextRef="#ctx0" brushRef="#br0" timeOffset="17">4419 14552,'0'27,"0"25,-27 1,27 0,0 53,0-26,0 25,0 28,0-28,0 1,0 0,0 0,0-27,0-26,0 0,0-53,0 0</inkml:trace>
  <inkml:trace contextRef="#ctx0" brushRef="#br0" timeOffset="18">4260 14605,'0'-26,"0"26,27 26,-1-26,1 26,52-26,-26 27,26-27,-26 0,26 0,1-27,-1 27,-26 0,0-26,0 0</inkml:trace>
  <inkml:trace contextRef="#ctx0" brushRef="#br0" timeOffset="19">4419 15187,'26'27,"27"-27,0 0,27 0,-28-27,1 1,27 26,-27-53,0 53,0-27,-1 1,-25-1</inkml:trace>
  <inkml:trace contextRef="#ctx0" brushRef="#br0" timeOffset="20">5213 14737,'0'0,"0"27,-27-1,27 27,-26-26,-1 52,1-26,-1 26,-26 1,27 25,0-25,-1 26,1-27,26 0,-27 1,27-27,0-27,-26 1,52-1,-26-26,0-53,27 27</inkml:trace>
  <inkml:trace contextRef="#ctx0" brushRef="#br0" timeOffset="21">5266 14446,'0'0,"0"0,0 0,0 53,0 0,0 26,0 1,0-1,26 27,0 26,1-26,-1 0,1 0,26-27,-27 27,27-53,-26 0,-1 0,1-27,-1 1,-26-1,0-26,0 0,26-26,-26-1</inkml:trace>
  <inkml:trace contextRef="#ctx0" brushRef="#br0" timeOffset="22">4975 15293,'0'26,"26"-26,0 0,27 0,-26 0,26 0,-27 0,27-26,0 26,0 0,-27-27,1 27,-1-26</inkml:trace>
  <inkml:trace contextRef="#ctx0" brushRef="#br0" timeOffset="23">4048 6350,'0'0,"0"0,-26 0,26 0,0 0,0 0,0 0,-26 0,26 0,-27 0,27 0,0 0,-26 0,-1 0,27 0,-26 0,-1 26,27-26,-26 27,-1-27,1 26,-1 1,27-27,-26 26,0 1,-1-1,1 1,-1-1,1 1,-1-1,1 27,-1-53,27 53,-26-27,-1 27,27-26,0 26,-26-27,26 27,0 0,0-27,0 27,0 0,26 0,-26 0,27 0,-27 26,0-26,26 0,-26 27,0-1,0 0,0 1,0-1,0-26,0 53,0-27,0 1,0-28,-26 28,26-1,0 1,0-1,0-26,0 26,0-26,0 27,0-1,26-26,-26 26,0-26,0 27,27-1,-27 0,0 1,0-27,26 52,-26-25,0-1,0 1,0-1,0 0,27 1,-27-1,26 0,-26 1,27-1,-27 1,26-1,1 0,-1 1,-26-1,26 0,1 1,-1-1,-26 1,27-28,-1 1,1 27,-1-27,-26 26,27-26,-1 0,1 0,-27 0,26 0,0 0,1-1,-27-25,26 26,1 0,-1 0,1-27,-27 27,26-27,1 1,-1 26,27-27,-53 1,27 26,25-27,-25 1,26-1,0-26,0 27,0-1,-1 0,1 1,-26-27,26 26,0 1,0-1,0 1,-1 26,1-27,0 1,-26 25,-1-25,27 26,0 0,-27 0,1 0,-1 0,1 26,-1-26,1 0,-1 0,-26 26,27-26,-27 0,26 26,-26-26,27 0,-27-26,26 25,-26-25,27 26,-27-27,0 1,26-1,-26 1,0-1,0-26,0 27,0-27,0 0,26 26,-26-26,0 0,0 0,0 0,0 26,0-26,0 0,0 0,0 0,0 0,0-26,-26 0</inkml:trace>
  <inkml:trace contextRef="#ctx0" brushRef="#br0" timeOffset="24">4101 7488,'0'0,"0"0,0 0,0 0,0 0,0 0,0 0,0 0,0 0,0 26,0-26,-26 0,26 0,0 27,-27-1,27 1,-26-27,0 26,26 0,-27 27,1-53,26 53,-27-26,27-1,-26 1,26 26,-27-27,27 27,-26-27,26 1,0 26,-27-27,27 27,0-26,-26 26,26-27,0 27,-27 0,27 0,0 0,-26 0,26 0,-26-1,26 1,-27 0,27 0,-26-26,26 26,0-27,-27 27,27-27,0 1,0 26,0-27,0 1,0-1,0 1,0 26,27-27,-27 0,0 1,0-1,26 27,-26 0,0-26,0-1,0 27,0 0,0-27,0 27,0-26,27 26,-27 0,0 0,0-27,0 27,0 0,0 0,0 0,0 0,0-1,0 1,0 0,0 0,26 0,-26 27,0-28,0 28,0-27,0 26,26-26,-26 0,0 26,0 1,27-27,-27 0,0 26,0 0,26-26,-26 27,0-28,0 28,0-27,0 0,-26 26,26-26,0 0,0 26,0-26,0 0,0 0,0 0,0 26,0-52,0 52,26-52,-26 26,0-27,0 27,27-27,-27 27,26-26,-26 26,27-27,-27 1,26-1,1 0,-1 27,-26-26,27-1,-1 1,0 26,1-27,-1 1,1 26,-1-27,1 0,-27 1,26-1,1 27,-27-26,26-1,1 1,-27-1,26 1,-26-1,27 0,-1 1,-26-1,26 1,-26-1,27 1,-27-1,0 1,26-1,-26 1,0-1,0-26,0 27,0-1,0 0,0 1,0-27,0 26,0-26,0 27,0-27,0 0,0 26,0-26,0 0,0 0,0 0,0 0,0 0,0-26,0-27</inkml:trace>
  <inkml:trace contextRef="#ctx0" brushRef="#br0" timeOffset="25">4234 8916,'0'0,"0"27,0-27,0 0,-27 26,27-26,0 27,0-1,0-26,0 27,-26-1,26 1,0-1,0 27,0 0,0-27,0 27,0-26,0 26,0 0,26 0,-26-1,0 1,0 0,0 27,0-27,0 0,0 26,0-26,0 0,0 26,0-26,27 0,-27 26,0-26,0 0,0 27,0-28,0 1,0 27,0-27,0 0,0 26,0-26,0 0,0 0,0 0,0 0,0-27,26 27,-26-27,27 27,-27-26,0 26,26-27,-26 27,0-27,27 1,-27 26,0-27,26 27,-26-26,0 26,26-27,-26 27,0-27,27 1,-27 26,0-27,0 1,26-1,-26 27,0-26,27-1,-27 27,0-27,26 27,-26-26,0-1,27 27,-27-26,0-1,26 27,-26 0,27-27,-1 1,-26 26,27-27,-1 27,-26-26,26 25,1 1,-1 0,-26-26,0 26,27-27,-1 27,1 0,-27 0,26-27,-26 27,27-26,-1 26,-26-27,27 27,-1-27,-26 1,27 26,-27-27,0 1,26-1,-26 1,0-1,0 1,26-1,-26 1,0-27,0 26,0 0,0-26,0 0,0 27,0-27,0 0,0 0,0 0,0 0,0 0,0 0,0 0,0 0,0 0,0 0,0 26,0-26,-26 27,26-27,0 0,0 26,0-26,0 27,0-1,0 1,0-1,0-26,0 0</inkml:trace>
  <inkml:trace contextRef="#ctx0" brushRef="#br0" timeOffset="26">6245 14790,'0'0,"0"0,0 0,0 0,0 0,0 0,0 0,0 0,0 0,0 0,0 0,0 0,0 0,0 0,0 0,0 0,0 0,0 0,0 0,0 0,0 0,0 0,26 0,-26 0,0 27,0-27,26 0,1 0,-27 0,26 0,1 0,-1 0,1-27,-1 27,1 0,-1 0,27 0,-27 0,1-26,-1 26,1 0,-1-27,27 1,-26 26,-1-27,1 1,-1-1,1 27,-1-52,0 25,1 1,-27-1,26-26,-26 27,0-1,0-26,0 27,0 0,0-1,0 1,-26-27,26 26,-27-26,27 27,-26-27,26 26,-26-25,26 25,-27-26,1 0,26 27,-27-27,1 0,-1 0,1 27,-1-27,1 0,-1 0,1 0,26 0,-53 0,27 0,-1 0,1 0,-1-26,-26 26,27-26,-1 26,-26-27,27 1,0 26,-1-53,-26 53,53-26,-53 0,27 26,-1-27,1 27,-1-26,1 26,26 0,-27 0,1-26,26 26,-26 27,-1-27,27 0,-26 26,-1-26,1 27,26-27,-27 53,1-53,26 27,0 26,-27-27,27 1,-26 26,26 0,0-27,0 27,0 0,0 0,0 0,0 0,0 0,0 0,0 27,0-27,0 26,0 1,0-27,0 26,0 0,0 1,-27-1,27 1,0-1,0-26,-26 27,26-27,0 0,0 26,0-26,0 0,-26-26,26-1,0 1,26-1,-26 1,0-53,0 52,0-52,0 52,0-26,0 0,0 27,0 0,-26-1,26 1,0 26,0 0,0 0,0 0,26 26,0-26,1 27,-1-1,1 0,-1 1,1-1,26 1,-27-1,1 1,-1-27,0 0,1 0,-27 0,26-27</inkml:trace>
  <inkml:trace contextRef="#ctx0" brushRef="#br0" timeOffset="27">7329 14288,'27'0,"-27"0,0 0,-27-27,1 27,-1 0,1 0,-1 0,1 27,0-27,-1 26,1-26,-1 26,27 1,-26-27,26 26,26 1,-26-1,27-26,-1 27,1-27,-1 26,-26-26,26 27,-26-27,0 0,0 26,-26 1,0-27,-1 0,1 0,-1 26,1-52,-1 26,1 0</inkml:trace>
  <inkml:trace contextRef="#ctx0" brushRef="#br0" timeOffset="28">7303 14393,'0'0,"26"0,-26 27,0-1,-26-26,26 27,0-1,0 1,0-1,26 1,1-27,-27 26,26-26,1 0,-1 0,1-26,-1 26,-26-27,27 1,-27-1,26 1,-26-1,26 1,-26-1,0 1,0-1</inkml:trace>
  <inkml:trace contextRef="#ctx0" brushRef="#br0" timeOffset="29">7700 14526,'0'0,"0"0,0 0,0 0,0 0,0 0,0 0,0-27,0 27,26-26,-26 26,0 0,0 0,0 0,27 26,-27 1,26-27,-26 0,27 0,-1 0,0-27,1 1,-1-1,1 1,-1-1,1 1,-27-1,26 27,-26 0,27 0,-27 0,0 27,0-1,0 27,0-26,0-1,0 1,0-1,0 1,26-1,-26-26,0 0</inkml:trace>
  <inkml:trace contextRef="#ctx0" brushRef="#br0" timeOffset="30">6430 15690,'0'0,"0"0,0 0,0 0,0 0,0 0,0 0,0 0,0 0,26 0,-26 0,27 0,-1 0,1 0,-1 0,27 26,-27-26,1 0,26 27,-27-27,27 26,0 1,0-1,0 1,-27-1,27 27,0-27,0 27,-26 0,25 0,-25 0,-1 0,1 0,-27 26,26-26,-52 27,26-28,-27 28,1-1,-1 1,1-27,-27 26,27-26,-27 26,0-26,-27 0,28 0,-28 0,27 0,-26 0,26-27,-26 1,-27 26,26-27,1-26,-27 26,27 1,-27-1,27-26,-27 27,0-27,0 0,0 0,0-27,1 27,25-26,-26-1,-26 1,26-27,0 27,1-1,-1-26,0 0,0 0,0 0,0 27,-26-53,26 52,27-52,0 26,-27 0,26 0,1 0,0-26,-1-1,27 1,-26 0,26-1,0 1,-26-27,26 27,26-27,-26 26,0-25,1 25,25-26,-26 27,27-27,-1 0,1 1,-1-1,27 0,-26 0,26 0,0-26,0 0,0 26,0 0,0-26,0 26,26-26,-26-1,0 27,27 1,-27-28,26 27,-26 1,27-1,-1 0,-26 0,27 27,-1-27,-26 27,27-27,-1 53,-26-27,26 1,-26 26,0 0,0 0,0 0,0 27,0-1,0 1,0 0,-26-1,26 27,-26-26,-1 26,27 0,-26-27,-1 27,1 0,-1 0,1 0,-1 0,1 27,-1-1,1-26,0 27,26-1,-27 0,1 1,26-1,0 1,0-1,0-26,0 0,0 0,26 27,1-27,-27 0,26-27,-26 27,26-26,1-27,-1 26,1 1,-1-27,1 27,-1-1,-26 1,27 26,-1 0,-26 0,0 0,0 0,27 0,-27 0,26 26,-26 1,26-1,1 27,-27 0,26-27,1 27,-1-26,-26-1,27 1,-1-1,-26 1,27-27,-27 0,0 26,0-26,26 27,-26-27</inkml:trace>
  <inkml:trace contextRef="#ctx0" brushRef="#br0" timeOffset="31">1456 14393,'0'0,"-27"27,1-27,-1 26,1 1,-27 26,26 0,1-1,26 1,-27 0,27 0,27 0,-27 0,26 0,1-27,-1 27,27-26,-26-27,26 0,-27 0,0-27,1 1,-1-1,1 1,-1 0,1-27,-1 0,-26 0,0 0,27 0,-27 26,0-25,0 25,0 1,0 26,0 0,26 0,-26 0,27 26,-1 1,1-1,-27 0,26 1,0 26,1-53,-27 26,0 1,0-27,0 26,-27-26,1 27,0-1,-1-26,1 27,-1-27,1 0,-1-27,27 27</inkml:trace>
  <inkml:trace contextRef="#ctx0" brushRef="#br0" timeOffset="32">2064 14658,'27'26,"-27"-26,0 0,-27 27,27-54,-26 1,-1-1,27 27,-26-52,-1-1,1 26,-1-26,27 27,0-27,0 0,0 27,0-1,0 1,27-1,-1 27,-26 0,27 0,-1 27,1-1,-27 1,26 25,-26-25,0 26,0-27,-26 1,26-1,0-26,-27 27,27-27,0 0,0 0,0 0,27-27,-1 27,1-26,-1 26,27 0,-27 0,27 0,-26 0,26 26,-27-26,1 27,-1-27,1 26,-27-26,0 0,26 0,-26 0,0 0,0-26,-26-1,26 1,-27-27,1 0,-1 0,1 0,-1 0,1 0,-27 0,53 27,-27-27,1 26,26 27,0 0,0 0,0 0,26 0,-26 27,27-1,-27 1,26-27,1 53,-27-27,0-26,0 27,26-27,-26 0,0 26,0-26,0 0,0 0,0 0,0 0,0 27,0-27,27 0,-1 26,-26-26,27 0,-1 0,1 0,-1 0,0 0,1 0,-27 0,26-26,-26 26,0-27,27 27,-27-26,0-1</inkml:trace>
  <inkml:trace contextRef="#ctx0" brushRef="#br0" timeOffset="33">2408 13838,'0'0,"0"0,0 0,0 26,0-26,27 27,-1-27,0 26,1-26,-1 27,27-1,-26 0,26-26,-27 0,1 27,-1-54,0 27,1 0,-1-26,-26 0</inkml:trace>
  <inkml:trace contextRef="#ctx0" brushRef="#br0" timeOffset="34">2911 13573,'0'0,"0"27,0-1,-27 53,27-26,0 53,0 0,0 0,0 0,0 26,0 0,0 1,27-28,-27 1,0 0,0-27,26 1,-26-1,0-52,-26-1</inkml:trace>
  <inkml:trace contextRef="#ctx0" brushRef="#br0" timeOffset="35">1826 15266,'79'-52,"27"-28,26 1,-26-27,0 27,26-1,-26 1,-26 26,-1 26,-26 1,0 26,-27-26</inkml:trace>
  <inkml:trace contextRef="#ctx0" brushRef="#br0" timeOffset="36">11430 14473,'0'0,"-26"26,26-26,0 0,-27 27,27-1,27 1,-27 25,0 1,26 0,1 27,-1 26,1 26,-1-26,1 52,-27-25,26-1,-26 0,0 1,0-28,0 1,-26-26,26-1,-27-26,27-27,0 1,0-27,0-27</inkml:trace>
  <inkml:trace contextRef="#ctx0" brushRef="#br0" timeOffset="37">11510 14182,'-53'-27,"53"27,-53 0,26 0,1 0,26 0,0 27,26-27,1 26,26 1,26-1,27-26,0 0,26 0,0 0,27 0,0 0,0 0,-27-26,0 26,1 0,-28 0,1 26,-26-26,-1 53,-26 0,0 26,-27 1,1 25,-27 28,0-1,0 0,-27 27,1 0,-1 0,1-27,26 27,-53-27,27 0,-1-26,1 26,-27-52,26-1,1-26,-1 0,-26-27,27-26,-27 0,0 0,0 0,-26-26,-1-1,1-25,-27 52,0-27,1 1,-1 26,0 0,-26 0,52 0,-26 0,27-27,0 27,26-26,0-1,53 1</inkml:trace>
  <inkml:trace contextRef="#ctx0" brushRef="#br0" timeOffset="38">11986 15108,'0'79,"0"-26,-26 53,26-27,0 27,26 0,-26-27,26 27,-26-53,27 26,-1-26,-26 0</inkml:trace>
  <inkml:trace contextRef="#ctx0" brushRef="#br0" timeOffset="39">11827 15266,'0'-26,"0"26,0-26,53-1,-26 27,26-26,-1-1,1 1,27 26,-27-27,26 1,-26 26,-27 0,1 0</inkml:trace>
  <inkml:trace contextRef="#ctx0" brushRef="#br0" timeOffset="40">12012 15399,'0'26,"-26"1,52-27,1 0,-1 0,27-27,0 27,0-26,0-1,26 1,-26-1,0-26,-26 27</inkml:trace>
  <inkml:trace contextRef="#ctx0" brushRef="#br0" timeOffset="41">12568 15161,'0'53,"-26"-1,-1 28,1-1,-1 1,27-27,-26-1,-1 28,27-27,-26-27,26 1</inkml:trace>
  <inkml:trace contextRef="#ctx0" brushRef="#br0" timeOffset="42">12647 14870,'27'0,"-27"26,26 27,-26 0,27 0,-1 53,1-27,-1 27,1-27,-27 27,26-53,1 26,-27-52,0-1,26 1</inkml:trace>
  <inkml:trace contextRef="#ctx0" brushRef="#br0" timeOffset="43">12647 15452,'-26'-27,"0"27,26 0,0 0,26 0,0 0,27 0,-26-26,52 26,-26-27,-26 27,25-26,-25 26,-1-27,1 27</inkml:trace>
  <inkml:trace contextRef="#ctx0" brushRef="#br0" timeOffset="44">11377 5821,'0'0,"0"0,0 26,0 1,0-27,0 26,0 1,0 26,0-27,0 1,0 25,0-25,0 26,0-27,-26 27</inkml:trace>
  <inkml:trace contextRef="#ctx0" brushRef="#br0" timeOffset="45">11404 6535,'0'0,"0"0,0 0,0 0,0 0,0 0,0 0,0 0,0 0,26-26,-26 26,0 0,0 26,0-26,27 0,-27 0,0 27</inkml:trace>
  <inkml:trace contextRef="#ctx0" brushRef="#br0" timeOffset="46">11536 6615,'27'0,"-27"0,26 0,1 0,-27 26,26-26,0-26,1 26,-1 0,1 0,-1-27,27 27,-26 0,26-26,0 26,-27 0,27 0,0 0,0 26,0-26,0 0,-1 0,-25 0,-1 0,27 0</inkml:trace>
  <inkml:trace contextRef="#ctx0" brushRef="#br0" timeOffset="47">12727 6641,'0'27,"0"-27,0 0,0 0,0 0,0 0,0-27,26 1,-26-1,0-26,0 27,27-27,-27 0,0 0,0-26,0 52,0-26,0 0,0 27,-27-1,27 1,0 0,0-1,0 27</inkml:trace>
  <inkml:trace contextRef="#ctx0" brushRef="#br0" timeOffset="48">12595 5636,'-53'0,"26"-27,-26 27,0 0,0 0,-26 0,26 0,0 0,-26-26,26 26,0-27,0 27,0 0,0-26,27-1,-27 27,0-26,26 26,1 0,0 0,-27 0,26 26,27 1,-26-1,26-26,-27 27</inkml:trace>
  <inkml:trace contextRef="#ctx0" brushRef="#br0" timeOffset="49">12039 6138,'0'-26,"0"26,0-27,-27 1,27 0,0 26,-26-27,26 1,0 26,0 0,-26-27,26 27,-27 0,27 0,-26-26,26 26,-27 0,27 26,-26-26,-27 27,26-27,1 26,26 27,-27-27,27 1,-26 26,52-27,-26 27,27-26,-1-1,27 1,-26-1,-1-26,27 0,0 26,-27-52,27 26,0 0,-26-26,26-1,-27 1,1-1,-1-26,-26 27,0-1,-26 1,-1-1,1 27,-27 0,0 0,0 0,-26 0,26 27,26-1</inkml:trace>
  <inkml:trace contextRef="#ctx0" brushRef="#br0" timeOffset="50">12833 6615,'0'0,"0"0,0 0,0 0,26 26,-26-26,0 0,27 0,-1 27,0-27,1 26,26-26,0 0,0 26,0 1,0 26,26-53,-26 53,0 0,26 0,0-27,-26 53,0-26,27 0,-54 27,27-1,0 0,0 1,-27-1,27 27,-26-27,-1 27,1 0,-1 0,1-27,-1 27,0 0,1 0,-27 0,26-1,-26 1,27 0,-27 0,0 0,0 26,0-53,0 54,0-28,0 1,0 0,-27 0,27 0,-26 0,-1-1,1 1,0 0,-1 0,1-27,-1 27,1-26,-1 25,-26-25,27 26,-1-27,1 0,0 27,-1-26,1-1,26 0,-27-26,27 27,-26-27,-1 26,27-26,-26 26,26-26,-27 26,1-26,-1 0,1 27,-1-27,1 0,0 26,-1-26,27 0,-26 26,-1-26,27 0,-26 26,26-26,0-26,-27 52,27-52,0 25,-26 1,26 0,0-26,-27 26,27-27,0 27,-26-27,26 27,0-26,-27 26,27 0,-26-27,26 1,-26-1,26 1,0-1,-27 0,27-26,0 27,0-27,0 26,0 1,0-1,0-26,-26 27,26-27,0 26,0 1,0-1,-27-26,27 27,0-1,0-26,0 26,-26-26,26 0,0 0,0 0,0 0,0 0,-27 0,27 0,0-26,0-27,-26 53</inkml:trace>
  <inkml:trace contextRef="#ctx0" brushRef="#br0" timeOffset="51">13044 13758,'0'-26,"0"26,0 26,-26-26,26 0,-27 27,27-1,-26 27,-1-26,27 26,-26-1,0-25,26 26,-27 0,27-27,-26 27,26-26,26-1,-26-26,27 0,-1 0,27 0,-27 0,27-26,0 26,0-27,-26 27,26-26,-27 26,0 0,-26-27,27 27,-27 0,0-26</inkml:trace>
  <inkml:trace contextRef="#ctx0" brushRef="#br0" timeOffset="52">11563 7276,'-27'0,"27"0,-26 0,-1 0,27 0,-26 27,26-27,0 26,-27-26,1 26,26 1,-27-1,1 1,26-1,-26 1,26-1,-27 27,27 0,-26 0,26 0,0 0,0 0,0 0,0 26,0 0,0-26,0 27,0-1,0 27,0-27,0 1,26 25,-26 1,0 0,0 0,0 0,0-27,0 27,0 0,0 0,0-1,0 1,27 0,-27 0,0 0,0 0,0-1,0 28,0-27,26-1,-26 1,0 0,0 26,26-26,-26 0,0 0,27 0,-27 0,0-1,26 1,-26 0,0 0,27 0,-27-27,0 27,0 0,0-27,26 27,-26-27,27 27,-27-26,26-1,-26 0,27 1,-27-1,26 0,-26-26,27 0,-27 27,26-27,0-1,-26 1,27 0,-1 0,-26-26,27 26,-27-27,26 27,-26-27,27 1,-27-27,0 26,0 1,26-27,-26 26,0-26,0 0,0 0,0 0,0 0,0 0,0 27,0-27,0 0,0 0,0 0,0 0,0 0,0 0,0 0,0 0,0 0,0 0,0-27</inkml:trace>
  <inkml:trace contextRef="#ctx0" brushRef="#br0" timeOffset="53">11827 13891,'0'0,"0"26,0-26,0 27,0-27,0 26,0 0,0-26,0 27,0-1,0-26,0 27,0-27,0 0,-26-27,26 1</inkml:trace>
  <inkml:trace contextRef="#ctx0" brushRef="#br0" timeOffset="54">12356 8599,'0'0,"0"0,0 0,0 0,0 0,0 0,0 0,0 0,0 0,0 0,27 26,-1-26,1 27,26-1,0 1,0-1,-1 1,1-1,0 27,0-26,0 25,0 1,-27 0,27 0,0 0,-26 27,-1-28,1 1,-1 27,-26-27,0 0,0 26,0 0,0-26,0 27,-26-27,26 52,-27-25,1-1,-1 0,1 1,-1-1,1 27,-27 0,27-27,-1 27,-26 0,27 0,-27 0,26-1,1-25,-1 26,-25-1,25 1,1-26,-1 26,-26-1,27-25,-1 26,1-1,-1 1,1 0,26-27,-27 27,1 0,0-27,-1 27,27-26,-26-1,26 0,-27-26,27 27,0-27,-26 26,26-26,0 0,0 26,0-26,0 0,0-26,0 25,0 1,0-26,26-1,-26 27,0-26,27-1,-27 1,26-1,-26 0,27-26,-27 27,0-27,26 26,-26-26,0 0,0 0,0 27,0-27,0 0,0 0,0 0,0 0,0 0,0 0,0 0,0 0,0 0,0 0,0 0,0 0,0 0,0 0,0 0,0 0</inkml:trace>
  <inkml:trace contextRef="#ctx0" brushRef="#br0" timeOffset="55">13468 15108,'0'26,"0"-26,26 0,-26 0,27 0,25 0,-25 0,26 27,0-54,0 27,0 0,0 27,-1-27,1 0,0 0,-26 0,-1 0,27 0,-53 0,27 0,-1 0,-26 0,0 0,0 0,0 0,0 0,0 0,0-27,0 1,0-1,-26 1,26 26,0-27,-27 1,27 26,-26-27,26 27,0 0,-27-26,27 26,-26 0,26 0,0 0,26 0,1 26,26-26,-27 0,27 0,-27 0,27 0,-26 0,-1 0,-26 27,0-27,0 0,0 26,-26 1,-1-27,1 26,-27 1,26 26,1-53,0 26,-1 1,1-27,26 26</inkml:trace>
  <inkml:trace contextRef="#ctx0" brushRef="#br0" timeOffset="56">13282 16113,'0'0,"0"27,0-27,27 0,-27 26,26-26,27 27,0-27,0 26,0-26,26 0,1 0,-27 0,0 0,26 0,-26 0,-27-26,1 26,-1 0,1-27,-27 1,0 26,0-27,-27-26,27 53</inkml:trace>
  <inkml:trace contextRef="#ctx0" brushRef="#br0" timeOffset="57">14023 15849,'0'-27,"-26"27,26 0,0-26,0 26,-27 26,27-26,0 27,27-1,-1-26,1 26,-1 1,27-27,-26 26,25 1,-25-1,-1 1,1-1,-27-26,0 27,-27 26,27-27,-53 27,27-27,0 27,-27-26,0 26,26 0,-26-27</inkml:trace>
  <inkml:trace contextRef="#ctx0" brushRef="#br0" timeOffset="58">14658 14975,'0'0,"0"0,0 0,0 0,0 0,-26 27,26-27,0 0,0 0,26 0,-26 0,0 0,27 0,-1 0,-26 0,27 0,-1-27,1 27,-1 0,0 0,1-26,26 0,-27-1,1 1,26-1,-27-26,1 27,-1-27,1 26,-1-26,0 1,1-1,-27 0,0 0,26-27,-26 28,0-28,-26 27,26-26,0-1,0 1,-27 0,1-1,0 1,-1 0,1-1,-27 1,26-1,-26-25,27 25,-27 1,0 26,0-26,0-1,0 1,0-1,0 1,1 0,-28-1,27 27,0-26,0 0,0-1,-26 27,26-26,0 26,27 0,-27 0,0-26,0 52,0-25,0-1,0 26,0-26,0 27,-26-1,26 1,0-1,0 1,0-1,1 27,-1 0,-27-26,27 26,0 0,-26 0,53 0,-54 26,27-26,0 0,-26 0,26 0,0 0,0-26,-26 26,52 0,-52 0,26-26,0 26,-26 0,-1-27,28 1,-28 26,54-27,-27 1,0-27,0 26,0 1,27-27,-1 0,1 0,-1 0,1 0,-1 0,1 0,-1-26,1 26,26 27,-27-54,1 54,26-27,0 0,-26 27,26-27,0 0,0 26,26-26,-26 0,0 1,0 25,26-26,-26 0,27 27,-27-1,26-26,1 27,-27 0,26-1,1 1,-1 26,27 0,-26-27,25 27,1 0,0 0,0 0,0 27,0-27,0 0,0 0,0 26,0-26,0 27,0-27,-1 0,-25 0,-1 0,27 0,-26 0,-1 0,1 0,-1 0,1 0,-27 0,0 0,0 0,0 0,0 0,26 0,-26 0,0 26,0-26,27 26,-27 1,26-1,-26 1,26-1,-26 27,27 0,-27 0,26 0,-26 0,0 26,0 1,0-1,0-26,0 26,0-26,0 0,0 0,0 0,27 0,-27-27,0 27,0-26,0-1,0 1,-27-1,27 1,0-1,0 0,0 1,0-1,0-26,-26 27,26-1,0-26,0 27,0-27,0 26,0-26,0 0,26 27</inkml:trace>
  <inkml:trace contextRef="#ctx0" brushRef="#br0" timeOffset="59">14552 16404,'27'-26,"-1"26,1-27,-1 1,1 26,-1-27,27 1,-26-1,25 27,-25 0,26 27,-27-1,1 1,-27 26,0 0,0 0,-27-27,27 53,-26-52,-1 26,27-27</inkml:trace>
  <inkml:trace contextRef="#ctx0" brushRef="#br0" timeOffset="60">14976 16907,'0'26,"0"-26,26 0,-26 0,0 27,0-27,0 26,0-26,0 27,0-27,0 0</inkml:trace>
  <inkml:trace contextRef="#ctx0" brushRef="#br0" timeOffset="61">14579 16378,'0'0,"0"26,0-26,0 0,0 0,0 0,0-26,0 26,0-27,26 27,-26 0,27-26,-1 26,1 0,-1-27,1 27,-1 0,27 0,0 0,0 0,0 0,0 27,26-27,-26 26,0 1,0-1,0 1,0 26,-27-27,27 27,0-27,-27 27,1-26,26-1,-53 27,26-26,1-1,-27 27,0-27,0 1,0-1,0 1,-27 26,27-27,-26 1,-1 26,1-27,-27 0,26 27,-25-53,-1 53,26-26,-26-1,0 1,0-1,1 1,-28-1,27 1,-26-1,-1-26,28 26,-28 1,1-1,-1 1,-25-27,25 26,1 1,-1-27,1 26,-27-26,27 27,0-27,-1 26,-26-26,27 27,-27-27,0 0,27 0,0 0,-27 26,0-26,0 0,27 0,-27 0,0 0,0 0,0 0,0-26,1 26,-1 0,0-27,0 1,0-1,-26 27,26-53,27 27,-27-27,0 0,0 0,27 0,0-26,-1 26,1-27,26 1,0 26,-26-26,26-27,26 27,-26-27,27 26,-1-25,1-1,-1 0,1-26,0 26,26 0,-27-26,27 26,-26-26,26 26,-27 0,27-26,0 26,0 0,0 0,0 0,0 0,27 1,-27-1,0 0,26 0,-26 0,0 27,27-27,-27 0,26 0,-26 27,26-27,-26 0,27 0,-27 1,26 25,-26-26,27 1,-27-1,26 0,-26 0,27 0,-1 27,-26-27,27 0,-1 0,-26 1,27-1,-27 0,26 0,-26 0,0 0,27 1,-27-1,0 0,0 0,0 0,0 0,0 1,0-1,0 0,0-26,0 26,0 0,0 0,0 0,0 27,0-27,0 0,0 0,26 1,-26 25,0-26,0-26,0 26,0 0,26 1,-26-28,0 1,0 26,27 0,-27-26,0 26,26-26,-26 26,0 0,27 0,-27 1,0-28,26 54,-26-27,27 0,-27 0,26 27,-26-27,0 27,27-1,-27-25,0 25,0 1,26-1,-26 28,0-28,0 1,0 26,-26-26,26 26,0 26,-27-26,27 27,-26-27,-1 26,1 27,26-26,-27-1,1 27,-1 0,27 0,-26 0,0 0,26 0,-27 0,1 0,26 0,-27 27,27-27,-26 0,-1 26,27-26,-26 0,-1 27,27-27,-26 26,26-26,-27 27,27-27,-26 26,26-26,-27 0,1 27,26-27,-26 26,-1-26,27 27,-26-27,26 0,0 0,-27 26,27-26,0 0,0 0,-26 27,26-27,0 0,-27 0,27 0,0 0,0 0,0 0,0 0,0 0,0 0,0 0,0 0,0 0,0 0,0 0,0 0,0-27,0 1,27 26,-27-27,0-26,0 27,0-1,26-26,-26 27,27-27,-27 27,0-27,26 26,-26 1,0-1,0 27,0 0,0 0,0 0,0 0,0 0,0 0,0 27,0-1,-26 1,-1-1,27 27,-26-27,-1 27,1-26,-1 26,1-27,-1 27,1-26,26-1,-26 1,26-27,-27 26,27-26,0 0,27 0,-27 0,26 0,0 0,1 0,-1-26,27 26,-26 0,26 0,-27-27,27 27,-27 0,1 0,-1 0,-26 0,27 27,-27-27,0 0,26 26,-26-26,27 0,-27 0,0 0,0 0,0-26,-27-1</inkml:trace>
  <inkml:trace contextRef="#ctx0" brushRef="#br0" timeOffset="62">9711 5636,'-27'0,"1"26,-1-26,1 0,-27-26,0 26,26 0,-52 0,26 0,0 0,-26 0,26 26,0-26,0 27,0-1,27 0,-27 1,26-1,1 27,-1 0,1-26,0 26,26 0,0-1,0 28,0-27,0 26,26-26,-26 26,26-26,-26 0,0-26,27 26,-27-27,26 27,-26-53,27 26,-27-26,26 0,27 0,-26-26,26 26,-1-26,28-1,-1 1,1-1,25 1,-25-1,-1 27,27-26,-27 26,27-27,-53 27,0 0,26 0,-26 27,-26-27,26 26,-27-26,1 27,-27-27,26 0,-26 0,27 26,-27-26,0-26,0-1,0 1,-27-27,27 0,-26-26,-1-1,-26 1,27-1,-27-25,26 25,-25 27,25 0,1 0,-1 1,1 25,26 1,-27 26,27 0,-26 0,26 0,0 0,0 0,26 0,-26 0,0 26,0-26,27 0,-27 0,26 0</inkml:trace>
  <inkml:trace contextRef="#ctx0" brushRef="#br0" timeOffset="63">8758 5398,'0'26,"0"0,0 1,0-1,-26 27,26 0,0 0,0 26,-27-26,27 27,0-1,0 1,0-1,-26 27,26 0,0-1,0 1,0 27,-27-1,27 0,0 0,0 27,-26-27,26 27,0 26,0-26,0 0,0 26,26-26,-26 26,0-26,27 0,-27 26,26-26,-26-1,0 1,0 0,0 0,0-1,0 1,-26 0,26 0,0-1,-27 1,27-27,0 27,0-27,27 1,-27-1,0-53,0 27,26 0,-26-27,0 1,0-1,0-26,27 0,-27 0,0-27,0 1,0-1,0 1,0-27,0 0,0 0,0-27</inkml:trace>
  <inkml:trace contextRef="#ctx0" brushRef="#br0" timeOffset="64">8308 11906,'0'27,"0"26,0 0,0-1,0 1,27 27,-1-1,-26-26,27-26,-1 25,1-25,-1-1,0-52,1 26,26-27,-27-25,27-1,0 0,0-27,26 1,-26 26,0 0,-26-26,-1-1</inkml:trace>
  <inkml:trace contextRef="#ctx0" brushRef="#br0" timeOffset="65">6403 5874,'0'26,"0"1,0-1,0 27,27 0,-27 0,0 26,0 1,0-1,0 27,-27-27,27 27,0 26,0-26,-26 26,26 27,0-26,0 25,-27 27,27 1,0-1,-26 27,26-27,0 26,0 1,0 0,0-27,0 0,0 0,-27-26,27 0,0-27,0 0,0 1,0-54,0 27,0-27,-26 1,26-27,0-27,0 27,0-27,0 1,0-27,0 0,0 0,0 0,-26-27,26 1,0 0,-27-1</inkml:trace>
  <inkml:trace contextRef="#ctx0" brushRef="#br0" timeOffset="66">6112 10557,'-26'-27,"-1"1,27 26,-26 0,26 0,0 0,0 0,0 26,0 1,0 26,26 0,1 0,-27-27,26 27,1 0,-27-27,26 1,-26-1,0-26,27 0,-1 0,-26-26,27 26,-1-27,27 1,-27 26,1-53,-1 27,1-1,-1 27,1-26,-27-1,26 27,-26 0,27-26,-27 26,0 0,26 0,-26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03-04T22:16:58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10663 1164,'0'0,"-53"0,53 0,0 0,0 0,-53 53,53-53,0 0,-53 53,27-27,26 1,0-27,0 0,53 0,26 0,1 0,25-53,28 27,-28-1,54-26,0 27,-27-27,1 26,-28 1,1-1,-53 27,27-26,-80 26,79 0,-79 0,0 0,0 0,53-26,-53 26,0 0,0 0,0 0,53 52,-53-52,0 0,53 80,-53-27</inkml:trace>
  <inkml:trace contextRef="#ctx0" brushRef="#br0" timeOffset="599.0343">10346 2858,'0'0,"0"26,0 0,0 1,-27-1,1 1,26-1,-27 1,27-1,0 1,27-1,-1-26,53 0,-26 0,53 0,0-26,26-1,1 1,-1-1,0 1,-26-1,0 1,-27 26,1-27,-27 27,-1-26,-25 26,-1 0,-26 0,0 0,0 0,27 26,-27-26,0 0,0 27,26-27,-26 0,27 26</inkml:trace>
  <inkml:trace contextRef="#ctx0" brushRef="#br0" timeOffset="2661.1522">2673 4286,'0'0,"0"0,-27-26,27 26,0 0,0 0,0 0,0 0,-26 0,26 0,-27 0,1 0,-1 0,-26 0,27-27,-27 27,-26 0,26 0,-27 0,1 0,0 27,-27-27,26 0,-25 0,-1 0,0 0,27 0,-27 0,26 0,-25 26,25-26,1 0,-1 0,27 0,1 0,-1 0,26 0,-26 27,27-27,-1 0,1 0,-1 26,1-26,26 27,-26-1,26 1,-27-1,27 27,-26 0,26 0,-27 26,27-26,-26 53,-1-53,1 53,-1-53,27 26,-26 0,26-26,0 27,26-27,-26-1,27-25,-1 26,1-27,-1 1,1-1,-1 1,1-27,-1 26,27-26,-27 27,27-27,0 26,0-26,0 0,0 0,0 0,26 0,-26 0,27 0,-1 0,0 0,1 0,-27 0,26 0,0-26,1 26,-1 0,0 0,1-27,-1 27,27 0,0-26,-27 26,1 0,25 0,1 0,0 0,0 0,-27-27,27 27,26 0,-26 0,0 0,26 0,1-26,-27 26,26 0,-26 0,26 0,0-27,1 27,-1 0,-26 0,26-26,0 26,1 0,-28-27,1 27,26-26,-26 26,27-27,-28 27,1 0,27 0,-28 0,1-26,0 26,0 0,0-26,0 26,-27 0,27 0,-27 0,27 0,-27 0,27 0,-26 0,25 0,-25 0,-1 0,27 0,-27 0,1 26,26-26,-1 0,-25 0,-1 0,27 0,-27 0,27 0,-26 0,25 26,-25-26,-1 0,27 0,0 0,-27 0,1 27,25-27,1 26,0-26,-27 0,1 27,26-27,-27 26,27-26,-27 0,27 0,-27 0,1 0,-1 0,1 0,25 0,-52 0,27 0,-1 0,0 0,1 0,-1 0,-26-26,0 26,0 0,0 0,0 0,-27-27,27 27,-26 0,-1 0,1 0,-1 0,-26 0,0 0,26 27,-26-27,-26 0,0 0,-54 0</inkml:trace>
  <inkml:trace contextRef="#ctx0" brushRef="#br0" timeOffset="5118.2928">15531 3942,'27'0,"-27"-26,0 26,0-27,0 27,-27 0,27 0,0 0,-26 0,26 27,-27-1,1-26,0 27,-1-1,27 1,-26-27,26 26,0-26,26 0,-26-26,27 26,-1-27,27 27,-27-26,1-1,-27 27,26 0,-26 0,-26 0,26 27,-27 26,1-53,-1 53,1-27,0 1,26-1,0-26,0 0,0-26,26-1,0 27,27-26,-26-1,-1 1,-26 26,27-27,-27 27,0 0,-27 27,1-1,-1 1,1-1,26 1,-27-1,27 0,0-26,0 0,27-26,26 0,-27-1,27 1,0-1,-26 1,-1-1,1 1,-1 26,-26 0,-26 26,-1 1,27 26,-53 0,27-1,-1-25,1 26,26-27,0-26,0 27,0-27,0 0,26 0,-52-27,52 27,-26-26,0-1,27 1,-27-1</inkml:trace>
  <inkml:trace contextRef="#ctx0" brushRef="#br0" timeOffset="5827.3332">15928 3942,'0'0,"0"0,0 0,0-26,0 26,0-27,27 27,-27-26,26 26,1-27,-1 27,1 0,-1-26,-26 26,26 0,-26 0,27 0,-27 0,0 0,0 26,0-26,0 27,0-1,-27 27,27-26,0-1,0 27,0-26,0-1,-26 27,26-27,0-26,0 0,0 27,0-27,0 0,0 0,0 0</inkml:trace>
  <inkml:trace contextRef="#ctx0" brushRef="#br0" timeOffset="6150.3518">15928 4286,'0'0,"0"0,0 0,27 0,-27 0,26 0,1 0,-1 0,1 0,-1 0,0 0,1 0,-1 0,1 0,-1 0,1 0,-1 0,1 0,-1 0,-26 0,0 0,27 0,-27 0,0 0,0 0,0 0,0 0,26 0,-26 0,27-26</inkml:trace>
  <inkml:trace contextRef="#ctx0" brushRef="#br0" timeOffset="7183.4109">21114 4498,'0'0,"0"0,0 0,0-27,27 27,-27 0,26 0,0 0,-26-26,0 26,27 0,-27 0,0 0,0 0,-27 0,27 0,-26 26,0-26,26 0,0 0,0 0,0 0,26-26,0 0,1-1,-1 27,1-26,-1 26,1-27,-27 27,0 0,-27 27,1-1,-27 1,26-1,1 0,-27 27,53-26,-26-27,26 26,0-26,26 0,1 0,-1-26,0 26,1 0,-1 0,-26 0,0 0,0 0,0 26,-26 1,-1-1,27 1,-26 26,26-27,0-26,0 27,0-27,26 26,-26-26,27-26,-27-1,26 27,-26-26,27-1,-27 1,26-1</inkml:trace>
  <inkml:trace contextRef="#ctx0" brushRef="#br0" timeOffset="7627.4363">21564 4419,'0'0,"0"0,0 0,-27 26,1 0,26-26,-26 53,26-26,0-1,0 1,26 26,0-53,1 26,-1-26,27 0,0 0,0-26,-26 26,25-27,-25-26,-27 27,26-1,-26 1,-26-1,-1 1,1 0,-27-1,0 27,0 0,0 27,27-27,-1 26,27-26</inkml:trace>
  <inkml:trace contextRef="#ctx0" brushRef="#br0" timeOffset="9263.5298">17357 7964,'0'0,"0"0,0 0,0-26,0 26,0 0,0 0,-26 0,26 0,0 0,0 0,-27 0,27 0,-26 0,26 0,-27 26,27-26,0 26,-26 1,26-1,0 1,-27-1,27 27,0-26,0-1,0 1,27-1,-27 0,26 1,-26-1,27-26,-1 0,1 27,-1-27,0 0,1 0,-1 0,1-27,-1 27,1 0,-27-26,26 26,-26-27,27 1,-27 0,0-1,0 1,0-1,-27 27,27-26,-26-27,-1 53,27-27,-26 1,-1-1,27 27,-26-26,26 26,0 0,-27-26,27 26,-26 0,26 0,0 0,0-27,0 27,0 0,0 0,-26 0,26 0,0 0,0 27,0-27,0 0,-27 0,27 0,0 0</inkml:trace>
  <inkml:trace contextRef="#ctx0" brushRef="#br0" timeOffset="10565.6043">22490 8493,'0'0,"0"0,0 0,0-26,0 26,0-27,26 27,-26 0,0 0,27-26,-27 26,0 0,0 0,0 0,0 0,-27 26,27 1,-26-1,26 1,-27-27,27 26,-26-26,26 27,0-27,26 0,-26 0,27-27,-1 27,1-26,-1 26,1-27,-27 1,26 26,-26 0,0 0,0 26,-26-26,26 27,-27-27,27 26,-26 1,26-27,0 0,0 26,0-26,26 0,1-26,-1-1,-26 27,27-26,-1 26,-26 0,0 0,0 0,0 0,-26 26,-1 1,27-1,-26 0,26 1,-27-1,54-26,-27 0,26 0,1 0,-1 0,1-26,-27-1,26 1,-26 26,27-26,-27 26,0 0,-27-27,27 27,-26 27,-1-27,27 26,-26 0,26 1,-27-27,27 26,0-26,27 27,-27-27,0 0,26-27,1 27</inkml:trace>
  <inkml:trace contextRef="#ctx0" brushRef="#br0" timeOffset="11076.6336">23125 8414,'0'0,"0"0,0 0,0 0,0 0,0 0,26 0,-26-27,27 1,-1 26,-26-27,27 1,-1 26,1-27,-27 1,0 26,26-26,-26 26,0 0,0 0,0 0,0 26,0-26,0 26,0 1,-26-1,26 27,0-26,0 26,0 0,0-27,0 1,0-1,0 0,0 1,0-1,0-26,0 27,0-27,0 0,0 0,0 0</inkml:trace>
  <inkml:trace contextRef="#ctx0" brushRef="#br0" timeOffset="11431.6539">23072 8705,'0'0,"0"26,0-26,0 0,0 0,26 0,1 0,-1 0,1 0,26-26,0 26,-27 0,27 0,-26-27,25 27,-25 0,26 0,-27-26,-26 26,27 0,-27 0,0 0,0 0,0 0,0 0,0 0,0 0,0 0,0 0,0 0,0 0,0 0</inkml:trace>
  <inkml:trace contextRef="#ctx0" brushRef="#br0" timeOffset="12829.7338">3228 11165,'0'0,"-26"0,26 0,-27-26,27 26,0-26,27 26,-27-27,0 1,0-1,0 27,-27-26,27 26,-26-27,-1 1,-25 26,-1 0,0 0,0 26,0-26,0 53,0-26,27-1,-1 1,27 25,27 1,-1 0,27 0,0 0,0 0,26 0,-26-27,0 27,0-26,-27-1,1 1,-54-1,27 27,-53-26,1-27,-1 26,-27-26,27 0,-26 26,26-52,0 26,0-26,53-1,0 1</inkml:trace>
  <inkml:trace contextRef="#ctx0" brushRef="#br0" timeOffset="13646.7806">3281 11430,'27'0,"-1"0,27 26,-27-52,1 26,-1 0,1 0,-1-26,1 26,-1-27,-26 27,0 0,0 0,0-26,0 26,0 0,0 0,-26 0,26 26,0-26,-27 27,27-27,0 0,0 0,-26 26,26-26,0 0,0 0,0 0,0 0,0 0,0 0,0 0,0 0,0 0,0 0,0 0,0 0,0 0,0 0,0 0,0-26,0 26,-27 0,1 0,26 0,0 0,-27 0,27 0,-26 26,26-26,0 0,0 0,26 26,-26-26,27 27,-1-27,1 0,-1 26,1 1,26-27,-27 26,27-26,-26 27,-1-27,0 26,1-26,-27 0,0 0,0 0,0 27,0-27,0 0,-27 0,27 0,-26 0,-27 0,27 0,-1 0,1 0,-27 26,26-26,1 0,-1 27,1-27,26 0,0 0,-27 0,27 0,0 0,0 0,0 0,-26 0,26 0,26-27,-26 27,27-26,-1 26</inkml:trace>
  <inkml:trace contextRef="#ctx0" brushRef="#br0" timeOffset="14010.8014">3890 11404,'0'0,"0"0,26 0,-26 0,27 0,-27 0,26 0,1 0,-1 0,0 0,-26-27,27 27,-27-26,26 26,-26 0,-26-27,-1 27,1 0,26 0,-26 27,-1-1,1 1,-1-1,27 27,0-27,0 27,0-26,0-1,27 1,-1-27,-26 0,53 0,-27 0,1-27,-1 1,27-27</inkml:trace>
  <inkml:trace contextRef="#ctx0" brushRef="#br0" timeOffset="14597.835">4313 11033,'0'0,"-26"27,-1 26,27-1,0 1,-26 27,26-1,0 0,0-26,26 0,-26 0,27 0,-27-53,26 27,-26-54,0 27,0-26,0-27,0 26,-26-26,-1 0,1 1,-1 52,1-27,26 27,0-26,0 26,26 26,1-26,-1 27,27-27,-26 0,25 0,1 0,0-27,0 1,-26 26,26-27,-27 27,0 0,-26 0,0 0,-26 0,0 0,-1 27,1-27,-1 26,27 1,0-1,0 0,53 1,-26 26,25-27,1-26,-26 53,-1-26,1-27,-27 26,-27 1,1-1,-1 1,1-27,-27 0,27 0,-1 0,27-27,-26 1,52-1</inkml:trace>
  <inkml:trace contextRef="#ctx0" brushRef="#br0" timeOffset="15821.905">5398 11245,'0'-27,"26"27,-52-26,26-1,-27 1,1 26,-1 0,-25 26,25 1,1 26,-1 0,1 26,26-26,0 26,0-26,26 0,1 0,26 0,-1-53,1 27,0-54,27 1,-27-1,-27-26,27 0,-27-26,-26 0,0 26,-26-27,26 27,-53-26,27 53,-27-27,26 26,-26 27,27 27,-1-27</inkml:trace>
  <inkml:trace contextRef="#ctx0" brushRef="#br0" timeOffset="16068.9191">5398 11562,'26'0,"1"0,-27 27,26-1,-26-26,27 27,-27-1,26 1,-26-1,27 1,-27-1,26 0,-26 1,0-27,0 0,27-27</inkml:trace>
  <inkml:trace contextRef="#ctx0" brushRef="#br0" timeOffset="16809.9615">6006 11086,'0'-53,"0"53,27 0,-27 0,0 0,0 27,0-1,0 27,-27 0,27 26,0 1,0-1,0-26,0 26,0-26,-26 0,26-26,0-1,0-26,0 0,0 0,0-26,0-27,0 53,0-53,0 26,0 1,26 26,-26 0,0 0,27 0,-1 26,1-26,-1 27,1-1,-1 1,1-27,26 26,-1-26,-25 0,-1 0,1-26,-1 26,-26-27,0 1,-26-1,-27 1,0-1,27 1,-54 26,54 0,-1-27,1 27,-1 0,27 0</inkml:trace>
  <inkml:trace contextRef="#ctx0" brushRef="#br0" timeOffset="17293.9892">6615 11218,'0'0,"0"0,26-26,1-27,-1 27,1-1,-1 1,1-1,-27 1,26 26,-26 0,0 0,0 26,0 1,0 26,-26-1,26 28,-27-27,27 53,-26-27,26-26,0 26,0-26,0-26,0 26,0-53,0 0,0 0,0-27,-27 1,27-1,0 27,-26-26,26 26,0 0,26 26,-26-26,27 0,-1 27,1-27,-1 0,1 0,-1 0,27 0,-27-27,27 27</inkml:trace>
  <inkml:trace contextRef="#ctx0" brushRef="#br0" timeOffset="17651.0094">7409 10874,'0'0,"0"0,0 0,0 27,26-1,-26 27,27 0,-27 27,26 25,-26-25,0 26,0-27,0 0,-26 1,26-1,0-52,-27-1,27 0,0-26,0-26,0 0</inkml:trace>
  <inkml:trace contextRef="#ctx0" brushRef="#br0" timeOffset="18115.0361">2514 10874,'0'-26,"0"26,-53 26,27 1,-1 26,-26 26,27 1,-27 25,0 1,26 26,1 1,-1-27,27 26,0-26,27-27,-1-26,27 0,-26-53,26 0,26-27,-26-25</inkml:trace>
  <inkml:trace contextRef="#ctx0" brushRef="#br0" timeOffset="18646.0665">6297 9287,'27'0,"-27"0,0 0,0 0,0 0,0 26,0-26,0 53,0 0,0-26,0 26,0-1,0 1,0 0,0 0,0-26,0-1,0 1,0-1,0-26,0 0,0-26</inkml:trace>
  <inkml:trace contextRef="#ctx0" brushRef="#br0" timeOffset="18921.0822">6192 9684,'0'0,"0"0,0 26,0-26,0 27,0-1,26 1,-26 26,0-27,27 0,-27 27,0-26,26-1,0 1,-26-27,27 0,-1-27,27 1,-26-1,-1 1,1-27,26 27,-27-27,-26 53,0-53,0 26</inkml:trace>
  <inkml:trace contextRef="#ctx0" brushRef="#br0" timeOffset="21824.2483">2646 4286,'0'0,"0"0,0 0,-26 0,26 0,0 0,0 0,0 0,0 0,0 0,26 0,1 0,-1 0,1 0,25 0,1-26,27 26,-1-27,27 1,26 26,-26-27,53 27,0-26,-1 26,1-26,0 26,26 0,-53 0,27 0,-27 0,1 26,25-26,-52 0,0 26,26-26,-26 0,0 27,0-1,-27-26,1 27,25-27,1 26,0-26,-26 0,25 0,28 0,-28 0,1 0,27 0,-1 0,0 0,-26 0,53 0,-27 0,0 0,27 0,0-26,-27 26,27 0,26-27,-26 27,-27 0,53-26,-52 26,52 0,-26 0,-27 0,27 0,-1 0,1 0,-27 0,1 0,25 0,-25 0,-1 0,27 26,-53-26,26 0,0 0,1 0,-1 0,-26-26,-1 26,1 0,0 0,-26 0,-1 0,0 0,1-27,-27 27,-1 0,1 0,-26 0,-1 0,1 27,-1-27,1 26,-27 1,0-1,26 1,-26 26,0-27,-26 53,26-26,0 27,-27-1,27 27,-26-27,-1 27,27-26,-26 25,-1-25,27-1,-26 1,26-28,-27 1,1 0,26-26,-26-1,-1-26,1 27,26-27,-27 0,1 0,-1-27,1 27,-27 0,0 0,27-26,-54 26,27 0,0 0,-26 0,0 26,-27-26,53 0,-27 27,1-27,0 26,26-26,0 27,26-27,1 26,26-26,0 0,0 26,0-26,26 0</inkml:trace>
  <inkml:trace contextRef="#ctx0" brushRef="#br0" timeOffset="49350.8226">13335 3228,'0'0,"-26"-27,26 1,0 26,-27-26,1-1,0 27,-1 0,1-26,-27 26,26 0,-26 26,27-26,-27 27,26-1,-25 27,25 0,1 0,-27 0,26 26,1-26,26 0,-27 26,27 1,0-27,0 26,27 0,-1-26,-26 27,27-27,-1 26,1 0,-1-26,1 0,-27 0,26 0,-26 0,0 0,-26 0,26-27,0 27,-27-26,1-1,-1 0,1 1,-27-1,26 1,1-27,-1 0,27 26,-26-26,26 0,0 0,-26 0,26 0,-27-26,27 26,0 0,0 0,0-27,0 27,-26-26,26 26</inkml:trace>
  <inkml:trace contextRef="#ctx0" brushRef="#br0" timeOffset="49786.8476">12595 4657,'0'0,"26"0,-26 0,0-27,0 27,0 0,0 27,0-27,-26 0,26 26,-27 1,1-1,-1 27,1-27,-1 1,1-1,26 1,-27-27,27 26,0 1,0-27,0 0,0 26,0-26,27 0,-1 27,1-27,-1 0,1 26,-1 1,1-27,-1 26,27-26,-27 26,1 1,-1-27,-26 26,27-26,-27 27,0-27,26 0,-26 0,0 0,0 0,0 0,0 0,0 0,0-27,0 1</inkml:trace>
  <inkml:trace contextRef="#ctx0" brushRef="#br0" timeOffset="54708.1289">9790 6059,'0'0,"-27"-26,27 26,-26-53,26 53,-26 0,26-27,-27 1,1-1,-1 27,1-26,-27-1,0 27,-26-26,-27-1,0 27,-26 0,26-26,-53 26,27-27,-27 27,0 0,0 0,1-26,-28 26,1 0,27 0,-28 0,1 0,26 0,-26-26,0 26,0 0,0 0,26 0,-26 26,-1-26,1 0,0 0,26 0,-26 0,0 0,0 0,26 0,-26 26,26-26,-26 0,-1 0,28 27,-1-27,27 0,-27 0,0 26,27-26,-27 0,27 0,0 0,26 0,-27 0,1 0,26 0,0-26,1 26,25 0,-26-27,27 27,26 0,-26 0,26 0,0 0,26 0,-25 0,25 0,27 0,-26 0,26 27,0-1,-27 1,27 26,-26 0,26 0,-27 26,1-26,-1 26,1 1,-27-1,26 27,1-27,-27 1,27-1,-1 0,1-26,-1 0,1 27,-1-54,27 27,0-27,0 27,0-26,0-1,27 1,-27-1,0 1,26-27,-26 26,27 1,-1-27,1 26,26-26,-1 0,-25 26,52-26,1 0,-1 0,27 0,0 0,0-26,26 26,0 0,27 0,-27-26,27 26,26-27,0 27,1-26,-1 26,26 0,-25 0,52 0,-27 0,1 0,26 0,-26 0,26 0,0 0,0 0,0 26,1-26,-1 0,0 0,26 27,-26-27,1 0,25 0,-26 0,27 0,-27 0,0 0,0 0,0 0,1 0,-1 0,0-27,0 27,-26 0,-1 0,-26 0,27 0,-53 0,26-26,-53 26,1 0,-1 0,0 0,-26-27,-27 27,1-26,-27 26,-27-27,27 27,-53-53,0 27,0-27</inkml:trace>
  <inkml:trace contextRef="#ctx0" brushRef="#br0" timeOffset="55220.1584">9631 5821,'0'0,"27"0,-1 0,27-27,26 27,54 0,-27 0,52-26,1 26,26 0,0 0,1 26,-28 1,1 26,0 0,-27 0,0 52,-26-25,-26-1,-27 27,0 0,-27-27,-26 27,0-27,-26 27,-1-26,1-1,-1-26,-26 0,0 0,0-27,0 1,1-1,-28-26,27-26,0 26,0-27,27 1,0-1,-1 1,27-27,27 26</inkml:trace>
  <inkml:trace contextRef="#ctx0" brushRef="#br0" timeOffset="55618.1812">13203 6112,'0'0,"0"-27,-26 27,26 0,-53 0,26 0,1 0,-1 0,-26 53,27-26,-1-1,27 54,-26-54,26 27,0 26,0-26,0 0,-26-26,26 26,-53-27,0 27,0-53,0 26,-26 1,-1-1,1-26,26 0,26 0,1-26,-1 26,1-27</inkml:trace>
  <inkml:trace contextRef="#ctx0" brushRef="#br0" timeOffset="55877.196">12436 6535,'0'0,"0"0,-27 0,1 27,-1-27,1 26,-1 1,-25-1,-1 1,26-1,1 0,-1 1,54-1,-27-26,53 27,-27-27,27 26,0-26,0 0,0 27,-27-27,27 0,-26 0</inkml:trace>
  <inkml:trace contextRef="#ctx0" brushRef="#br0" timeOffset="57627.296">7700 7885,'-27'0,"1"-27,-1 27,-26-26,1-1,-28 27,1-26,-1-1,-25 27,-1-26,0-1,-26 27,-1 0,-25 0,-1-26,-26 52,26-26,-53 0,27 0,-27 0,-26 0,27 27,-28-27,-25 0,26 0,0 0,-1 0,-25 0,26 0,0 26,-1-26,28 0,-1 0,0 0,27 0,27 0,-1 0,0 0,27 0,-1 0,28 0,25 0,-26 27,53-27,1 26,-1 1,0-1,26 1,1-1,-1 27,27 26,-26-26,26 0,0 27,0 25,0-25,0 26,0-27,0 27,0-27,26 1,1-1,-1 0,27-26,0 0,26 0,1-26,26-1,0 0,26-26,27 0,-27-26,27 26,-1-26,28 26,-1-27,0 1,0-1,0 1,1-1,25 1,-26 26,27-27,-27 1,1 26,25-27,-26 27,1-26,-1-1,27 27,-27-26,0 26,0 0,0-26,1 26,-1 0,0 0,0 0,-26 0,53-27,-27 27,-26 0,26 27,0-27,0 0,-26 0,26 0,-26 26,26-26,0 26,-26 1,26-27,-26 26,26-26,0 0,-26 0,0 27,26-27,-26 0,0 0,-27 0,27 0,-27 0,27 0,-27 0,0 0,1 0,-1 26,-26-26,26 0,-26 0,0 0,-27 27,27-27,-27-27,27 27,-27-26,-26-1,0 27,27-53,-27 1,-27-1,27 0,-27 0,1-27,-1 1,-26 0,0-1,0 27,0-52,-26 52,26-27,-27 27,27 0,-26 1,0-1,-27 0,0 0,0 26,-27 1,1-1,-27 1,-26-1,0 27,-27-26,0 26,-26 0,-27-26,1 26,-1 0,-53 0,1 26,-1-26,-26 0,0 0,-26 0,26 0,-1 0,28 0,-1 0,27 0,53 0,-27-26,54 26,25 0,54 0,26 0,27-27</inkml:trace>
  <inkml:trace contextRef="#ctx0" brushRef="#br0" timeOffset="58266.3326">14208 7303,'0'-53,"-52"53,25-27,-52 1,26 26,0 0,0 26,0 1,0-1,27 1,-1-1,27 27,0 0,-26 0,26 0,0 0,0-1,-27 1,1 0,-27 0,26 0,-25-26,-1 26,0-27,0 0,26 1,1-27,-1 26,1-26,0 0,-1 0,27 0,0-26,-26 26</inkml:trace>
  <inkml:trace contextRef="#ctx0" brushRef="#br0" timeOffset="58496.3458">13150 7885,'27'0,"-27"-27,0 27,0-26,26 26,-26 0,0 0,-26 0,-1 26,1 1,-1-27,1 26,-27 27,26-53,1 26,26 1,0-1,0 1,26-27,1 0,26 0,-27 26,1-26,-1 27,-26-1,-53-26</inkml:trace>
  <inkml:trace contextRef="#ctx0" brushRef="#br0" timeOffset="273903.6664">16378 5424,'27'0,"-1"0,-26 0,0 0,0 0,0 0,0 0,0 0,0-26,0 26,0 0,0 0,0 0,0 0,0 0,0 0,0-27,0 27,0 0,0 0,0-26,0 26,0-27,26 27,-26-26,0 26,0-27,0 27,0 0,-26 0,0 0,26 27,-27-27,27 26,-26-26,26 0,0 27,0-27,0-27,26 27,-26-26,27-1,-27 27,26-26,-26 26,0 0,0 0,0 0,0 26,-26 1,26-1,-27 1,27-1,-26 1,26-1,0 0,0-26,26 0,1-26,-27 26,26-26,0 26,-26-27,0 27,0 0,0 0,0 0,0 27,0-1,-26 0,26 1,0-1,0-26,0 0,26 27,1-54,-1 1,1 26,-1-27,1 1,-27 0,26 26,-26 0,0 0,0 0,-26 26,-1 0,27-26,-26 53,26-26,-27-1,27-26,0 27,0-27,0 0,0 0,0 0,0 0,0 0,0-27,0 27,0 0,0 0,0 0,0-26</inkml:trace>
  <inkml:trace contextRef="#ctx0" brushRef="#br0" timeOffset="275088.7342">15770 5662,'0'0,"0"0,26-26,-26 26,26-27,-26 1,27-1,-1 1,1-1,-27 1,26-1,-26 27,0-26,0 26,0 0,0 0,0-26,0 26,0 0,0 26,0-26,0 26,0 1,0-1,-26 1,26 26,0 0,0-27,0 27,0-27,0 27,0-26,0-1,0 1,0-1,0-26,0 0,0 27,0-27,26 26,-26-26,0 0,0 0,0 0</inkml:trace>
  <inkml:trace contextRef="#ctx0" brushRef="#br0" timeOffset="275545.7603">15796 6033,'0'0,"0"0,0 0,0 0,0-27,0 27,0 0,0 0,0 0,26 0,1 0,-27 0,26 0,1 0,-1 0,1 0,-27 0,26 0,1-26,-27 26,0 0,26 0,-26 0,0 0,0 0,0 0,0 0,0 0,0 0,0 0,0 0,0 0,0 26,0-26,0 0,0 0</inkml:trace>
  <inkml:trace contextRef="#ctx0" brushRef="#br0" timeOffset="278102.9066">16378 5424,'0'0,"0"0,0 0,0-26,27 26,-27-27,26 27,-26-26,0 26,0-27,0 27,26 0,-26 0,0 0,0 0,0 0,0 0,0 0,-26 27,26-27,0 26,0-26,0 0,0 0,0-26,26-1,-26 27,27-26,-27-1,26 27,-26 0,0 0,0 0,0 27,-26 26,26-27,-27 1,27 25,0-25,0-1,0-26,0 0,27 0,-1-26,1-1,-1-25,27 25,-53 1,27-1,-27 1,0 26,0 0,-27 26,1 1,-1-1,1 1,-1 25,1-25,26-1,0 1,0-27,0 0,26-27,1 27,-27-26,26-1,-26 27,27-26,-27 26,0 0,-27 26,27 1,-26-1,26 1,-27 26,1-27,26 1,0 26,0-53,0 26,0-26,26 26,-26-26</inkml:trace>
  <inkml:trace contextRef="#ctx0" brushRef="#br0" timeOffset="385696.0606">13838 2355,'27'-27,"-1"-26,-26 27,0-27,26 27,-52-1,26 1,-26-1,-27 1,26 26,-26-27,-26 27,-1 0,1 27,-27-1,27 1,-27 26,0 0,0-1,27 1,0 27,-1-1,1 0,26 27,-26-26,26 26,26-1,-26 1,27 0,-1 0,1-27,-1 1,-25-1,25-26,1 26,-1-52,-26 26,27-27,-27 1,0-1,27 0,-27-26,26 27,-26-1,27 1,-1-1,-26-26,27 27,-1-1,1 1,26-27,-26 26,-1 1,27-27,0 0,-26 0,26 0,0-27,-27 1,27-27,0 26,0-52,27 52,-27-52,0 53,0-27,26 26,-26 1,0 26,0-27,0 27,0 0,0 0,0 27,0-27,-26 26,-1 1,1 26,-1-27,1 27,-1-27,1 27,-27 0,27 0,-1-26,1 26,-1-27,27 1,0-1,27 0,-1-26,1 0,25 0,1 0,0 0,0 0,27-26,-28 26,28-26,-27 26,0 0,-27-27,27 27,-26 0,-27 27,26-27,-26 0,0 0,0 0,0 0,0 0,0 0,0 0,26 26,-26-26,0 0,0 0,0 0,0-26,0-1</inkml:trace>
  <inkml:trace contextRef="#ctx0" brushRef="#br0" timeOffset="393258.4931">15822 3969,'0'0,"0"0,0 0,0-27,0 27,0-26,0 26,27-27,-1 1,1 26,-1-27,1 27,-27 0,26 0,-26 0,0 27,0-1,-26 27,-1-26,1-1,-1 27,1-26,26-1,-27-26,27 0,27 27,-1-54,27 27,-26-26,-1-27,27 53,-26-27,-27 1,26 26,-26 0,-26 0,-1 26,1-26,-1 27,1-1,26 1,0-27,26 0,1 0,-1-27,27 27,0-26,-27-1,1 27,-1 0,-26 0,0 27,-26-27,-1 53,1-27,-27 27,27 0,-1 0,1-27,26-26,0 27,0-27,53 0,-27-27,27 1,-27-27</inkml:trace>
  <inkml:trace contextRef="#ctx0" brushRef="#br0" timeOffset="393715.5192">16616 4101,'0'0,"0"0,0 0,0-26,0 26,-26 26,26-26,0 27,0-1,0 0,0 27,26-26,-26-1,27 27,-1-26,1-27,-1 0,27 0,-27 0,27-27,0 1,0-1,-26-26,-1 0,1 1,-27 25,0-26,-27 27,1-1,-27 27,0 0,0 27,0-1,0 1,0-1,0 27,27 0</inkml:trace>
  <inkml:trace contextRef="#ctx0" brushRef="#br0" timeOffset="395401.6156">22305 3387,'-27'0,"27"0,0-27,0 1,0 26,0 0,0 0,0 0,0 0,0 0,-26 53,26-53,-27 53,1 0,-1-1,1 28,0-27,-1 26,1 0,-1 1,1-27,-1 0,1 0,26 0,-27-27,1 0,26 1,0-27,0 0,0 0,0 0,0 0,0 0,0-27,0 1,0 0,0-1,0 1,0-1,-27 1,27-1,0-26,-26 53,26-26,0-1,0 1,0-1,0 27,0 0,0-26,0 26,0-26,0 26,0 0,0 26,-27 0,27 1,0-1,0 27,0 0,0-26,0 52,0-52,27-1,-27 0,0 1,26-27,1 0,-1 0,1 0,-1-27,1 1,26 0,0-1,-27-26,27 27,-27-1,27 27,-26-26,-1 26,-26 0,27 0,-27 0,26 26,-26-26,0 0,0 0,0 0,0 0</inkml:trace>
  <inkml:trace contextRef="#ctx0" brushRef="#br0" timeOffset="423330.2131">15267 8943,'0'0,"26"-27,-26 1,27 0,-27 26,0-27,0 27,0 0,0 0,-27 0,1 27,-1-27,1 26,26 0,-53 1,27-1,26-26,0 0,0 0,0 0,26-26,27-1,-53 1,26 26,1-26,-1 26,-26 0,-26 26,-1 0,1 1,26-1,-27 1,1 26,0-27,-1 1,27-27,27 0,-1-27,0 27,-26-26,53-1,-26-26,-1 53,27-53,-26 27</inkml:trace>
  <inkml:trace contextRef="#ctx0" brushRef="#br0" timeOffset="423635.2306">15664 8864,'0'0,"0"-27,0 1,26-1,-26 1,27-1,-1 1,-26-1,0 1,0 26,0 0,27 0,-27 26,0 1,0-1,26 27,-26-26,0 26,0-1,0 1,0 0,0-26,0 26,0-27,0 1,0-27,-26 0</inkml:trace>
  <inkml:trace contextRef="#ctx0" brushRef="#br0" timeOffset="423817.241">15717 9102,'0'0,"0"26,0-26,0 0,0 0,0 0,0 0,26 0,-26 0,0 0,27 0,-1 0,0 0,1 0,-1 0,1 0</inkml:trace>
  <inkml:trace contextRef="#ctx0" brushRef="#br0" timeOffset="426008.3663">23257 8414,'0'0,"-26"0,26 0,0 0,-27-27,27 54,-26-27,-1 0,27 0,-26 0,26 0,0 0,0 0,0 0,0 0,26 0,1-27,-1 27,1-26,-1 26,-26 0,0 0,-26 26,-1 1,-26-27,27 26,-27 1,0-1,27 1,-1-27,27 0,27 26,-1-52,27 26,0-27,0 1,0-1,0 1,-53 26,26 0,-26 0,-26 0,-1 26,-26 27,0-26,27-1,-27 1,27-1,26-26,26 0,0 0,27 0,0-26,0 26,0-27,0 1,-26 26,-1 0,-26 0,0 0,-26 26,-1 1,-26-1,27 27,-1-27,1 1,-1-1,27 1,-26-27,26 0,0 0,26 0,1 0,-1-27,1 1,-1-1,27-26</inkml:trace>
  <inkml:trace contextRef="#ctx0" brushRef="#br0" timeOffset="426627.4017">23839 7779,'0'0,"0"0,-26 0,26 0,0 0,0 26,-27-26,27 27,-26-27,-1 26,27 1,-26-1,26 1,-26-1,26 27,0-27,0 1,26 26,-26-27,26 1,1 26,-27-53,26 26,1 0,-1-26,1 27,26-27,-27-27,27 27,-26-26,25 0,-25 26,-1-53,27 26,-26-26,-1 27,-26-27,27 0,-27 27,0-27,-27 26,1 1,-1-1,1 1,-1 26,-26 0,1 0,25 0,-26 0,27 0,-1 26,27-26</inkml:trace>
  <inkml:trace contextRef="#ctx0" brushRef="#br0" timeOffset="428955.5349">15743 5662,'27'-26,"-27"26,26-27,0 1,1 26,-27-27,0 27,0 0,0 0,-27 27,1-27,0 26,-1 1,27-27,0 26,0-26,0 27,53-54,0 1,0 26,26-27,1 1,-1-1,-53 27,1 0,-27 27,-27 26,1-27,-53 53,-1-26,1 0,-27 0,53 27,-26-54,26 1,53-27,0 0,26 0,27-53,0 53,0-27,0-26,0 53,0 0,-27 0,-26 27,-26-1,26 1,-27 26,1-27,26 0,-27 1,1-27,26 0,0 0,0-27,0 1,26 0</inkml:trace>
  <inkml:trace contextRef="#ctx0" brushRef="#br0" timeOffset="429396.5601">14976 5636,'-27'0,"1"0,26 26,-27 1,1 25,26 1,0-26,0 52,0-52,0 26,53 0,-27-27,27-26,27 26,-27-52,26 0,-53-1,54 1,-54-27,1 0,-54 26,1-26,-1 27,-52-1,26 27,0-26,0 26,0 0,27-26</inkml:trace>
  <inkml:trace contextRef="#ctx0" brushRef="#br0" timeOffset="430309.6123">16669 4260,'53'-53,"-27"26,-26 27,0 0,27-26,-27 26,0 0,0 0,0 26,0-26,0 0,26 0,1-26</inkml:trace>
  <inkml:trace contextRef="#ctx0" brushRef="#br0" timeOffset="431130.6593">21696 4524,'27'-26,"-1"-1,1 1,-27 0,26-1,-26 1,0 26,-26 0,-27 0,26 0,-26 26,0 1,0-1,27 0,0-26,-1 27,27-27,53 0,0 0,0-27,0 27,0 0,-27 0,27-26,-27 52,-52-26,26 27,-53-1,27 1,-27-1,26 1,1-1,-1-26,27 0,53 0,-26-26,26-1,26 1,-26 26,-27-27,1 27,-27 0,0 0,-27 27,1-27,-27 26,0 1,27-1,-1-26,27 0,0 0</inkml:trace>
  <inkml:trace contextRef="#ctx0" brushRef="#br0" timeOffset="431535.6824">22569 4683,'27'0,"-27"0,26 0,1-26,-1 26,1-53,26 26,-27 1,27-1,-27 1,1-1,-1 1,1 26,-27-26,0 26,26 0,-26 26,-26 0,26-26,0 53,-27-26,27 26,-26 0,26 0,0 0,-27-1,27-25,0-1,-26 1,26-1,0 1,-27-27,27 26</inkml:trace>
  <inkml:trace contextRef="#ctx0" brushRef="#br0" timeOffset="431754.695">22702 5027,'-27'27,"27"-27,0 0,27 0,-1-27,1 27,-1 0,27 0,-27-26,1 26,-1 0,1 0,-1 0,1 0,-27 0,0 0,53 0,-53 0,26 0,0-27,1 27</inkml:trace>
  <inkml:trace contextRef="#ctx0" brushRef="#br0" timeOffset="432876.7591">16140 8070,'0'0,"-27"0,27 0,0 26,0-26,0 0,0 0,0 0,0 0,27 0,-27-26,0 26,26-27,1 27,-27-26,26-1,-26 27,27-26,-27 26,0 0,0 0,0 0,0 26,0-26,0 27,0 26,-27-53,27 53,0-27,0 1,0 26,0-27,-26-26,52 26,-52 1,26-1,0-26</inkml:trace>
  <inkml:trace contextRef="#ctx0" brushRef="#br0" timeOffset="433067.7701">16140 8414,'0'0,"-27"0,27 0,0 0,0 0,0 0,27 0,-27 0,0 0,26 0,1-27,-1 27,1 0,-1-26,27-1,0 1,0 26,0-53</inkml:trace>
  <inkml:trace contextRef="#ctx0" brushRef="#br0" timeOffset="433919.8186">17463 8017,'26'0,"-26"-27,27 27,-54 0,27 0,0 0,0 0,0 0,-26 0,26 27,-27-27,1 0,26 0,-27 26,27-26,-26 0,26 0,0 0,26-26,1 26,-27-27,26 27,-26 0,0 0,27-26,-27 26,-27 26,27 1,-26-27,-1 26,1 1,0-27,26 26,0-26,0 0,26 0,0-26,1 26,-1-27,27 1,-26 26,-27-27,0 27,-27 0,1 27,-1-1,-26 1,1-27,25 53,-26-27,53-26,0 27,27-27,-1 0,1-27,25 27,1 0,-26-26,-1 26,-26 0,0 0,-26 0,-1 26,-26-26,27 27,-27-1,27 1,-1-27,27 0,27 0,26 0,-1 0,1-27,-26 27,26 0,-27 0,1 0,-54 27,27-1,-26 0,-1 27,-26-26,27-1,-1 1,1-27,26 26,0-26,0 0,26-26</inkml:trace>
  <inkml:trace contextRef="#ctx0" brushRef="#br0" timeOffset="445883.5031">24236 6271,'0'-27,"0"1,-26-1,26 27,0 0,0 0,-27 27,1-1,26 1,0-1,-27 27,27 0,0 0,27 26,-27 1,26-1,-26-26,27 26,-1 1,-26-27,27-1,-27 1,26 0,-26-26,0-1,0 1,27-1,-27 1,0-27,0 0,0 0,0 0,-27 0,1-27,26 1,-27-1,1-26,-1 0,1 27,-1-27,1 0,26 0,-27 27,27-1,-26 1,26 26,0 0,0 0,0 0,0 26,0 1,0 26,26 0,-26-1,0 28,27-27,-1 0,-26 0,27 0,-1-27,1 0,-27 1,26-27,1-27,-27 27,26-26,1-27,-27 0,26 27,0-54,1 27,-1 0,27-26,0 26</inkml:trace>
  <inkml:trace contextRef="#ctx0" brushRef="#br0" timeOffset="450297.7556">8996 9763,'0'-53,"27"53,-27-26,0-1,-27 1,27-1,-26 27,-27 0,26-26,-52-1,26 27,-26-26,-1 26,-26 0,-26 0,0-26,-27 26,0 0,-26 0,0 0,0 0,-27 0,0 0,-26-27,27 27,-1-26,0 26,-26-27,53 27,-53 0,26-26,1-1,-28 27,28-26,-1 26,0-27,-26 27,27-26,-1 26,0 0,1-27,25 27,1 0,0 0,26 27,-26-1,26-26,53 27,-26 26,0-27,26 27,0 0,27 0,-1 0,1 26,26 1,0-27,27 26,-1 0,27 1,0-1,27 0,26 27,0-26,0-1,52 0,1 1,0-27,26 0,27 26,0-26,26-27,0 1,27-1,26 1,0-1,27-26,-1 0,27 0,0 0,0 0,27 0,-27 0,0 0,27 0,-1-26,1 26,-1 0,27 0,-27 0,54-27,-27 27,0-26,0 26,26-27,-52 27,-1-26,1-1,-27 1,-53-1,26 1,-78-27,25 0,-52 27,-27-54,-26 27,-26 1,-1-28,-53 1,-26-1,0 1,-53-27,1 27,-28-27,1 27,-53-1,-27 1,0-1,0 28,-52-28,-1 27,-26 0,0 27,-27-1,1 27,-1 0,-26 0,26 27</inkml:trace>
  <inkml:trace contextRef="#ctx0" brushRef="#br0" timeOffset="452416.8768">15452 8916,'0'0,"0"-26,0 26,0 0,0 0,0-26,26 26,-26-27,27 27,-27-26,26-1,1 27,-1-26,-26-1,27 27,-1-26,1 26,-27 0,0 0,0 0,26 0,-26 26,-26 1,26-1,0 27,-27-26,1-1,26 27,-27-27,27-26,0 0,27 0,-27 0,53-26,-27-1,1-25,26 25,-27 1,0-1,1 27,-27 0,0 0,-27 27,1-1,0 1,-1 25,1 1,-1-53,1 27,26-1,0-26,26-26,-26 26,27 0,-27-27,0 27,26 27,-26-1,-26 1,26-1,-27 27,1 0,-1 0,27-27,-26 1,26-1,0-26,0 0,26-26,1-1</inkml:trace>
  <inkml:trace contextRef="#ctx0" brushRef="#br0" timeOffset="452973.9086">15928 9763,'0'0,"0"0,0-26,0 26,-26 26,-1 1,1-1,-1 1,1 25,26 1,0-26,0 26,26-27,1 1,-1-1,27-26,0 0,0-26,0-1,0 1,0-1,-27-26,1 27,-1-27,-52 27,26-27,-27 53,-26-27,0 27,1 0,-1 0,0 27,0-27</inkml:trace>
  <inkml:trace contextRef="#ctx0" brushRef="#br0" timeOffset="478985.3964">11960 13996,'-27'0,"27"0,-26 0,-1 0,27 0,-26 0,-1 0,27 0,-26 0,-1 0,27 0,-26 0,-1 0,1 0,-1 0,1 0,-27 0,27 0,-27 0,0 0,26 0,-26 0,1 0,-1 0,-27-26,27 26,-26-26,0 26,26-27,-27 27,1 0,0 0,-27 0,26 0,27 0,-26 0,0 0,26 0,0 27,0-27,0 26,27 0,-1-26,-26 27,27-1,-27 1,26-1,1 1,-1-1,1 27,-1 0,1-26,0 25,-1-25,27 26,-26 0,26 0,0-27,0 27,0-27,26 27,1-26,-1-1,0 1,27-1,27-26,-1 27,1-27,25 0,1 0,26 0,1 0,-1-27,27 27,-27 0,0 0,1 0,-1 0,0 0,-26 0,0 27,-27-27,1 0,-27 0,0 26,-27-26,27 0,-53 0,26 0,-26 0,0 0,27 0,-1-26,-26-1,27 27,-27-53,26 0,1 0,-27-26,0 0,0-1,0 27,0-26,0 26,-27 0,1 0,-1 27,1 26,26 0,-27 0,1 0,-1 0</inkml:trace>
  <inkml:trace contextRef="#ctx0" brushRef="#br0" timeOffset="491746.1263">12674 13150,'-27'0,"1"0,26 26,-26-26,26 0,0 0,0 0,0 0,26-26,0 26,1-27,-1 1,1 26,-1-27,1 1,-1 0,-26-1,27 27,-27 0,0-26,0 26,0 26,0 1,0-27,0 26,-27 27,27-27,0 27,0-26,-26 26,26-27,0 27,0-27,0-26,0 27,0-1,0-26,0 0,0 0,0 0,0 0,0 0,-27-26,27 26,27-27,-27 27,-27 0</inkml:trace>
  <inkml:trace contextRef="#ctx0" brushRef="#br0" timeOffset="492092.1461">12542 13494,'0'0,"-27"26,27-26,-26 0,26 0,0 0,0 0,0 0,0 0,0 0,26 0,1-26,-1 26,1 0,-1-27,27 27,0-26,-27 26,27 0,0 0,-26 0,25 0,-25-27,-1 27,1 27,-27-27,0 0,26 0,-52 0,26 0,0 0,0 0,-27-27</inkml:trace>
  <inkml:trace contextRef="#ctx0" brushRef="#br0" timeOffset="493801.2438">14394 13335,'0'0,"0"26,0-26,0 0,0 0,0 0,0 0,26 0,-26 0,0 0,27-26,-27 26,26-26,1 26,-27-27,0 27,0 0,0 0,0 0,0 0,26 0,-26 0,0 27,0-1,0-26,0 26,0-26,0 27,0-1,0 1,0-27,0 0,0 0,-26 26,26-26,0 27,0-27,0 0,0-27,0 27,-27 0,27 0</inkml:trace>
  <inkml:trace contextRef="#ctx0" brushRef="#br0" timeOffset="494101.261">14367 13520,'0'0,"0"27,0-27,0 0,0 0,0 0,0 0,27 0,-27 0,26 0,1 0,-1 0,-26 0,27 0,-1-27,0 27,1 0,-27 0,0 0,26 0,-26 0,0 0,0 0,0 0,0 0,0 0,0 27,0-27,0 0</inkml:trace>
  <inkml:trace contextRef="#ctx0" brushRef="#br0" timeOffset="495093.3177">14526 16695,'-26'-26,"26"26,0 0,0 0,0 0,0 0,-27 0,27 0,-26 0,26 0,0 0,0 0,-27 0,27 0,0 0,0 0,0 26,0 1,0-27,0 26,27 1,-27-27,26 0,-26 26,27 1,-1-27,0 0,1 0,-27 0,26 0,1-27,-1 1,-26 26,27-27,-27 27,26-26,-26-1,0 1,0-1,0 1,0-1,0 27,0-26,-26 26,26-27,-27 1,1 26,-1 0,1 0,-1 0,27 26,-26-26,0 27,26-1,0-26,0 27</inkml:trace>
  <inkml:trace contextRef="#ctx0" brushRef="#br0" timeOffset="497600.4611">12700 13070,'0'0,"27"-26,-27 0,26 26,-26-27,27 27,-27-26,0 26,0 0,-27 26,1 1,-1-1,1 0,-27 1,27 26,-1-27,1 1,26-27,0 0,26-27,1 27,-1-26,0-27,27 53,-26-27,-27 27,0 27,0-1,-27 27,1-26,-1 26,1 0,0-1,-1-52,27 0,53 0,-27 0,1-52,26 25,0 1,-27-1,1 1,-1 52,-26-26,-26 27,26 26,-27-27,1 0,26 27,-27-53,27 0,0 0,0 0,0-26,0-1,0-25,27-1,-27 0</inkml:trace>
  <inkml:trace contextRef="#ctx0" brushRef="#br0" timeOffset="498219.4965">12674 12435,'0'-26,"0"26,0 0,0 0,0 0,0 0,-27 0,27 26,-26-26,26 27,-26-1,26 1,0-1,0 1,0 26,0-27,0 1,26 25,-26-52,26 27,27-1,-26-26,-1 0,27 0,-26-26,26-1,-27 1,0-27,27 27,-26-27,-1 26,-26-26,27 27,-27-27,-27 27,1-1,-1 1,1 26,-27 0,27 26,-27-26,0 27,26-1,-26 27,53-53,0 0</inkml:trace>
  <inkml:trace contextRef="#ctx0" brushRef="#br0" timeOffset="499230.5544">14526 13256,'0'0,"-26"0,26 26,-27-26,27 0,-26 27,-1-27,27 0,0 0,-26 26,26-26,-27 0,27 0,0 0,0-26,0 26,27 0,-27 0,0 0,0-27,0 27,-27 27,1-27,26 26,-27 0,27-26,-26 27,-1-1,27 1,0-27,27 0,-1 0,-26 0,27 0,-1 0,1-27,-1 27,1 0,-27 27,26-27,-26 0,-26 26,26 1,0-27,0 26,0-26,26 0,-26-26,27 26,-1-27,0 27,-26-26,27 26,-27 0,0 0,0 0,-27 0,27 26,-26 1,0-27,26 26,-27-26,27 0,0 0,-26 0,26 0,-27-26,27-1,-26 27</inkml:trace>
  <inkml:trace contextRef="#ctx0" brushRef="#br0" timeOffset="499648.5783">13838 13229,'-26'0,"26"0,-27 0,27 27,0-27,-26 53,26-27,0 0,0 1,0 26,26-53,-26 26,27 1,-1-27,27 0,-27-27,1 1,26-1,-27 1,-26-1,27-25,-27-1,0 53,-27-53,1 53,-1-27,1 27,-27 0,27 0,-1 27,27-1</inkml:trace>
  <inkml:trace contextRef="#ctx0" brushRef="#br0" timeOffset="500789.6435">14552 16166,'-26'0,"26"0,-26 0,26 0,0 0,0 0,0 0,0 0,0 0,26 0,-26 0,26-26,-26 26,27-27,-1 1,-26 26,27-27,-27 27,0-26,0 26,0 0,26 0,-26 0,0 26,0-26,0 27,-26-1,26 1,0-1,0 27,0-27,0 1,-27-1,27 1,0-1,0-26,0 27,0-27,0 0,0-27,0 27</inkml:trace>
  <inkml:trace contextRef="#ctx0" brushRef="#br0" timeOffset="501146.664">14500 16325,'0'0,"0"0,0 26,0-26,0 0,0 0,0 0,0 0,0 0,0 0,0 0,0 0,26 0,0 27,1-27,-1 0,-26 0,27 0,-1 0,1 0,-1 0,-26 0,27 0,-27 0,26 26,-26-26,0 0,0 0,0 0,27 27,-27-27,0 0,0-27,0 1</inkml:trace>
  <inkml:trace contextRef="#ctx0" brushRef="#br0" timeOffset="508898.1073">23733 12912,'0'0,"0"26,0 1,0-1,-26 1,26-1,0 27,26-27,-26 1,53-27,0 26,27-52,-1-1,53 1,-26-1,26 1,-26 0,27-1,-54 27,0 0,-26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4-10-09T17:00:17.2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89440"/>
    </inkml:brush>
    <inkml:brush xml:id="br2">
      <inkml:brushProperty name="width" value="0.05292" units="cm"/>
      <inkml:brushProperty name="height" value="0.05292" units="cm"/>
      <inkml:brushProperty name="color" value="#0F243E"/>
    </inkml:brush>
  </inkml:definitions>
  <inkml:trace contextRef="#ctx0" brushRef="#br0">23986 14263,'0'0,"0"0,-25 0,1 0,24 0,0 0,-25 0,0 0,25 0,-25 24,25 1,0 0,-25 0,25 0,0 0,0-1,25 1,-25 0,0-25,25 0,0 0,0-25,-25 0,24 1,1-1,-25 0,0-25,0 25,0 1,0-26,0 25,0 25,0-25,0 25,0 0,0 25,0 0,0 0,0 0</inkml:trace>
  <inkml:trace contextRef="#ctx0" brushRef="#br0" timeOffset="389.0222">24234 14287,'0'0,"0"0,-25-24,25 24,-49 24,49-24,-50 50,50-50,-25 75,25-75,25 49,-25-49,0 0,50 50,-50-50,49-25,-49 25,75-50,-75 50,49-74,-49 74,0-75,0 75,0-74,0 74,0 0,-49-50,49 50,-25 25</inkml:trace>
  <inkml:trace contextRef="#ctx0" brushRef="#br0" timeOffset="989.0565">23862 14784,'0'-25,"0"25,-25 0,25 0,-25 0,25 0,0 0,0 0,0 25,0-25,0 24,0 1,-24-25,48 25,-24 0,0 0,0-1,0 1,25 0,-25-25,25 25,0-25,-25 0,25 0,0-25,-25 25,24-25,-24 0,25 1,-25-1,0 0,-25 0,25 0,-24 1,24-1,-25 0,0 25,25 0,-25 0,25 0,0 25,0-25,0 25</inkml:trace>
  <inkml:trace contextRef="#ctx0" brushRef="#br0" timeOffset="1201.0687">24135 14759,'0'0,"25"25,-25-25,0 0,0 0,0 49,0-49,25 50,-25-50,0 74,0-74,24 50,-24-50,0 0</inkml:trace>
  <inkml:trace contextRef="#ctx0" brushRef="#br0" timeOffset="1545.0882">23862 15255,'0'0,"0"25,0-1,0-24,0 25,0 25,0-25,0 0,0-1,0 26,0-25,0 0,0-25,0 0</inkml:trace>
  <inkml:trace contextRef="#ctx0" brushRef="#br0" timeOffset="2088.1195">24160 15280,'0'0,"0"0,0 0,0 0,0 0,0 0,0 0,0 0,0 0,-25 49,25-49,0 0,0 75,0-75,0 49,0-49,25 50,-25-50,0 0,49 50,-49-50,50-25,-50 25,25-25,-25 25,49-50,-49 50,50-49,-50 49,0-75,0 75,-25-49,25 49,-49-25,49 25,-50 0,50 0,-50 0,50 0</inkml:trace>
  <inkml:trace contextRef="#ctx0" brushRef="#br0" timeOffset="2622.15">23887 15751,'0'0,"0"0,0 25,-25-25,25 25,0-1,0 1,0-25,0 50,0-50,0 25,0 24,0-24,0 0,0 0,25-1,-25-24,0 25,0-25,0 0,0 0,0-25,0 25</inkml:trace>
  <inkml:trace contextRef="#ctx0" brushRef="#br0" timeOffset="2966.1697">24160 15751,'0'0,"0"0,0 0,0 0,0 50,0-50,0 49,0-49,0 50,0-50,0 49,0-49,0 50,0-50,0 0,0 50,0-50,0 0,0 0,0 0,25-50</inkml:trace>
  <inkml:trace contextRef="#ctx0" brushRef="#br0" timeOffset="6645.3801">24879 14163,'0'0,"0"0,0 0,0 0,0 0,0 0,0 0,0 0,0 0,0 0,0 0,0 0,0 0,0 0,0 0,0 0,0 0,0 0,0 0,0 0,0 0,-25 0,25 0,0 0,0 0,0 0,-49 50,49-50,0 0,-25 50,25-50,0 49,0-49,25 50,-25-50,0 0,49 74,-49-74,0 0,50 0,-50 0,0 0,50-24,-50 24,0 0,49-50,-49 50,25-75,-25 75,0-49,0 49,-25-50,25 50,0 0,0 0,-49-49,49 49,0 0,0 0,-50 49,50-49</inkml:trace>
  <inkml:trace contextRef="#ctx0" brushRef="#br0" timeOffset="7103.4063">24929 14684,'0'0,"0"0,0 0,0 0,0 0,0 0,0 0,0 50,0-50,0 50,0-50,0 74,0-74,0 50,0-50,0 0,25 49,-25-49,0 0,0 0,0 0,0 0,0 0</inkml:trace>
  <inkml:trace contextRef="#ctx0" brushRef="#br0" timeOffset="7923.4532">24929 15280,'0'0,"0"0,0 0,0 0,0 0,0 0,0 0,25 74,-25-74,0 0,24 50,-24-50,0 74,0-74,0 50,0-50,0 0,0 49,0-49,0 0,0 0,0 0,0 0,0 0,0 0</inkml:trace>
  <inkml:trace contextRef="#ctx0" brushRef="#br0" timeOffset="9404.5379">24978 15949,'0'0,"0"0,0 0,0 0,0 0,0 0,0 0,0 0,0 0,0 0,0 0,-49-24,49 24,0 0,0 0,-25 0,25 0,0 0,0 0,-50 49,50-49,0 0,0 0,0 0,-49 50,49-50,0 0,0 0,0 0,0 49,0-49,0 0,0 0,0 50,0-50,0 0,0 0,24 74,-24-74,0 0,0 0,50 25,-50-25,0 0,0 0,25 50,-25-50,0 0,50 0,-50 0,0 0,49 0,-49 0,0 0,50-25,-50 25,0 0,25-50,-25 50,0-49,0 49,24-75,-24 75,0 0,25-49,-25 49,0 0,0 0,0 0,-25-50,25 50,0 0,0 0,0 0,0 0,0 0,0 0,0 0,0 0,0 0,0 0,0 0,0 0,0 0,0 0,0 0,0 0,0 0,0 0,0 0,0 0,0 0,0 0,0 0,0 0,0 0,0 0,-24-49,24 49,0 0,0 0,0 0,0 0,-50-25,50 25,0 0,0 0,0 0</inkml:trace>
  <inkml:trace contextRef="#ctx0" brushRef="#br0" timeOffset="14344.8205">21258 14883,'0'0,"-25"0,25 0,0 0,0 0,0 0,0 0,0 0,0 0,0 0,0 25,0-1,0 1,0 0,0 0,0 0,0-1,0 1,0 0,0 0,0 0,0-25,0 24,0 1,0 0</inkml:trace>
  <inkml:trace contextRef="#ctx0" brushRef="#br0" timeOffset="14687.8401">21208 15503,'25'0,"-25"0,0 0,0 0,0 0,0 0,0 0,0 0,0 0,0 0,0 0,0 0,0 0,0 25,0-25,0 0,0 0,0 0,0-25</inkml:trace>
  <inkml:trace contextRef="#ctx0" brushRef="#br0" timeOffset="15030.8597">21332 15156,'0'0,"0"0,0 0,0 0,25 0,-25 0,25 0,-1 0,-24 0,25 0,0 0,0 0,0 0,-1 0,1 0,-25 0,25-25,-25 25,25 0,-25 0,0 0</inkml:trace>
  <inkml:trace contextRef="#ctx0" brushRef="#br0" timeOffset="15452.8839">21406 15304,'0'0,"0"0,0 0,0 0,0 0,0 0,0 0,25 0,0 0,-25 25,25-25,0 0,-25 0,24 0,1 0,0 0,-25 0,25 0,-25 0,0 0,25 25,-25-25,0 0,0 0,0 0,0 0,0 0,0 0,0 0,0 0</inkml:trace>
  <inkml:trace contextRef="#ctx0" brushRef="#br0" timeOffset="330979.931">9823 3448,'49'-25,"-24"0,0-24,24-1,-24 0,25 1,0-26,-1 26,-24 24,25-25,-50 26,24-1,1 25,-25 25,0-1,-25 1,25 25,-24 24,24 1,-25-1,0 25,0-24,0-1,25 0,-24 1,24-1,-25-24,25 0,-25-26,25 1,0 0,0-25,0 0,0 0,0-25,0 25,0-25</inkml:trace>
  <inkml:trace contextRef="#ctx0" brushRef="#br0" timeOffset="331201.9437">9947 3894,'-25'25,"25"0,0 0,0-25,0 25,0-25,25 0,-1 0,26 0,0-25,-1 25,1-25,0 25,-1 0,-24 0,0 25,0-25,-1 25,-24-25,25 24,-25 1</inkml:trace>
  <inkml:trace contextRef="#ctx0" brushRef="#br0" timeOffset="331929.9853">9599 6896,'-24'25,"24"-25,0 0,0 0,0 0,24-25,1 25,-25-25,25 25,25-25,-26 0,1 0,25 1,-25 24,-1-25,-24 25,25 0,-25 0,0 25,25-1,-25 1,0 25,-25-25,25 24,0 26,-25-50,25 49,-24-24,24-26,-25 1,25 25,-25-50,25 25,0-25,0 0,0 0,0 0</inkml:trace>
  <inkml:trace contextRef="#ctx0" brushRef="#br0" timeOffset="332191.0003">9599 7293,'0'24,"0"-24,0 0,25 25,0-25,25 0,-26 0,1-25,0 25,25 0,-26-24,1 24,0 0,0 0,-25 0,25 0,-25 0,0 0,24 0,-24 0,0 0</inkml:trace>
  <inkml:trace contextRef="#ctx0" brushRef="#br0" timeOffset="372116.2839">23812 3373,'0'0,"0"25,0-25,-24 25,24-25,-25 0,25 0,0 0,0 0,0 0,0 0,-25 0,25 0,-25 0,25 0,-25 0,1 0,24 0,-25 0,25 0,-25 0,0 0,25 0,0 0,-25 25,25 0,0-1,0 1,0 0,0 0,0 0,0-1,25 1,-25 25,25-25,0 0,-25-25,25 49,-1-49,1 25,0 0,0 0,0-25,-1 24,-24-24,25 0,0 0,0-24,0-1,0 0,-25 25,49-74,1 24,-50 0,25 1,-25-1,0-24,0 24,0 0,-25 1,0 24,0 0,0 0,1 25,-26 0,25 0,0 25,-24 0,24 0,0-25,0 49,25-49,0 25,0-25,25 0,-25 0</inkml:trace>
  <inkml:trace contextRef="#ctx0" brushRef="#br0" timeOffset="378119.6272">16321 4390,'0'0,"0"0,0 0,0 0,0 0,0 25,0 0,25 0,0 24,25-24,-1 50,1-26,0 1,-1-1,26 26,-26-25,1-26,-1 1,1 25,-25-25,0-1,-25-24,24 0,-24-24,0-1,25 0</inkml:trace>
  <inkml:trace contextRef="#ctx0" brushRef="#br0" timeOffset="378371.6406">17016 4291,'0'-25,"-25"1,25 24,-49 24,24 26,0 0,-25 24,1 25,-26-24,26 24,-1 25,1-25,-1 0,25-49,-24 24,49-24,-25-25,25 0,0-25,0 0,25 0,-25-25</inkml:trace>
  <inkml:trace contextRef="#ctx0" brushRef="#br0" timeOffset="378907.6723">16371 7268,'-50'-25,"26"0,-1 25,25 0,-25 25,50 0,24 24,-24 1,25 0,24 24,1 0,-1 26,1-26,-26 0,26 1,-26-26,1 1,-1 0,-24-25,0-1,-25-24,25 0,-25-24,-25-1,25-25</inkml:trace>
  <inkml:trace contextRef="#ctx0" brushRef="#br0" timeOffset="379149.6861">16842 7342,'0'0,"-24"25,-1 0,-25 24,25 26,1-1,-26 25,-24 1,24-26,0 25,-24-24,24-1,25-24,1-1,-1-24,0 0,25 0,0-25,0 0,25 0</inkml:trace>
  <inkml:trace contextRef="#ctx0" brushRef="#br0" timeOffset="381440.8172">14957 10939,'0'0,"25"25,-25-25,0 0,-25 0,25 24,0 1,0 0,0 25,0-26,0 1,25-25,-25 0,25 0,24 0,-24 0,25-25,-1-24,26 24,-26-25,1 26,0-1,-1 25,-24-25,-25 0,25 25,-25 0,25 0,-25 0,0 0,0 0,25 0,-25-25</inkml:trace>
  <inkml:trace contextRef="#ctx0" brushRef="#br0" timeOffset="382136.8566">19571 10864,'0'0,"0"0,0 0,0 25,0-25,-25 25,25 0,-25 0,25-25,-25 24,25 1,0 0,25-25,0 0,25 0,-1-25,26 25,-1-25,1 1,24-1,-25-25,1 25,-1 1,-24 24,-26 0,1-25,0 25,-25 0,0 0,0 0,0 0,0 0,25 25,-25-25,0 0,25 0</inkml:trace>
  <inkml:trace contextRef="#ctx0" brushRef="#br0" timeOffset="394169.5452">23887 8334,'0'0,"0"-24,0 24,0-25,0 25,-25 0,25 0,-25-25,25 25,-25 0,25-25,-24 50,-1-25,0 0,0 25,0 0,-24 24,24-24,0 49,25-24,-25 0,25 24,0-24,0-1,25 1,0-1,0-24,24-25,1 25,0-25,-1-25,1 25,0-25,-1-24,-24-1,0 1,0 24,-1-50,-24 26,0-1,-24 1,-1 24,25-25,-50 25,25 25,1 0,24 0,-25 25,25-25,0 25</inkml:trace>
  <inkml:trace contextRef="#ctx0" brushRef="#br0" timeOffset="394503.5643">24160 8632,'49'25,"-49"-25,0 0,0 0,0 74,0-74,25 50,-25-50,25 74,-25-74,25 50,-25-50,0 0,49 25,-49-25,0 0,50-75,-50 75,50-49,-50 49,24-50,-24 50,0 0,50-50,-50 50,0 0,0 0,25-49</inkml:trace>
  <inkml:trace contextRef="#ctx0" brushRef="#br1" timeOffset="412456.5912">10393 4862,'-25'0,"25"0,-24-25,24 25,0 25,0-25,-25 0,0 25,0-1,0 1,1 25,24 24,-25-24,0-1,25 26,0-1,0-24,25-1,0 1,-1-25,1 0,25-1,-25-24,24-24,1-1,-1 0,-24 0,0-24,0-1,0 0,-1 1,-24-1,0 1,-24-1,-1 0,0 26,-25-26,26 25,-1 25,-25-25,25 25,1 0,24 0,0 0,0 25,0-25</inkml:trace>
  <inkml:trace contextRef="#ctx0" brushRef="#br1" timeOffset="413142.6304">10319 7789,'-25'0,"0"24,0-24,1 25,-26 0,25 25,-24-1,24 1,0 24,-25 1,50 24,0-25,0 26,0-26,25-24,25-1,-1-24,1 0,0-50,-1-25,26 1,-26-26,1 1,-1 0,-24-26,-25 26,0-25,0 24,0 1,-25 24,-24 25,-1-24,25 49,-24 0,-1 25,1-25,24 49,0-49,0 50,0-1,25-24,-24 0,24 25</inkml:trace>
  <inkml:trace contextRef="#ctx0" brushRef="#br1" timeOffset="414758.7229">18033 3795,'0'0,"25"0,-25-25,0 25,0 0,49 0,-49 0,0 0,25 0,-25 50,25 0,-25-1,25 50,0 1,-25 24,24 24,1 1,-25-25,25 25,-25-25,0 0,0-49,0 24,0-25,-25-24,0-1,-24 1,24-25,-25-25,1 25,24-25,0 0,0 0,25-25,0 25,-24-25</inkml:trace>
  <inkml:trace contextRef="#ctx0" brushRef="#br1" timeOffset="415299.7538">17884 6672,'0'0,"0"0,0 0,50 0,-25 25,-1 0,26 49,0 1,-1-1,-24 50,25 0,-26 25,1 0,0 0,-25-25,0 0,-25-25,0 0,1-24,-1-1,0 1,-25-51,1 26,-1-25,1 0,24-1,-25 1,50 0,0 0,0-25,0 25</inkml:trace>
  <inkml:trace contextRef="#ctx0" brushRef="#br1" timeOffset="420560.0547">18628 4291,'25'-25,"0"1,-25 48,0-24,-25 50,0-25,1 24,-1 26,0-26,0 1,25 24,0-49,50 0,24-25,25-25,25-24,25-1,0 0,0-49,24 50,-48-26,-1 26,-25-1,-25 25,-24-24,-25 49,-25-25,0 50,-25-25,0 24,0 1,-24 50,24-26</inkml:trace>
  <inkml:trace contextRef="#ctx0" brushRef="#br1" timeOffset="421131.0873">18703 7169,'25'0,"-1"0,-24 0,0 24,-24 1,24 25,-25-1,25 1,0 24,0 1,0-50,49 24,26-49,-1 0,25-25,25-24,0-1,25 1,-25-1,0-24,-24 24,-26 25,0 0,-49 25,0-24,-25 24,0 0,0 0,0 0,-25 24,0-24,25 0,-24 0,-1 0,25 0,0 0,0 0</inkml:trace>
  <inkml:trace contextRef="#ctx0" brushRef="#br1" timeOffset="426632.402">15007 10418,'0'0,"0"25,0 24,0-49,25 50,-1 24,1-24,0 49,25-24,-1 24,-24-25,25 25,-1-24,-24-1,25-24,-25 0,-1-1,-24-24,0-25,25 0,-25-25,0-24,0-1,0-24</inkml:trace>
  <inkml:trace contextRef="#ctx0" brushRef="#br1" timeOffset="426878.4161">15528 10368,'0'-49,"0"49,-25 49,0 1,-24 24,-26 50,25-24,-24 24,-25 0,24 0,1 0,0-50,-1 25,50-49,-24 0,49-26,-25 1,25-25,25 0,-25-25,49 1,-24-1,50 0,-1-49</inkml:trace>
  <inkml:trace contextRef="#ctx0" brushRef="#br1" timeOffset="427389.4453">18678 10592,'-25'-25,"25"25,0 25,50-1,-25 1,49 50,-24-1,24 0,25 26,0-1,-24 0,-1 0,25-24,-24 24,-1-49,-24 24,0-49,-1 0,-49-1,0-24,0-24,0-26,0 0</inkml:trace>
  <inkml:trace contextRef="#ctx0" brushRef="#br1" timeOffset="427708.4635">19769 10468,'0'-25,"0"25,0 25,-24-1,-26 51,0-1,-24 25,-25 1,-1 24,-24 0,25 0,-25 0,25-25,0 0,24-24,1-1,24-24,26-1,-1-24,0-25,25 25,0-25,0 0,0 0,0 0,0 25,0-25,0 0,0 0,25 24,-25-24</inkml:trace>
  <inkml:trace contextRef="#ctx0" brushRef="#br1" timeOffset="433930.8194">23019 6722,'0'0,"0"25,0 0,0-1,0 26,0 0,0-1,-25 26,25-26,0 26,0-26,0 1,0 0,0-26,0 1,0 0,0-25,-25-25,25-24</inkml:trace>
  <inkml:trace contextRef="#ctx0" brushRef="#br1" timeOffset="434074.8277">22845 7069,'0'-24,"-25"24,25-25,25 25,-25 0,50-25,-25 25,24-50,1 26,-1-1,26 0,-26 0,1-25</inkml:trace>
  <inkml:trace contextRef="#ctx0" brushRef="#br1" timeOffset="434352.8436">23639 6623,'0'-25,"0"25,0 0,-25 25,-25-25,1 0,-1 25,1-25,-1 24,25 1,0 25,1-1,48 1,26 0,0 24,-1 1,1-26,-1 26,1-1,-25-24,0-1,-25 1,-25-25,-25 24,1-24,-1-25,-24 0,24-50,0 26,1-51</inkml:trace>
  <inkml:trace contextRef="#ctx0" brushRef="#br1" timeOffset="434523.8534">23366 6573,'25'-49,"24"24,1 0,0-25,24 1,-24 24,-1 0,1-24,-25 24,24 0,-24 25,-25-25,25 50</inkml:trace>
  <inkml:trace contextRef="#ctx0" brushRef="#br1" timeOffset="434875.8735">23862 7045,'25'24,"-25"1,25 0,-25 0,25 24,-25-24,24 25,-24-1,25 1,-25-50,0 50,25-50,-25 0,0 0,0 0,25-50,-25 50,49-124,1 74,-25-24,24 0,-24 24,0 0,25 1,-50 49,49-75,-49 75,50-74,-50 74</inkml:trace>
  <inkml:trace contextRef="#ctx0" brushRef="#br1" timeOffset="437149.0035">23738 1315,'0'0,"0"0,0 0,50-50,-50 50,0 0,0 0,0 0,0 0,0 0,0 0,0 0,0 0,0 25,0 0,0-1,-25 1,25 0,0 25,0-26,0 1,0 25,0-25,0 24,-25-49,25 25,0 0,0 0,0-25,0 25,0-25,0 24,0-24,0 0,0 0,-25 0,25 0,0 0,0 0,0 0,0 0,0 0,0 0,0 0,0 0,0 0,0 0,0 0,0 0,0 0,0 25,0-25,0 25,0-25,0 0,0 0,0 0,0 0,0 0,0-25,0 25,0-25,25 1,-25-1,0-25,0 25,0-24,25-1,-25 50,0-74,0 74,0-75,0 75,0 0,0-74,0 74,0 0,0 0,0 0,0 0,0 0,0 0,0 0,0 0,0 0,0 49,0-24,0 0,0 25,0-26,0 1,0 0,0 0,0 0,0-1,0 1,0-25,0 0,0 0,0 25,0-25,0 25,0-25,0 25,0-25,0 0,0 0,0 0,0 0,0 0,0 0,0 0,0 0,0 0,0 0,-25 0</inkml:trace>
  <inkml:trace contextRef="#ctx0" brushRef="#br1" timeOffset="442339.3004">23540 1960,'24'0,"-24"-25,0 25,0 0,0-25,0 25,0 0,0 0,-24 0,-1 25,25 0,-25-1,0 26,25-25,-25 24,25 1,25-25,-25 0,25-1,0 1,24-25,1 0,-25 0,24-25,1 1,-25-1,24-25,-24 25,-25 1,25-26,-25 25,0 0,-25 1,0-1,1 25,-1-25,0 25,0 0,0 25,1-25,-1 0,25 0,0 25,-25-1,50 1</inkml:trace>
  <inkml:trace contextRef="#ctx0" brushRef="#br1" timeOffset="442962.336">23688 2580,'0'-25,"-24"25,-1-25,25 25,-25 0,0 0,25 0,-25 25,1 0,-1-1,25 1,-25 25,25-25,-25 24,50 1,-25 0,0-1,25-24,0 0,-1 0,26-1,-25-24,24 0,-24 0,25-24,-25-1,-1-25,26 25,-50-24,0-1,0 1,0-1,-25 0,0 25,-24 1,24-26,0 50,0-25,-24 25,49-25,-25 1,25 24,0-25,25 0</inkml:trace>
  <inkml:trace contextRef="#ctx0" brushRef="#br1" timeOffset="444040.3977">24333 1067,'0'0,"0"0,0 0,0 0,0-50,0 50,0 0,-49-50,49 50,-25-49,25 49,-50-50,50 50,-49-74,49 74,-50-25,50 25,-74-25,74 25,-75-25,26 50,-1-25,0 25,1 0,-1 0,1-1,-1 26,0 0,1-1,24 26,0-1,-24 25,49-24,-25 49,0-25,0 0,0 0,25 25,-24-24,24-1,0 0,0 0,0 25,0-25,-25 1,25-1,0 0,0 0,-25-24,25 24,0 0,0 0,0-24,0 24,0-25,0 26,25-26,0 1,-25 24,49-25,-49 1,50-1,-25-24,24-1,-24 26,0-51,24 26,-24-25,25 0,-1-1,-24-24,25 0,-25 0,24-49,1 24,0-49,-26 24,26-49,0 0,-1-1,26-48,-26-1,1 0,-1-25,1 1,24-26,-24 26,-25-26,24 1,-24-1,-25 26,25-1,-25 50,-25 0,25 0,-49 25,24 24,-25 1,1 24,-1 1,25 24,-49 0,49 0,-25 50,1-25,49 0,-50 50,50-50,-74 24,74-24,-25 75</inkml:trace>
  <inkml:trace contextRef="#ctx0" brushRef="#br1" timeOffset="458939.2498">18876 15528,'0'-25,"-24"-25,-1 1,-25-1,1-24,-26-1,1-24,-26 25,-24-50,25 24,-25-24,0 25,-25-25,1 25,-1 0,-25 24,0 26,-24-1,24 50,-49-25,50 50,-51 25,26-1,24 50,-24 26,-1-1,50 24,-24 51,49-26,25 26,-1-1,51 1,-1-1,25-24,25-1,25 1,0-25,25 0,-1 0,26-1,-1 1,0-25,26 25,24-25,-25 0,50-25,0 1,-1-26,26 25,24-24,1-1,-1 0,26 1,-1-1,0 1,25-26,0 1,-25 0,25-26,0-24,1 0,-1-49,-25-1,0-24,-24-1,-1-24,0 0,-49 0,-25-25,0 0,-49 0,-1-50,-24 25,-26-49,-24-1,0-24,-24 0,-26-25,-24 0,-1 0,1 24,-50-24,0 25,-25 25,-25 24,1 25,-26-24,-49 73,0 26,-25-1,-49 51,-25 48,-25 1,-25 50,-25-1,-25 25,-24 25,-25-24,-25 24</inkml:trace>
  <inkml:trace contextRef="#ctx0" brushRef="#br2" timeOffset="473804.1001">7714 3969,'-25'0,"25"0,0 0,0 0,0 0,0 0,-24 0,-1 25,25-25,-25 24,0 26,0-25,-24 49,24 1,0 24,0 25,25-25,-24 50,24-25,0-25,24 25,1 0,25-49,-1-1,26-24,-1-26,25 1,-24-25,24-25,0 1,-24-51,24 1,-25-25,1-1,-26-48,1 23,-25 1,-25-24,0 24,-25 0,0 0,-24 0,-26 49,26 1,-26 24,1 1,-25 49,24 0,1 0,-1 49,1-24,24 25,1-1,24 26,0-1,0-24,25 49,0-25</inkml:trace>
  <inkml:trace contextRef="#ctx0" brushRef="#br2" timeOffset="474524.1413">7615 7268,'0'0,"0"-25,0 25,25-25,-25 0,25 1,-1-1,26-25,-25 1,24 24,1-25,-25 1,24-1,-24 50,0-50,25 50,-50 0,25 0,-25 25,24 0,-48 25,24 24,-25-24,25 49,-25-25,25 1,-25 24,0 0,0-25,25 26,-24-26,-1 25,25-49,-25 24,25-24,-25-25,25 0,0-1,0-24,0 25,-25-50,25 25</inkml:trace>
  <inkml:trace contextRef="#ctx0" brushRef="#br2" timeOffset="474780.1559">7491 8161,'-25'25,"25"-25,25 0,0 0,24-25,1 25,0-25,24 25,0-25,-24 25,24-25,-24 25,-25 0,0 25,0-25,-1 25,-24-25,0 25,25-25,-25 0,0 25,0-25,0 24,0-24,-25 0</inkml:trace>
  <inkml:trace contextRef="#ctx0" brushRef="#br2" timeOffset="480929.5076">16073 3746,'0'0,"0"0,-24 0,24 0,0 0,0 0,0 0,0 0,0 0,0 0,0 0,0 0,0 0,0 0,0 0,0 24,0-24,0 25,0-25,24 25,-24-25,0 25,0 0,25-1,-25 1,25 0,0 25,24-1,-24 1,25-1,-1 26,1-1,25 1,-26 24,26-25,-1 25,0-24,1 24,-26 0,26-24,-1-1,-24 1,24-1,-49-24,25-1,-1 1,-24-25,-25-1,25-24,0 25,-25-25,0 0,0 0,0 0,0 0,0 0,0 0,-25-25,25 25,0-24,0 24,-25-25,25 25,0-25,-25 50</inkml:trace>
  <inkml:trace contextRef="#ctx0" brushRef="#br2" timeOffset="484043.6857">16818 3894,'-25'-49,"25"24,-25-25,25 26,-25 24,25-25,-25 50,1-25,-26 49,0 1,1 49,-1 0,1 50,-1 0,0 24,25 1,-24 0,49-1,0 1,0-50,49-25,-24 0,75-49,-26-25,25-25,25-50,25 1,-25-51,0 1,0-25,25-25,-50-24,-24 24,-1-25,-49 1,-25 24,-50 0,1 50,-51 0,-24 24,-25 50,1 1,-26 48,25 26,-24 24,49 26,-1 24,1 0,25 24,25 26,24 0,50-25,0 24,25-49,0 0,49-25,1-24,24-50,-25-1,50-48,-24-26,24 0,0-49,0-25,-25 0,0-25,-25-24,1 24,-50-25,24 25,-49 1,-25 24,-24 24,-26 26,1 24,-50 50,25 25,-25 50,25 24,-25 50,24-1,26 51,-1-1,26 1,49-1,0-24,25-50,24-25,26-25,24-49,0-25,25-74,25-1,0-49,-25 0,25-49,-25-1,-25 0,-25-24,1 24,-50 26,-50-1,0 50,-49 24,-1 26,-24 49,0 0,-1 49,1 1,25 24,24-24,1 24,49-24,0-1,49-24,1-25,24-25</inkml:trace>
  <inkml:trace contextRef="#ctx0" brushRef="#br2" timeOffset="484387.7054">17835 3497,'0'-24,"0"24,-25 24,50 1,-25 0,0 25,0 24,24 25,-24 25,25 0,0 0,0 0,0 25,-1-25,1-25,0 1,-25-1,0-49,25 24,-25-49,0-25,0-25,0-25,0-24,0-50</inkml:trace>
  <inkml:trace contextRef="#ctx0" brushRef="#br2" timeOffset="484867.7329">18182 3200,'25'-75,"-1"26,26 24,-50 0,50 50,-50 0,0 49,0 1,0 24,-25 0,0 25,0 25,-24-50,-1 25,25-25,-24 1,24-26,0-24,25-26,0 1,0 0,25-25,24 0,1 0,0 0,24 0,0-25,-24 25,49-25,-24 25,-1 0,-24-24,-1 24,1 24,0-24,-26 0,1 0,-25 0,25 25,-25-25,0 0,0 0,0 0,0 0,0 0,0 0,0 0,0 0,0 0,0 0,0 0,-25 25,25-25,0 0</inkml:trace>
  <inkml:trace contextRef="#ctx0" brushRef="#br2" timeOffset="489364.9901">16148 6871,'-25'-25,"25"25,-25-25,25 25,0-25,0 25,0 0,0 0,0 0,0 0,0 25,0 0,25 0,0 25,24 24,-24 0,25 26,24-26,1 50,-1 0,1-25,24 25,0 0,25 25,-50-50,50 25,-24-24,-26-1,25 0,-24-25,-26-24,26 0,-50-26,24 1,-49-25,0 0,0-25,-25 1,1-26,-26-24,-25 24,1-49,0 0,-26-1,1 1,0 0,0 0,0-1,-1-24,1 50,25-25,-1 24,26 1,-1 24,0 1,50 24,-24 25,48 0,-24 25,50 49,0-24,24 49,1 0,24 25,-25 0,25 0,1 0,-1 0,-25 0,1-24,-1-26,-24-24,-1-1,-24-49,25-49,-26-26,1-24,0-50</inkml:trace>
  <inkml:trace contextRef="#ctx0" brushRef="#br2" timeOffset="490083.0312">17983 6697,'0'0,"0"25,-49 0,-1 49,-24 1,-50 24,0 50,-25 0,-25 24,-24 1,-1 24,1 1,0 24,24-25,25-24,0-25,50-25,25-50,24-24,50-50,50-50,24-49,25-25,50-25,25-49,24-25,1-1,24 1,0 25,-25-1,1 26,-25 24,-26 50,-24 24,-49 25,-50 50,-50 25,-25 50,-74 24,0 50,-49 0,-51 49,1 0,25 26,-26-1,1-25,49-24,26 0,24-75,49-25,50-49,50-50,25-24,49-75,25-25,50-25,24-24,1-26,24 26,-25-25,1 49,-26 25,-49 25,-24 25,-51 50,-74 49,-24 49,-50 26,-50 49,-25 24,-24 1,24 25,0-1,1-24,49-25,25-24,49-26,0-74,75-25,25-49,24-1,50-49</inkml:trace>
  <inkml:trace contextRef="#ctx0" brushRef="#br2" timeOffset="490625.0622">18256 6573,'0'25,"0"0,25 0,-25-1,50 1,-26-25,51 25,-26 0,26 24,-1-24,-24 0,24 0,-24 25,0-26,-1 26,-24-25,0 0,0-25,-25 0,0 0,0 0,0-25,-25 0</inkml:trace>
  <inkml:trace contextRef="#ctx0" brushRef="#br2" timeOffset="490880.0768">18852 6400,'0'0,"0"24,-25 1,0 0,-25 25,26 24,-1 0,-25 1,1 24,24 0,-25 1,25-26,0 0,1-24,-1 0,0-1,25-24,0-25,0 0,0 0,25 0,-25-25,0 0</inkml:trace>
  <inkml:trace contextRef="#ctx0" brushRef="#br2" timeOffset="517274.5864">21828 8458,'25'0,"-25"0,0 0,0 0,-25 25,0-25,25 0,-24 0,-1 25,0-25,0 0,-25 0,1-25,-1 25,1 0,-51 0,26 0,0 0,-26 0,-24 0,25 0,0 0,0 25,-1-25,26 0,-25 0,0 25,24-25,-24 25,25-25,-26 24,1-24,25 25,-50 0,25-25,24 25,-24-25,0 0,-1 25,1-25,0 0,0 0,24 0,-24 24,0-24,25 0,-1 25,1-25,-26 25,26 0,24 0,-24-1,24 1,1 0,24 25,-25-1,1-24,24 50,0-26,25 1,-25-1,25 1,0 0,0-1,0 26,25-51,-25 26,25 0,0-1,24-24,-24 25,25-26,-1 26,1-25,24-25,-24 25,24-25,1 0,-1 0,26 0,-26 0,0 0,1-25,-1 25,1 0,-26-25,26 0,-26 25,1 0,-25-25,-1 25,1 25,0-25,-25 25,25 0,-25 0,-25 24,25 26,-25-51,0 51,25-1,-49 1,24-1,0 1,0-1,1 0,-1 26,-25-51,50 50,-25-24,25-1,-24 1,24-1,0 25,0-49,0 24,24 1,-24-1,0 1,0-26,0 26,25-1,-25-24,0-1,25 26,0-26,-25 1,49-25,-49 24,25 1,25-1,-25-24,-1 0,26 0,0 0,-1 0,1-1,-1 1,1-25,0 0,24 0,-24 0,-1 25,-24-25,25 25,-25-25,-1 25,1-1,-25 26,0-50,0 50,-25-1,25-24,-24 0,-1 24,0-24,0 25,-24-25,-1-1,0 1,1 0,-1 0,-24-25,24 25,-24-25,-1 0,26 0,-26 0,1 0,24-25,-24 25,-1-25,1 0,0 25,-1 0,1-25,-1 25,26 0,-26 25,1-25,-1 25,26-25,-1 25,1 0,-1-1,25 1,0-25,1 25,-1 0,25-25,0 25,0-25,-25 24,25-24,0 0,0 0,0 25,0-25,-25 0,25 25,0 0,0 0,0-1,0-24</inkml:trace>
  <inkml:trace contextRef="#ctx0" brushRef="#br2" timeOffset="519530.7155">22597 9426,'0'0,"-25"0,0 0,-24 25,24-1,-25 1,-24 25,0 49,-1 0,26 25,-26 0,50 25,1 0,48 0,1-25,25-25,24-25,25-24,1-25,-1-50,25 0,-25-49,0-1,-24-24,-1 0,-24-25,-25 0,-25 0,-25 25,-25-1,-24 26,-1 0,-24 24,0 50,24-25,1 50,0-25,24 50,25-26,0 26,25-25</inkml:trace>
  <inkml:trace contextRef="#ctx0" brushRef="#br2" timeOffset="519831.7327">22895 10641,'0'75,"25"-1,-25-24,0 24,24 0,-24-24,0 0,0-26,0-24,25 0,0-24,0-51,0 26,24-26,-24-24,25 0,-26 24,26-24,-25 50,0-26,-1 26,-24-1,25 25,0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4-10-09T17:33:24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10319 3001,'0'0,"0"0,0 0,0 0,0 0,0 0,0 0,-25-24,25-1,0 25,0-25,-25 25,25 0,-25-25,1 50,-1-25,0 25,-25 24,26 1,-1 0,0 24,0 0,0 1,25-1,0 1,25-1,0-24,25-1,-1-24,1 0,24-25,1-25,-1 0,0-24,1-1,-26-24,1 24,-25-49,0 24,-25-24,0 25,-25-1,-25 1,1 24,-1 26,0-1,1 0,-1 25,1 25,24-25,0 25,25 24,0-49,0 50,0-25</inkml:trace>
  <inkml:trace contextRef="#ctx0" brushRef="#br0" timeOffset="394.0225">10393 3349,'0'0,"0"0,0-25,0 25,0 0,0 25,0-25,0 24,0 1,25 0,-25 0,25 24,-25 1,25-25,-1 24,-24-24,25 25,-25-25,25 0,0-1,-25 1,0 0,25-25,-25 25,0-25,0 0,0 0,0 0,0 0,0-25,0 0,0-24,24 24,-24-50</inkml:trace>
  <inkml:trace contextRef="#ctx0" brushRef="#br0" timeOffset="1301.0737">11162 3175,'-25'0,"25"0,-25 0,1 0,24 0,0 0,-25 0,25 0,25 25,-1-25,1 0,0 0,25 0,-1 0,1 0,0 0,-1 0,1 0,-1 0,1 0,-25 0,0 0,-1 0,1 0,-25 0,0 0,0 0,0 0,0 0,0 0,0-25,0 0,0 25,0-25,-25 1,25-1,-24 0,-1 25,25-25,-25 25,0-25,0 25,25 0,-24 0,24 0,0 25,0 0,24-25,1 0,0 25,0-25,24 0,-24 0,25 0,-25 0,-1 25,-24-25,25 24,-25 1,-25 0,1 25,-1-26,0 26,0-25,0 24,1 1,-1-25,25 0,-25-25,25 0,0 24,0-24,0 0,0-24,25 24,-25-25</inkml:trace>
  <inkml:trace contextRef="#ctx0" brushRef="#br0" timeOffset="2135.1221">12154 2977,'0'0,"0"0,0 0,0-25,25 50,-25-25,0-25,25 25,0 0,-25-25,25 0,-1 25,1-25,0 1,0-1,-25 25,25-25,-25 0,24 25,-24 0,0-25,0 25,0 0,0 0,0 0,0 0,0 25,0 0,-24 0,24 24,0-24,0 25,0 24,-25-24,25-1,0 26,0-26,-25 1,25 0,0-1,-25-24,25 25,0-26,0 1,0-25,0 0,0 25,0-25,0 0,25 0,-25-25,0 25,0 0,0 0</inkml:trace>
  <inkml:trace contextRef="#ctx0" brushRef="#br0" timeOffset="2455.1403">12080 3597,'0'0,"25"0,-1 0,-24 0,50 0,-25 0,25 0,-1-25,1 25,-1 0,1 0,-25-25,0 25,-1 0,1 0,0 0,-25 0,0 0,0 0,0 0,0 25,25-25,-25 0,0 25,0-25,-25 0</inkml:trace>
  <inkml:trace contextRef="#ctx0" brushRef="#br0" timeOffset="6476.3704">9872 5854,'0'25,"0"-25,0 0,0 0,0 25,0-25,0 24,0-24,0 0,0 0,0 0,0 0,0 0,0 0,0 0,0 0,0 0,0 0,0 0,0 0,0 0,0 0,25-24,-25 24,0-25,25 25,-25-25,0 0,0 0,0 0,0 1,0-1,0 0,0 25,0 0,-25 0,0 0,25 0,0 25,-25 0,1-1,24 26,0 0,0 24,24-24,1-1,0 26,0-26,24-24,1 0,25 0,-26-25,26 0,-26 0,26-25,-1 0,0-24,-24-1,0-24,-1 24,1-49,-50 24,25-24,-25 25,0-26,-25 26,0 24,-25 1,1 24,-1 0,-24 25,24 25,-49 0,25 24,-1-24,26 25,-26-25,25 24,26-24,-1 0,25 0,0 24,0-49,25 25,-1-25,1 25,25 0</inkml:trace>
  <inkml:trace contextRef="#ctx0" brushRef="#br0" timeOffset="6894.3943">10418 5879,'0'0,"25"0,-25 25,0-1,25 1,-1 25,1-1,-25 1,50 0,-25-1,-1 1,1-1,0-24,-25 0,25-25,-25 0,25-25,-1 0,1 1</inkml:trace>
  <inkml:trace contextRef="#ctx0" brushRef="#br0" timeOffset="7641.4369">11286 5829,'0'0,"0"-25,-25 50,25-25,-49 25,24 0,0 0,0 24,0 1,1-25,24 24,0 1,0-25,24-1,1-24,0-24,25-1,-1 0,1-25,-25-24,0 0,-1-1,-24-24,0 0,0 24,-24-24,24 0,-50 24,25 26,0-1,1 1,-1 49,25 0,0 24,-25 1,50 25,-25-25,25 49</inkml:trace>
  <inkml:trace contextRef="#ctx0" brushRef="#br0" timeOffset="8419.4815">11485 5928,'0'25,"0"0,0 0,0 0,0-1,0 1,0 0,24 0,1 0,-25-25,50 0,-50 0,25-25,-1 0,1 0,-25 0,0 1,0-1,0-25,0 25,-25 1,1-1,-1 0,25 25,-25 0,25 0,0 25,0-25,25 25,0-25,-1 24,1-24,25 0,-1-24,-24-1,25 25,-25-50,-1 25,-24 0,0-24,0 24,-24 0,-1 25,25 0,-25 0,0 25,0 0,25 24,0 1,0 0,0-1,0 1,25 0,0-26,25 1,-26-25,26 0,-25-25,24 1,1-1,-25-25,0 1,-1-1,1 0,0 1,0 24,0 0,-25 25,0 0,25 25,-25 0,0 24,0-24,0 25,0-1,0 1,-25-25,25 24,-25-24,0 0,25 0,0 0,-25-25,25 0,25 0,-25 0,50 0,-50-25,25 25,24-25</inkml:trace>
  <inkml:trace contextRef="#ctx0" brushRef="#br0" timeOffset="9283.531">12427 6052,'0'-24,"0"24,0-50,25 25,-25 0,0-24,0 24,0-25,0 25,0 1,0-1,0 25,0 0,0 25,25-1,-25 1,25 0,-25 0,24-25,1 25,0-25,-25 0,0 0,0-25,0 0,0-25,25 26,-25-26,0 25,0 0,25 1,-25-1,24 25,1 0,-25 25,25-1,-25 1,0 0,0 25,0-1,0-24,0 25,25-25,-25-1,25-24,-25 0,49 0,-49 0,25-24,0-1,0 0,-25 0,0-25,0 26,-25-1,25 0,-25 0,0 0,25 1,0-1,0 0,0 0,0 25,25-49,0-1,-25 0,25 1,-25-1,0-24,24 24,-24 1,0-1,0 25,0 25,0 25,0 25,0-1,0 1,0 24,0 25,0-24,25-1,-25 1,0-26,0 1,0-25,0-25,0 0,0 0,0-25,-25 0,1 0,-1-24,25 24,0 0,0 0,0 25,25 0,24 0,-24-25,25 25,-1-24,1 24,-25-25,24 0</inkml:trace>
  <inkml:trace contextRef="#ctx0" brushRef="#br0" timeOffset="9685.554">12998 6102,'-50'0,"25"0,-24 0,24 0,-25 25,25 0,1-1,-26 26,50 0,0 24,0-49,0 49,25-24,0-25,-1-25,26 0,0 0,-1 0,1-50</inkml:trace>
  <inkml:trace contextRef="#ctx0" brushRef="#br0" timeOffset="10267.5872">13221 5730,'0'-25,"-25"50,0 24,25 1,-25 25,25-1,0 0,-24 26,24-26,0 0,0-24,0-25,24 0,-24-1,25-24,-25-24,25-1,-25 0,25 0,0 0,-25 1,25-1,-25 0,24 25,1 0,-25 0,25 25,-25-25,25 0,0 0,-1 0,-24-25,25 0,0 25,-25-49,25 24,-25 0,0 0,0 25,25 0,-25 0,0 50,24-25,-24 24,25 1,-25-1,25 1,-25 0,25-26,-25 1,0 0,-25-25,25 0,-25-25,0 25,1-49,-1 24,-25 0,50 0,-25 0,25 1,-24-1,24 25,24 0,1 0,-25 25</inkml:trace>
  <inkml:trace contextRef="#ctx0" brushRef="#br0" timeOffset="11013.6299">13593 6350,'25'0,"-25"0,25 0,-1 0,-24-25,0 0,25 1,-25-1,0 0,0 0,0 25,25-25,-25 25,0 0,0 0,0 0,25 0,-25 0,25 0,-1-24,-24-1,25 25,0-25,-25 0,25 0,0 1,-25 24,0 0,0 0,0 49,0-24,-25 0,25 0,0-1,0 1,25-25,-25 25,0-25,24-25,-24 25,0 0,25-25,-25 1,0-1,0 25,0 0,0 0,25 0,-25 25,0 24,25 26,-25-1,0 25,0 0,0 1,0-1,-25-25,25 1,-25-26,0 1,25-25,-24-50,24 0,0-24,0-1,24-49,-24 24,50-49,-25 25,24-25,-24 0,0 0,25 50,-50-26,24 26,-24 24,-24 25,24 25,-25 50,0-25,25 25,-25 24,25-24,0 49,0-50,0 1,25 24,-25-49,25 0,0 0,-1-25,1 0,0-25,0 25</inkml:trace>
  <inkml:trace contextRef="#ctx0" brushRef="#br0" timeOffset="13281.7597">12725 2604,'0'25,"0"0,0-25,0 25,0-25,0 0,0 0,0 0,0 25,0-25,0 0,-25-25,25 0,0 25,0 0,0 0,-25-25,25 25,0-25,0 25,0 0,0 0,-25 0,25 0,0-24,0 24,-24 0,24 0,0-25,0 0,0 25,-25-25,25 0,0 25,-25-24,25-1,-25 25,25 0,-25 0,1-25,-1 25,25 0,-25-25,0 25,0 0,-24-25,24 25,-25 0,1 0,-1 0,-24 0,-1 0,1 0,-1 25,-24-25,0 0,0 0,0 0,-1 0,-24 25,25-25,-25 0,0 0,0 25,-25-25,0 0,1 0,-1 0,0 0,0 0,-25 0,26 0,-26-25,0 25,26-25,-26 0,0 1,1 24,-1-25,0 0,1 0,-1 25,0 0,1-25,24 25,25 0,-25 0,50 0,-25 0,25 25,24-25,26 25,-1 0,25 24,-24 26,49-1,-25 1,25 24,0 0,25 25,-25 0,0 0,24 0,1 0,-25 0,25 0,-25-24,25-1,0 0,-1-25,26 1,0-26,-1 1,26 0,-1-26,25-24,1 25,-1-25,25 0,0-25,0 25,25-24,-1 24,26-25,-25 0,25 0,-1 0,1 1,24-1,-24 0,24 25,-24-25,0 25,24 0,-24 0,24 0,-24 0,-1 25,1-25,0 0,-1 0,1 0,0 0,-1 0,-24 0,0 0,0 0,0 0,-25-25,0 25,0 0,-25 0,-25-25,1 25,-1-24,-24 24,-1-25,-24 0,0 0,0 0,-25-24,24-26,-24 26,0-51,0 1,0 0,-24-25,24 0,-25 0,25 0,-25 0,0 25,25 24,-25 26,25-1,-24 25,24 25,0 25,24 25,1-1</inkml:trace>
  <inkml:trace contextRef="#ctx0" brushRef="#br0" timeOffset="16552.9468">12650 4266,'0'0,"0"0,0 0,0 0,0 0,0 0,0 0,0 0,-24-24,24 24,0 0,0 0,-25 0,25 0,-25 0,-25-25,26 25,-26 0,-24 0,-1 0,1 0,-26 0,1 0,-25 0,0 0,0 25,-25-25,1 0,-26 0,0 0,1 0,-1 24,0-24,-24 0,24 0,-24 0,24 0,-24 0,-1 0,26 0,-26-24,26 24,-1 0,0 0,26 0,-26 0,25 0,0 0,25 0,0 0,0 0,25 0,0 0,24 24,1-24,24 25,1-25,24 25,-25 25,50-26,-24 1,-1 25,25 24,0-24,0 24,25 1,-25 24,0-25,0 26,0-1,0 0,-25-25,25 26,0-26,0 25,25-24,-25-1,24-24,1 24,0-24,0-1,0-24,24 25,-24-25,25-1,-1 1,1 0,-25 0,24 0,1-25,-1 24,1-24,0 25,-1-25,1 0,-1 25,1-25,0 0,-1 25,1-25,-1 0,1 25,0-25,-1 0,26 0,-26 0,1 0,24 0,-24 0,49 0,-49 0,24-25,25 25,-24 0,-1-25,1 25,-1-25,25 25,-24 0,-1 0,-24 0,24 0,-24 0,-1 0,1 0,-25 25,0 0,-25 0,24-1,-24 1,25 0,-25 0,0 0,0-1,0 1,0 0,25 0,0 0,0-25,-1 24,1-24,25 0,-1 0,1 0,0 0,-1-24,1 24,24 0,-24 0,24 0,-24-25,24 25,1 0,-26 0,26-25,-26 25,26 0,-26 0,1 0,0 0,24 0,-24 0,24 0,-24 0,24 0,1 0,-1 0,0 0,-24 0,24 0,1 25,-26-25,1 25,0-25,-26 24,1-24,0 25,0 0,0 0,-25 0,24-1,-24 1,0 0,0 25,0-26,0 1,0 0,0 0,0 0,0 0,0-1,25-24,0 25,-25-25,25 25,24-25,1 0,0 0,24 0,-24-25,24 25,25 0,-24 0,24-25,0 25,25 0,-25 0,25 0,-24 25,24-25,-25 0,25 25,-25-25,0 25,1-25,-26 0,25 0,-24 0,-1 0,0 0,1 0,-1-25,-24 0,0 25,24-25,-24-24,-1 24,-24-25,25 1,-26-1,1-24,-25 24,0-24,0-1,0 1,-25-1,1 1,-26 24,25-24,-24 0,-1 24,0 0,-24 1,24 24,-24-25,-1 25,-24 1,25-1,-25 0,24 25,-24 0,0 0,0-25,24 25,1 0,-1-25,26 25,-1-24,25-1,0-25,25 25,0-24,0-1,0 1,0-1,25-24,-25 24,25-24,0-1,-25 26,0-26,25 26,-25-26,0 25,-25 1,25-1,-25 1,0 24,-24-25,24 50,-50-25,26 1,-1 24,-24 0,-1 0,1 0,24 0,-24 0,24 0,1 0,-1 0,1-25,24 25,0-25,0 0,25 25</inkml:trace>
  <inkml:trace contextRef="#ctx0" brushRef="#br0" timeOffset="67251.8464">10145 7367,'25'0,"-25"-25,0 25,25-25,-25 1,25-1,-25 0,0 0,0 0,0 1,24-1,-48 0,24 25,-25 0,0 25,-25 0,26 24,-26 26,0 24,25 0,1 0,-1 25,25-25,25-24,-1 24,26-49,0-25,24-1,1-24,-1-24,0-26,1 0,-1-49,1 25,-26-50,-24 24,0 1,-25-25,-25 25,25 25,-50-1,1 50,24 1,-25 24,1 0,-1 24,1 26,24 0,0-26</inkml:trace>
  <inkml:trace contextRef="#ctx0" brushRef="#br0" timeOffset="67475.8594">10393 7739,'0'25,"0"0,25-1,-25 1,25 0,-25 25,25-1,-1-24,1 25,-25-1,25-24,0 25,0-25,-1-25,-24 24,25-48,0 24</inkml:trace>
  <inkml:trace contextRef="#ctx0" brushRef="#br0" timeOffset="67995.8891">10914 7813,'25'25,"0"-25,-1 0,1 0,0 0,0 0,24 0,-24 0,25-25,-25 25,24-24,-24 24,0-25,-25 0,0 0,0 0,0 1,-25-1,0 0,1 0,-1 25,25-25,-25 50,25-25,25 25,0 0,-1 0,1-1,25 26,-25-25,-1 0,1 24,-25-24,0 0,0 0,-25-1,1 1,-1 0,0 0,0 0,0 0,25-25,0 24,0-24,25 0,0 0,0-24</inkml:trace>
  <inkml:trace contextRef="#ctx0" brushRef="#br0" timeOffset="68630.9254">11956 7541,'-25'-25,"0"25,-24 0,24 0,-25 0,1 25,24 24,-25 1,25 24,1-24,24 24,24-24,1-1,25 1,24-50,1 25,-1-50,25 25,0-50,-24-24,-25 24,24-24,-24 0,-26-26,-24 26,-24-25,-1 49,-25-24,1 24,-1 1,-25 24,1 0,24 25,-24-25,0 25</inkml:trace>
  <inkml:trace contextRef="#ctx0" brushRef="#br0" timeOffset="71450.0867">6945 6548,'0'0,"-24"0,-1 0,25 0,0 0,0 0,0 25,0 0,-25 0,25 24,0 1,0 24,0 1,0-1,-25 26,25-1,0-25,0 25,0-24,0-1,25-24,-25 24,25 1,0-26,-1 1,26-1,-25-24,24 0,26 0,-1-25,-24 25,24-25,25 24,1-24,-26 0,50 0,-25 0,0 25,26-25,-26 0,25 0,0 0,0 25,0-25,0 0,0 25,0-25,0 25,-25 0,50-1,-50-24,25 25,0 0,0-25,0 25,0-25,25 0,-25 0,0 25,25-25,-25 0,0 0,0 0,0-25,25 25,-25 0,25 0,-25 0,0-25,-25 25,25-25,0 0,-49 1,24-1,0 0,-25 0,1 25,-26-25,1 0,-25 1,0-1,-1-25,1 25,-50 1,25-26,-24 0,-26 26,25-26,-24 0,-1 1,-24 24,24-25,-24 1,24 24,-24-25,24 1,0 24,1 0,-1 0,25 1,0-26,-24 25,24 0,0 1,0 24,1-25,-1 0,0 0,0 0,0 1,1 24,-1-25,0 25,0-25,-24 25,24 0,0 0,0 0,0 0,1 0,-1 0,0 0,25 0,0 0,-25 0,25 0,0 0,0 0,25-25,-25 0,0 25,0-25,0 1,25 24,-25-25,0 0,0 0,0 25,0-25,0 1,0 24,0-25,0 25,-25 0,25 0,-25 0,0 0,1 0,-1 0,0 25,0-25,-24 24,24-24,-25 0,25 25,0-25,1 0,-1 0,0 0,25-25,-25 25,0 0,1-24,-1 24,0-25,-25 25,26-25,-26 0,25 25,-24-25,-1 1,0 24,1-25,-1 25,-24-25,24 0,1 25,-26-25,26 25,-26-24,26 24,-26-25,25 25,-24-25,24 25,-24 0,24 0,-24-25,24 25,-24 0,0 0,24 0,0 0,-24 0,24 0,1 0,-1 0,1 0,-1 0,0 0,25 0,-24 25,24-25,0 0,0 0,25 0,-24 0,24 0,-25 0,25 0,0 0,0 0,-25 0,25 0,0 0,0 0,-25-25,25 0,-25 1,25 24,-24-25,-1 0,0 0,0 25,0-25,1 1,-1-1,-25 25,1-25,-1 25,25-25,-24 25,-1 0,0 0,1 0,-1 25,-24-25,24 25,0-25,1 25,-1-1,1 1,-1-25,0 0,1 25,-1 0,1 0,-1-25,25 24,-24 1,24-25,-25 25,25-25,-24 25,24-25,0 25,-24-1,49-24,-50 25,50-25,-25 25,0-25,25 0,-24 0,24 0,0 0,0 0,24 0,-24-25,50 0,-25 1</inkml:trace>
  <inkml:trace contextRef="#ctx0" brushRef="#br0" timeOffset="74167.2417">10195 9079,'0'-25,"0"-25,0 50,-25-25,25 25,0-25,-25 1,0 24,1 0,-1 0,0 24,-25 1,25 0,-24 50,24-26,0 26,25-1,0 0,25 1,0-26,24 1,1-25,25 0,-1-50,0 0,1 0,-1-24,1-1,-26-24,1-26,-25 26,-1-25,-24 24,-24-24,-1 25,-25 24,1 0,-1 26,-24 24,24 24,25 1,-24 25,24-25</inkml:trace>
  <inkml:trace contextRef="#ctx0" brushRef="#br0" timeOffset="74360.2531">10269 9203,'25'24,"0"26,0-25,-1 0,1 24,0-24,0 25,-25-26,25 1,-1 0,-24-25,0 25,25-25,-25-25,0 0</inkml:trace>
  <inkml:trace contextRef="#ctx0" brushRef="#br0" timeOffset="75038.2919">11063 9327,'25'0,"-25"-25,0 25,0 0,0-25,-25 25,0 0,0 0,0 0,1 25,24 0,-25-1,25 1,25 0,-25-25,24 0,26 0,-25-25,0-24,24-1,-24 0,-25-24,25 0,-25-1,25 1,-50-1,25 26,0 24,-25 0,25 25</inkml:trace>
  <inkml:trace contextRef="#ctx0" brushRef="#br0" timeOffset="75647.3268">11137 9252,'0'50,"0"-1,25 1,-25-25,25 0,0-25,0 24,-1-24,1 0,0-24,-25-1,25 0,0-25,-25 26,-25-26,25 25,-25-24,25 24,-25 0,0 25,25 0,0 0,0 25,25 0,0-1,0-24,24 25,-24-25,0 0,0 0,0-25,-1 1,-24-1,0 25,-24-25,24 25,-25 0,0 0,0 25,25 24,-25-24,50 25,-25-25,25-1,0 1,0 0,-1-25,1-25,0 25,0-25,0 1,-1-1,-24-25,25 25,-25 1,25-1,-25 0,0 25,0 25,25-25,-25 25,0 24,0-24,0 0,0 0,0-1,-25 1,25-25,0 0,0 0,0 0,25 0</inkml:trace>
  <inkml:trace contextRef="#ctx0" brushRef="#br0" timeOffset="75953.3443">11857 9401,'24'0,"-24"0,0-25,25 0,0 1,-25 24,0-25,25 0,-25 0,0 25,0 0,0 0,25 0,-25 0,24 0,-24 0,0 25,0-25,0-25,0 0,0 1,0-1,25 25,-25-25,0 0,25 0,-25 25,25 0</inkml:trace>
  <inkml:trace contextRef="#ctx0" brushRef="#br0" timeOffset="76148.3554">12179 9227,'0'25,"0"25,0-50,0 25,0-25,0 24,0-24,25-24,-25 24,0-25,0 0,0 0,0 0,0-49,0 49,-25-24,25-1,0 25</inkml:trace>
  <inkml:trace contextRef="#ctx0" brushRef="#br0" timeOffset="76428.3714">12254 8756,'24'-25,"-24"0,0 25,0 0,0 25,0 0,0 25,-24-1,24 1,0 24,0-24,0 0,0-1,0-24,0-25,0 25,-25-50,25 25,0-25,0 0,0 1,0-26,0 25,25 0,-25 0,49 1,-24-1,0 25,0-25,-1 25</inkml:trace>
  <inkml:trace contextRef="#ctx0" brushRef="#br0" timeOffset="76751.3899">12278 9624,'0'25,"-24"-25,-1 25,-25 0,25-1,0 26,1-25,-1 24,25 1,0 0,0-26,25 1,-1 0,26-25,-25-25,25 0,-1 1</inkml:trace>
  <inkml:trace contextRef="#ctx0" brushRef="#br0" timeOffset="77864.4534">12576 9426,'0'-50,"0"1,-25 49,0 0,1 49,-1 1,0-1,0 51,0-26,1 0,24 1,-25-26,50 1,-25 0,24-50,1 0,0-25,0 0,0-25,-1 26,-24-1,25-25,0 25,-25 25,0 0,25 25,-25 25,25-25,-25-1,24 26,1 0,-25-26,25-24,0 0,0 0,-1 0,1-24,0-26,0 0,-25 1,25-1,-25 1,0-1,24 50,-24 0,0 0,0 25,0 0,0 24,25 1,-25-1,0 1,0 0,-25-26,25 1,-24-25,24 0,-25 0,25-25,-25 1,25 24,-25-25,25 0,0 0,25 25,0 0,-25 0,25 0,-1 0,1 0,-25 0,25 25,0-50,-25 25,0 0,25 0,-25 0,0 0,0 0,24 25,-24 0,0-25,25 25,-25-25,25 0,0 0,-25-25,25 25,-1-25,-24 0,0 0,0 25,0 0,0 0,0 0,0 50,0-25,0 24,0 26,0 24,0-24,0 24,0 0,-24-25,-1 26,25-51,-50 1,25-1,1-24,-1 0,0-50,0 0,25-24,0-1,25-24,25-1,-1-24,1 0,24-25,-24 25,0-1,-1-24,1 50,-25 0,-25 24,0 0,-25 26,0 24,0 49,0-24,1 49,24-24,-25 24,25 1,0-26,0 1,0 0,0-50,-25 25,-25-25</inkml:trace>
  <inkml:trace contextRef="#ctx0" brushRef="#br0" timeOffset="78507.4901">5110 11137,'-50'-25,"25"25,1 0,24 0,-25-24,25 24,-25 0,25 0,25 0,24 0,1-25,24 25,1 0,24-25,0 25,0-25,1 0,-1 1,-25 24,1-50,-1 25,-49 0,25 25,-50-24,0-1</inkml:trace>
  <inkml:trace contextRef="#ctx0" brushRef="#br0" timeOffset="78715.5021">5159 11137,'-24'50,"24"0,0-26,24-24,26 25,0-25,24-25,-24 25,24-24,0-26,1 25,-1 0,1-24,-1-1,1 0,-1 26</inkml:trace>
  <inkml:trace contextRef="#ctx0" brushRef="#br0" timeOffset="162978.3209">11038 12824,'0'0,"0"-25,0 25,0 0,0 0,0-25,0 25,-25 0,25 0,0-24,0 24,-25 0,1 0,24 0,-25-25,0 25,25-25,-25 25,0-25,1 25,24 0,-25-25,0 25,0-24,0 24,1 0,-1-25,-25 25,25 0,1 0,-1 0,-25 0,25 0,1 0,-1 0,-25-25,25 25,1 0,-26 0,25 0,0 25,1-25,-26 0,0 25,26-1,-1 1,0 0,-25 0,25 0,1-1,-1 26,-25-25,25 24,1-24,-1 25,0-25,0 24,25-24,-25 0,1 24,24-24,-25 25,25-25,-25 0,25-1,0 1,0 0,0 0,0 0,0-1,25 1,-25 0,25 0,-25-25,0 25,24-1,1 1,-25 0,0-25,25 0,-25 25,25 0,0-25,-25 24,24-24,-24 25,25-25,-25 0,25 25,0-25,-25 0,25 0,-25 25,24-25,1 0,-25 0,25 0,0 25,-25-25,25 0,0 0,-25 0,24 0,1 0,0 0,-25 24,25-24,0 0,-1 0,-24 0,25 0,0 0,-25 0,25 25,0-25,-1 0,1 0,0 0,0 0,-25 0,25 0,-1 0,-24 0,25 0,-25 0,25 0,0 0,-25 0,25 0,-1 25,-24-25,25 0,0 0,-25 0,25 0,0 0,-1 0,-24 0,25 0,0 0,0 0,0 0,-1 0,1-25,0 25,0 0,0 0,-1 0,1 0,0-25,0 25,0 0,-1 0,1 0,0 0,0 0,0 0,0 0,-1 0,1 0,0 0,-25 0,50 25,-50-25,24 0,1 0,0 0,25 0,-26 0,1 0,0 0,0 0,0 0,24 0,-24 0,0 0,24-25,-24 25,0 0,0-24,0 24,-1 0,1-25,0 25,0-25,-25 0,25 25,-1-25,-24 1,25-26,-25 25,0 0,25-24,-25 24,-25-25,25 26,0-1,0 0,-25 0,25 0,0 1,-24-1,-1 0,25 0,-25 0,0 0,0 1,1-1,-1 0,0 25,0-25,0 0,-24 1,24 24,0-25,0 25,1-25,-1 0,0 25,0 0,0 0,1-25,-1 25,0-24,0 24,0 0,1-25,24 25,-25 0,0 0,0-25,0 25,25 0,-24 0,-1 0,25 0,0 0,0 0,-25 0,25 0,0 0,0 0,-25 0,25 0,0 0,-25 0,25 0,0 0,-25 0,25 0,0 0,-24 0,24 0,0 0,0 0,0 0,0 0,0 0,0 0,0 0,0 0,0 0,-25 0,25 0,0-25,0 25,0-25,25 1,-25-51,24 50,1-24,0-26</inkml:trace>
  <inkml:trace contextRef="#ctx0" brushRef="#br0" timeOffset="163854.3719">11683 12402,'0'0,"0"0,0 0,0 0,0 0,0 0,-25-24,25 24,0 0,0 0,-25 0,25 0,-24 0,24 0,0 0,0 0,-25 24,25-24,0 25,-25-25,25 25,0-25,0 25,-25 0,25-1,0 26,0-25,25-25,-25 25,0-1,25 1,-25 25,0-50,25 25,-25-1,24-24,1 0,0 25,0-50,-25 25,49 0,-24 0,-25-24,25-1,0-25,0 25,-1-24,-24 24,25-25,-25 1,0 24,0 0,0 0,-25 1,25-1,-24 0,-1 25,25 0,-50 0,50 0,-25 25,1-25,-1 25,25-25,0 0,0 0,0 24,25-24</inkml:trace>
  <inkml:trace contextRef="#ctx0" brushRef="#br0" timeOffset="164585.4137">12204 12626,'0'0,"0"0,0-25,0 25,-25 25,0-25,0 24,25-24,-24 25,24 0,-25 0,25 0,0-1,0 1,25 0,-1 0,1-25,0 25,0-25,0-25,0 25,-1-25,1 0,-25 0,25 25,-25-24,0-1,0 0,0 0,0 25,0 0,0 0,0 0,0 0,25 25,-25 0,25 0,-1-1,-24 1,25 0,0 0,-25 0,0-25,25 0,-25 0,0-25,0 25,0-25,0 0,0 0,0 1,-25-1,50 0,-25 0,0 0,0 1,25 24,-1-25,1 25,0 0,0-25,0 25,24-25</inkml:trace>
  <inkml:trace contextRef="#ctx0" brushRef="#br0" timeOffset="165173.4474">12898 12601,'25'0,"0"0,0 0,-25-25,25 0,-1-24,1 24,0 0,0-25,-25 26,25-1,-25 0,0 0,0 25,0 0,0 0,0 0,0 25,0-25,0 25,-25 24,25-24,0 0,-25 0,25 24,0 1,-25-25,25 24,0-24,0 0,0 0,0 24,0-49,0 25,0-25,0 0,0 0,-25 25,25-25,-24 0,24 25,-25-25,25 0,0 25,0-25,0 0,0 24,0-24,25 0,-25 0,24 0,1 0,0 0,0 0,-25 0,25-24,-1 24,-24-25,25 25,-25-25,0 0,-25 0</inkml:trace>
  <inkml:trace contextRef="#ctx0" brushRef="#br0" timeOffset="165928.4903">11212 12204,'25'0,"-25"0,0-25,24 25,-24-25,25 25,-25 0,0 0,0 0,0 0,0 0,0 25,0 0,-25 0,25 0,0 24,-24-24,-1 25,25-1,-25-24,0 25,25-1,0-24,-25 0,25 0,0-1,0-24,0 0,-25 25,25-25,0 0,25-25,-25 25,0-24,0 24,0-25,25 25</inkml:trace>
  <inkml:trace contextRef="#ctx0" brushRef="#br0" timeOffset="166411.5182">11162 12452,'0'0,"-25"-25,25 25,0 0,-25 0,25 0,-24 0,24 0,0 25,0-25,-25 25,25 24,25-24,-25 0,0 0,0 24,0-24,0 0,24 0,-24 0,0-1,0-24,0 0,25 0,-25 0,0 0,0 0,0 0,0 0,0 0,0 0,25 0,-25-24,0 24,25 0,0-25,0 0,-1 25,1-25,0 25,-25 0,25-25,-25 25,0 0,25 0,-25 0,0 0,0 0,0 0,0 0,0 0,0 0,-25 0,25 0,0 0</inkml:trace>
  <inkml:trace contextRef="#ctx0" brushRef="#br0" timeOffset="168283.6253">24061 16545,'0'-25,"0"0,-25-24,25 24,-25 0,0 0,25 0,-25 0,1 1,-1-1,0 0,0 0,-25 25,26-25,-1 1,-25 24,25-25,-24 0,-1 25,25-25,-24 0,24 25,-25 0,26-24,-1 24,-25 0,1-25,24 25,0 0,-25 0,26 0,-26 0,0 0,1 25,-1-1,1-24,-1 50,0-25,1 24,-1-24,-24 25,24-1,0 1,1 0,24 24,-25-24,26 24,-1 1,0-26,0 50,25-24,-25 24,25-25,-24 26,24-26,0 25,-25-24,25 24,25-25,-25 26,24-51,-24 50,25-49,25 24,-25-24,24 24,1-24,-1 0,1-26,24 26,-24 0,25-26,24 1,-25 0,25-25,-24 25,24-25,0-25,-24 25,24-50,-25 26,25-1,-24-50,-26 26,26-26,-25 1,24 0,-24-1,-1-24,-24 0,0-25,0 24,-1-24,-24 0,0 25,0 0,-24-25,-1 50,0-26,-25 26,26 0,-26-1,25 26,-24 24,-1-25,25 50,0-25,0 25,-24-25,24 25,0 0,0 0,1-24,-1-1,0 0</inkml:trace>
  <inkml:trace contextRef="#ctx0" brushRef="#br0" timeOffset="168901.6606">22944 15056,'0'0,"0"0,-24 0,-1 0,0 0,0 0,-24 25,24-25,0 25,25 0,0 24,0-24,25 0,24 0,1 0,0-1,24 26,-24-25,-26 0,26-25,-25 25,0-1,-25 1,-25 0,0 0,0 0,-24-25,24 24,-25-24,1 0,24 0,-25 0,50 0,-25-24,25-26</inkml:trace>
  <inkml:trace contextRef="#ctx0" brushRef="#br0" timeOffset="169169.6759">22944 14337,'0'0,"0"0,0 25,0 25,0-26,25 26,-25 24,25 1,0 24,0 0,-1-24,1 24,0-25,0 1,0-1,-1-49,-24 24,0-49</inkml:trace>
  <inkml:trace contextRef="#ctx0" brushRef="#br0" timeOffset="169970.7217">23019 14982,'0'-25,"0"0,0 25,0-24,49 24,-49 24,50 1,-25 0,0 0,-1 0,1-1,0 26,0-25,0 0,24-25,-24 24,0-48,0 24,-25-25,0-25,0 25,0-24,-25-1,0 1,0-1,-24 0,-1 1,25 24,-24 0,49-24,-25 49,0-25,50 25,0 0,-1 25,1-1,0 1,25 0,-1 0,-24 24,25-24,-26 25,1-50,0 25,0-25,-25 0,0-25,0 0,-25 0,0-24,25-1,0-24,-25 24,25 0,0 1,25 24,-25-25,50 26,-50 24,25-25,-1 25,1-25,25 25,-50-25,49 0,-49 25,25-25,-25 1,25-1,-25 0,0-25,-25 26,25-1,0 0,-25 0,25 25,-24 0,-1 0,0 25,25 0,-25 49,25-24,0 24,0 1,25-26,0 26,0-1,-1-24,1-1,0-24,0 0,0-25,-25 0,24-25,-24 0,25 1</inkml:trace>
  <inkml:trace contextRef="#ctx0" brushRef="#br0" timeOffset="170496.7518">23391 15255,'0'25,"0"-1,0 26,0 0,25-25,-25 49,24-24,1-1,-25 1,25-1,0 1,-25-50,25 0,-25 0,24-25,-24-24,25-1,-25-24,0-1,25 1,-25-1,0 26,0-26,0 26,0-1,25 50,-25-25,25 25,-25 0,24 25</inkml:trace>
  <inkml:trace contextRef="#ctx0" brushRef="#br0" timeOffset="170793.7688">23812 15453,'0'0,"0"0,0-49,25 24,-25-25,0 1,0-1,25 0,-25 1,0-1,0 25,25 25,0 0,0 25,-1 0,1 25,0-26,-25 26,25-25,-25 24,0-24,0 0,-25 0,0-25,-24 0,24 0,0-25,0 0,0 0,0 1</inkml:trace>
  <inkml:trace contextRef="#ctx0" brushRef="#br0" timeOffset="171547.812">23937 14412,'0'0,"0"-25,0 25,0 0,0 25,0-1,24 26,-24 0,25-1,0 50,0-49,-25 49,25-49,-1 24,1 1,0-51,-25-24,25 75,-25-75,0 0,49-25,-49 25,25-74,0 24,-25 0,0 1,0-1,0 50,0-74,0 74,0 0,0 0,0 0,25 49,-25-49,49 75,-49-75,50 25,-50-25,25 24,-25-24,0 0,49-49,-49 49,25-50,-25 50,0-99,0 99,0-50,0 50,-25-49,25 49,0 0,0 0,50 25,-50-25,50 24,-50-24,74 25,-74-25,74-25,-74 25,75-49,-75 49,25-75,-1 26,-24-1,0 1,-24-1,24 50,-25-75,25 75,-75-24,75 24,-24 99,-1-49,25 24,-25 0,50 1,-25-1,0-24,25 24,-25-74,0 50,0-50,0 0</inkml:trace>
  <inkml:trace contextRef="#ctx0" brushRef="#br0" timeOffset="172103.8438">24284 15701,'0'0,"0"0,0 0,-25-49,25 49,-50 0,1 0,24 25,0-1,0 26,25-50,-24 50,24-50,0 0,49 49,-49-49,75-25,-26 25,1-49,-1 24,-24-25,0 1,25-26,-26 1,-24 0,0-1,0 1,0 24,-24 0,24 50,-25-74,25 74,0 0,0 50,25 24,-25 0,24 26,1-1,0 25,25 0,-26-25,1 0,0 1,0-26,0 0,-25-74,0 50,0-50</inkml:trace>
  <inkml:trace contextRef="#ctx0" brushRef="#br0" timeOffset="172419.8613">24408 16421,'-25'-50,"25"50,0 0,0 0,0 0,0 75,0-75,25 99,0-50,-1 1,-24 24,25-24,0 0,-25-50,25 74,-25-74,0 0</inkml:trace>
  <inkml:trace contextRef="#ctx0" brushRef="#br0" timeOffset="172751.8803">24333 16371,'-24'-50,"-1"-24,25 74,0-50,0 50,0 0,49-24,1 48,0 1,24 25,-24 24,-1-24,26 49,-26-24,-24 24,0-25,-25 1,-25-26,0 1,25-50,-74 74,24-49,1 0,-1-25,25 0,25 0,-49 0,49 0,0 0,0 0,0 0,0 0,0 0,0 0</inkml:trace>
  <inkml:trace contextRef="#ctx0" brushRef="#br0" timeOffset="201654.5339">9773 16545,'0'0,"0"0,0 0,0 25,0-25,25 24,-25 1,25-25,-25 25,49 0,-24-25,0 25,24-25,1 0,0-25,-1 25,1-25,24-25,-24 1,0 24,24-49,-24-1,-1 1,1-1,-1 1,-24-25,25 24,-25 1,-1-25,1 24,0 1,0-1,0 1,-25 0,24 24,-24 0,25-24,0 24,-25 1,25-1,-25 0,25 26,-25-1,0-25,24 50,-24-25,0 25,0 0,0-24,0 24,0 0,0 0,0 0,0 0,0 0,0 0,0 0,0 0,-24 24,24-24,-25 25,0 0,0 0,0 0,1-1,24 1,-25 0,0 0,25-25,0 0,0 25,0-25,0 0,0 0,0 0,0 0,0 0,0 0,0 0,0 0,0-25,0 25,0 0,0 0,0 0,0 0,0 0,0 0,0 0,0-25,0 25,0 0,0 0,0-25,0 25,25-25,-25 25,0 0,0 0,0 0,0 0,0 0,0 0,-25 25,25-25,-25 25,25 0,-25 0,25-25,0 24,0-24,-24 25,24-25,0 0,0 0,0 0,0 0,0 0,0 0,24-25,-24 25,25-24,0-1,0 0,0 0,-1 0,1 25,0-24,-25-1,25 0,-25 25,0 0,25 0,-25 0,0 0,0 0,0 0,0 0,0 0,0 0,0 0,0 0,0 0,0 0,0 0,0 0,0 0,0-25,0 25,0-25,0 25,24-24,-24-1,0 25,0 0,0 0,25-25,-25 25,0 0,0 0,0 0,0 0,0 0,0 0,0 0,0 0,0 0,0 0,0 0,0 0,0 25,0-25,0 25,0 24,0-24,0 25,25-26,-25 26,0-25,0 24,0 1,0-25,0 0,25 24,-25-24,0 0,0-25,0 25,0-25,0 0,0 0,0 0,0 0,0 0,0 0,0 0,0 0,0 0,0 0,0 0,0 0,0 0,0-25,-25 25,25-25,-25 25,25-25,-25 0,1 1,24-1,-50 25,50-25,-25 25,0-25,1 25,24-25,0 25,-25 0,25 0,-25 0,25 0,0 0,0 0,0 0,0 0,0 0,0 0,0 0,0 0,0 0,0 0,0 0,0 0,0 0,0 0,0 0,0 0,25 0,0 25,-25-25,24 25,-24-25,50 25,-50-25,50 25,-26-25,1 24,-25-24,25 0,-25 0,0 0,0 0,0-24,-25 24,25-25,-25 0,1 0,24-24,-50 24,50 0,-25 0,0 0,25 25,0-24,0 24,0 0,0 24,0-24,25 0,0 25,-25 0,25 0,0-25,-25 25,24-1,1-24,-25 25,0-25,0 0,0 0,25 0,-25-25</inkml:trace>
  <inkml:trace contextRef="#ctx0" brushRef="#br0" timeOffset="202779.5983">9079 17264,'0'0,"0"-25,0 25,-50 0,50 0,-25 0,0 25,-24 0,24 0,0 24,0-24,0 49,25-24,0 0,0-50,25 74,-25-74,50 25,-25-50,-1 0,26-24,-25-1,25 0,-50 1,24 24,1-25,-25 50,0 0,25-24,-25 48,0 1,0 0,25 25,-25-26,0 1,0 25,25-50,-25 0,24 0,-24-25,0 0</inkml:trace>
  <inkml:trace contextRef="#ctx0" brushRef="#br0" timeOffset="203035.613">9252 16619,'0'25,"0"0,0 0,-25 24,50 1,-25-1,0 26,0-1,0 1,0-1,25 0,-25 1,25-1,-25-49,0 25,0-1,0-49,0 0,0 0</inkml:trace>
  <inkml:trace contextRef="#ctx0" brushRef="#br0" timeOffset="203259.6258">9451 16644,'0'25,"0"24,24-24,-24 50,0-1,0 25,0-24,0 24,25-25,-25 25,25-24,-25-26,0 1,0-25</inkml:trace>
  <inkml:trace contextRef="#ctx0" brushRef="#br0" timeOffset="203672.6494">9401 17214,'50'25,"-26"-25,26 0,0-25,-26 1,26-1,-25 0,0 0,-1 0,1 1,-25 24,0 0,0 24,0 1,0 0,0 25,0-26,0 26,0 0,25-26,-25 1,25 0,0-25,-25 0,0 0,0-25,-25 0,25 1,-25-1,25-25,0 25,0 1,-25-1,50 0,-25 25,0-25,25 25,0-25,-1 25,1-24,0 24</inkml:trace>
  <inkml:trace contextRef="#ctx0" brushRef="#br0" timeOffset="204380.6899">10071 17214,'0'0,"0"0,25-24,-25-1,0-25,0 25,0-24,0 24,0-25,0 26,0-1,0 25,0 0,24 25,-24-1,0 1,25 0,-25 0,25 0,-25-1,25 1,-25 0,25-25,-25 0,0-25,0 0,24 1,-24-1,0 0,0 0,0 0,0 1,0 24,25 0,-25 24,25-24,-25 25,25 0,0 0,-1 0,1-25,25 24,-25-24,-1 0,-24-24,25 24,-25-25,25 0,-25 0,0 0,25 1,-25-26,0 25,0 0,0 1,0-1,0 25,0 0,0 0,0 0,0 0,25 25,-1-1,-24-24,25 25,0 0,0-25,0 25,-1-25,-24 25,0-25,0 24,-24-24,-1 25,0-25,0 25,0-25,1 0,-1 0,0 0,25-25,0 0</inkml:trace>
  <inkml:trace contextRef="#ctx0" brushRef="#br0" timeOffset="204767.712">10840 16247,'24'-25,"-24"25,0 25,0 0,0 24,0 26,0-1,25 1,-25 24,25-25,-25 1,0-1,0-24,25-1,-25-24,0-25,0 0,0-49,0 24,0-25,25 1,-25-1,0 0,24 26,1 24,0 0,0 0,24 24,-24 26,0 0,0-26,0 26,0-25,24 0,-49-25,25-25,0 0</inkml:trace>
  <inkml:trace contextRef="#ctx0" brushRef="#br0" timeOffset="204882.7186">11311 16371,'-25'0,"25"0,-25 25,25 0,0 0,-24 24</inkml:trace>
  <inkml:trace contextRef="#ctx0" brushRef="#br0" timeOffset="205354.7456">11410 16917,'25'-25,"-25"0,0 25,0-49,0 24,0 0,0 25,0 0,0 25,0 0,25-1,0 1,-25 0,24-25,1 25,0-25,0 0,0 0,-25-25,0 0,24 25,-24-25,0 25,0-24,0 24,0 0,0 24,25 1,0 0,0 25,24-1,-24 26,0-26,25 26,-26-26,-24 26,25-26,-25-24,-25 0,25 0,-24-1,-1-24,-25 0,25 0,1-24,-1-1,0 0,25 0</inkml:trace>
  <inkml:trace contextRef="#ctx0" brushRef="#br0" timeOffset="206024.7839">9872 17909,'0'0,"0"0,0 0,25-50,-25 50,25-74,-25 74,25-74,-25 74,49-50,-49 50,0 0,0 0,0 0,25 50,0-1,-25 1,0 24,0-24,25 24,-25-49,25 25,-25-50,0 99,0-99,0 25,0-25</inkml:trace>
  <inkml:trace contextRef="#ctx0" brushRef="#br0" timeOffset="206226.7955">9947 18281,'0'0,"0"0,0 0,49 25,-49-25,50-25,-50 25,50-25,-50 25,74-25,-24 1,-50 24,49-25,-49 25</inkml:trace>
  <inkml:trace contextRef="#ctx0" brushRef="#br0" timeOffset="206513.8119">10542 17661,'0'0,"0"0,-25 74,25-74,25 75,-25-75,0 49,0-49,0 75,0-75,0 0,0 0</inkml:trace>
  <inkml:trace contextRef="#ctx0" brushRef="#br0" timeOffset="206637.819">10468 17859,'0'0,"0"0,0-74,0 74,0 0,49-25,-49 25,50 0,-50 0,49-25</inkml:trace>
  <inkml:trace contextRef="#ctx0" brushRef="#br0" timeOffset="207043.8422">10939 17587,'0'0,"0"0,0 0,0 0,0 0,0 0,-25 49,25-49,-50 75,50-75,0 99,0-50,25-24,-25-25,50 99,-1-74,1 0,-25-25,24 0,1-25,-50 25,50-49,-50 49,49-100,-24 51,-25-1,0 1,-25-1,25 0,-24 1,-1 24,-25 0,25 0,-24 25,24 0,25 0,-50 50,50-50,-49 50,49-50,0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4-10-07T17:29:01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7541 4663,'0'-25,"24"25,-24-24,0-1,0 0,-24 0,24-49,0 24,-25-24,25-1,-25 26,25-26,0 1,-25 49,25 0,0 1,0 24,25 24,-25 26,25-25,0 0,-1 24,1-24,0-25,0 0,0-25,-1-49,1 24,0-24,-25-1,25 1,-25 0,25 49,-25-25,0 50,0 25,24 25,1-1,0 26,0-1,0 0,-1 1,1-1,0 1,0-51,0 1,0 0,-25-50,24 25,-24-49,0-1,0-24,0-1</inkml:trace>
  <inkml:trace contextRef="#ctx0" brushRef="#br0" timeOffset="565.0323">8111 3299,'25'-25,"0"25,0 25,-1 25,1-1,25 1,-25-1,24 26,-24-26,0 26,0-25,-1-26,-24 1,0-25,0 25,-24-25,-1 0,-25-25,1 25,-1 0,0 25,1-25,24 25,-25 24,50-24,0-25,25 25,0-50,25 25,-1-25,1-24,-1-26,1 1,-25-1,24 1,-24-25,0 49,-25 1,25-1,-25 50,0 0,25 50,-1-1,1 26,0 24,0-25,24 50,1-24,-25-1,24 0,-49 0,25 0,-25-24,0-26,-25 1,1 0,-1-26,-25-24,1-24,-1-26,0 0,1-49,-1 0,1-25,-1-25</inkml:trace>
  <inkml:trace contextRef="#ctx0" brushRef="#br0" timeOffset="718.0409">8260 2654,'0'-74,"0"49,0 0,0 25,0 0,0 25,0 0,0-1,25 1,0 0,-25 0,49 0</inkml:trace>
  <inkml:trace contextRef="#ctx0" brushRef="#br0" timeOffset="1320.0755">8632 3200,'0'49,"0"26,25-1,-25-24,25-25,-1-1,1-24,-25-24,25-26,0 25,-25-49,25 24,-50 1,25-26,-25 26,0 24,0-25,1 25,-1 1,25 24,-25-25,0 25,25 0,0 0,0 0,0 0,0 0,0 0,25 0,-25 0,25 0,-25 0,25-25,-25 25,24-25,1 25,-25-25,25 25,0-24,0 24,-1 24,1 1,0-25,0 50,0-25,-1 24,1 1,0-25,-25-1,25 1,-25-25,0 0,0 0,0-25,-25 1,25-1,-25-25,25 1,-25-1,25 25,0-49,25 24,0 25,0-24,0 24,0 0,24 0,-24 0</inkml:trace>
  <inkml:trace contextRef="#ctx0" brushRef="#br0" timeOffset="1499.0857">9327 2604,'24'25,"-24"25,0-25,0 24,25-24,-25 0,0 0,25 0,-25-25,0 24,0-48,25-26,-25 0</inkml:trace>
  <inkml:trace contextRef="#ctx0" brushRef="#br0" timeOffset="1923.11">9426 1836,'-25'-50,"25"0,-25 26,0 48,25 1,0 50,0 24,25 0,-25 50,25 0,0-25,0 0,24 0,-24-25,25-49,-1-26,-24-24,25-24,-26-26,1 0,0-24,-25 24,25 1,-25-1,25 25,-25 25,24 25,1 25,25-26,-25 51,49-1,-24-24,-1 24,1 1,0-26,-1 26,-24-1,-25-24,0-1,0 26,-25-50,0 24,1-49,-26 0,-24-49,24-1,-49-24</inkml:trace>
  <inkml:trace contextRef="#ctx0" brushRef="#br0" timeOffset="2087.1194">9178 2257,'49'-74,"-24"24,50 1,-1-26,0 1,26-1,-26 1,25 0,-49 24,24 0,-24 50</inkml:trace>
  <inkml:trace contextRef="#ctx0" brushRef="#br0" timeOffset="2494.1427">8037 5234,'-25'25,"0"-25,0 0,0 0,25-25,0 0,0 0,25-24,25-1,0 0,24-49,0 25,50-50,0 0,25-25,25 0,-1 0,26-24,-1 24,1-25,-1 25,-24 25,0 0,-50 50,0-25,-25 74,-50-25,1 50,-50 0,-25 25,0 0</inkml:trace>
  <inkml:trace contextRef="#ctx0" brushRef="#br0" timeOffset="3368.1927">8458 5159,'0'0,"0"0,-24 25,24 0,0 0,0 24,0 26,0-26,24 51,1-26,0 25,0-24,-25 49,25-50,-25 25,0 1,-25-1,0-25,0 1,-24-1,-1-24,25-1,0 1,1-25,-1-25,0 24,25-24,0 0,0-24,0 24,0 0,0-25,0 25,0-25,0 25,-25-25,0 25,1 0,-1 0,25 0,-25 0,0 25,0-25,25 0,0-25,0 25,0-25,25 1,-25 24,25 0,0-25,-25 25,0 0,25 25,-50-25,25 49,0 1,-25-1,25-24,-25 25,25-1,-25-24,25 0,25 0,-25-25,25 0,0 0,0-25,-1 25,26-25,-25 0,0 25,24-24,-49 24,25 0,-25 0,0 0</inkml:trace>
  <inkml:trace contextRef="#ctx0" brushRef="#br0" timeOffset="33532.918">10740 6350,'0'0,"0"0,25 0,-25 0,0 0,-25 0,25 25,-24 0,24-1,-25 1,0 25,25-25,-25-1,25 1,0 0,0 0,25-25,0-25,0 25,24-25,1-24,-1 24,1 0,24-25,-24 1,0 24,-1 0,-24 0,25 25,-25 0,-1 25,-24-25,0 25,25 0,-25 0,25-1,-25 1,25-25,24 0,1-25,0 1,-1-1,26 0,-26 25,26-25,-26 25,-24 0,0 0,0 25,-25-25,24 25,-24 0,25-1,0-24,0 0,49 0,-24-24,24-1,26 0,-26 25,0-25,-24 0,24 25,-49 25,0-25,0 25,0 25,-25-26,0 26,24-25,1 0,0-25,25 0,24 0,0-25,1 0,-1 0,1-24,-26 24,1 0,0 25,-26 0,1 0,-25 0,0 0,25 0,-25 25,0-25,25 0,0 0,24 0,1 0,-1-25,1 25,0 0,-26 0,26 0,-25 0,-25 0,25 25,-1-25,-24 25,25-1,25-24,-25 0,24 0,26-24,-26 24,26-25,-26 0,1 25,-25 0,24 0,-24 0,-25 0,25 25,-25-25,0 25,25-1,0-24,-1 25,26-25,-25-25,24 25,-24 0,0-24,25 24,-50 0,24 0,-24 0,0 24,0-24,0 25,25 0,-25 0,0 0,0-25,25 24</inkml:trace>
  <inkml:trace contextRef="#ctx0" brushRef="#br0" timeOffset="39074.2348">12427 8632,'0'0,"25"-25,-25 25,0 0,0 0,0 0,0 25,-25 0,0 0,1-1,-1 26,25-25,-25 24,0-24,25 0,-25 0,25 0,0-25,25 0,-25-25,25 0,0 0,24 0,1 1,-25-1,24-25,-24 25,0 25,0 0,-25 0,0 25,0 0,0 0,-25 0,25-1,0 1,-25-25,25 0,25 0,0 0,24-25,-24 1,25-1,-1 0,-24 0,25 25,-25 0,-25 0,24 25,-24-25,0 25,-24 0,24-1,0 1,24-25,1 0,0-25,0 25,0-24,24 24,-24-25,25 25,-26 0,-24 0,25 25,-25-1,0-24,0 25,25-25,0 25,0-25,0-25,24 25,-24 0,25 0,-1 0,1 0,-25 0,-1 0,1 25,-25 0,25 0,0-1,0-24,-1 0,26 0,-25-24,49 24,1-50,-26 25,1 25,-1-25,1 1,-25 24,0 0,-1 0,1 0,-25 0,25 0,0 0,0-25,24 25,-24-25,25 0,-1 25,1 0,-25-25,0 50,24-25,-49 25,25 0,-25 0,25-1,0-24,-1 25,1-25,0 0,0 0,0 0,-1 0,1 0,-25 0,25 0,-25 0,0 25,0-25,0 0,0 0,25 0</inkml:trace>
  <inkml:trace contextRef="#ctx0" brushRef="#br0" timeOffset="40003.2881">13841 11112,'0'0,"0"0,0 0,0 0,-25 25,25 0,-25 0,25 0,-24 0,24-1,-25 1,25-25,25 0,-1 0,1 0,25-25,-25-24,24 24,1-25,-25 50,24-25,-49 1,25 24,-25 24,0 1,-25-25,25 25,0 0,0 0,0 0,25-25,0 0,0-25,49 0,-24-25,-1 25,1 1,0-1,-26 0,1 25,0 0,-25 25,0 0,0-1,0 1,0-25,25 25,0-25,-1 25,26-50,0 25,-26 0,1-25,25 50,-50-25,0 25,0 25,0-1,-25 26,0-1</inkml:trace>
  <inkml:trace contextRef="#ctx0" brushRef="#br0" timeOffset="82794.7356">13345 13271,'0'0,"0"0,0 0,0 24,0-24,0 0,0 0,-25 0,25 0,0 25,-25 0,25 0,-24 24,24-24,-25 0,0 25,0-26,0 26,25-25,-25 0,25-25,0 0,0 0,0 0,25-25,0 0,0 0,25-24,-1-1,-24 0,25 26,-1-1,1 0,-25 0,-1 25,1 0,0 0,0 25,-25-25,0 25,0 0,0-1,0-24,0 25,0 0,0-25,0 0,0 0,25 0,-1 0,1-25,0 0,0 25,0-24,-1-1,1 25,0-25,-25 25,0 0,25 25,-25 0,0-1,-25-24,25 25,0 0,0-25,0 0,25 25,0-50,-1 25,26 0,-25-25,0 0,24 25,-24 0,0 0,-25 0,25 0,-25 25,0-25,0 25,0 0,0 0,24-25,-24 0,25 0,0-25,25 0,-26 0,26 0,-25 1,25-1,-26 0,1 0,0 25,0 0,-25 0,0 0,25 0,-25 25,0-25,24 25,1-25,-25 0,25 0,0 25,0-25,-25 0,24 0,1 24,-25 1,0 0,0 0,25 0,-25-1,0 1,0 0,0-25,25 0,-25 0,25 0,-25-25,24 0,-24-24,25 24</inkml:trace>
  <inkml:trace contextRef="#ctx0" brushRef="#br0" timeOffset="84859.8537">10269 10021,'-25'0,"1"-25,24 50,-25-25,0 0,-25 25,26 25,-26-1,0 26,1 24,-1 0,-24-25,24 26,-24-1,24-25,25-24,0-1,50-49,0 0,25-49,24-1,25-49,25 25,0-26,25-24,0 25,0-25,0 50,-25 24,-25 0,-25 26,-24 48,-25 1,-50 50,0-1,-49 50,-1 0,-24 25,0-25,24 25,-24-50,50 0,-1 0,25-49,25-25,25-25,49-25,1-25,24-24,25 0,25-50,0 24,24 1,-24 0,0 25,-25-1,0 26,-50 24,1 25,-75 49,0 26,-25 24,0 0,-49 25,24 0,-24 0,24-25,1 1,49-51,0 1,49-50,1-25,49 0,25-49,25-1,25-49,-1 25,26-25,-26 0,1 25,-1 25,-48-1,-1 26,-75 49,1 24,-50 26,-25 24,-49 1,-1 24,1 25,-26 0,26-50,0 26,24-26,25-49,25 0,50-50,24 0,25-49,26-26,23 1,1-25,50 0,-26-25,1 25,-1 25,-24-25,-25 75,-24-1,-51 25,-24 25,-50 50,-24 24,-26 25,-24 25,0 0,-25 25,24-25,1-25,25 1,24-26,25-24,50-26,25-48,24-26,25 0,25-49,25 25,25-50,0 0,-26 25,26-1,-50 26,0 0,-25 49,-49 0,-25 50,-50 49,-25 1,-24 24,-25 25,-1-25,1 25,0-25,25-24,24-1,25-24,25-26,25-24,49-49,1-1,49-24,0-25,25 24,0-49,-25 50,0-1,0 1,-50 24,-24 26,-50 48,0 26,-50 24,-24 1,-26 49,1 0,0 0,0-25,24 0,26-24,-1-1,50-49,25-25,25-25,24 0,25-49,25 24,0-49,25 0,-25 24,0 1,-25 0,1-1,-51 75,-24 0,-25 25,-50 25,1 24,-26 0,1 1,-1-1,26 25,-1-49,1 0,49-25,24-25,26 0,0 0,24-25,0 0,1 25,-1-25,-24 50,0 0,-1 24,-24 26,0-1,-25-24,0 49,0-99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4-10-09T16:47:45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18703 8136,'0'0,"0"-25,0 0,25 1,-1-1,26 25,0-25,24 0,-24 0,49 25,-50 0,-24 0,25 0,24 0,1 0,-1 0,-24 0,24 0,-24 0,-25 0,49 0,0 0,-49 0,25 0,24 25,1 0,-26-25,-24 25,25 0,-50-25,49 0,-49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4-10-09T17:18:47.338"/>
    </inkml:context>
    <inkml:brush xml:id="br0">
      <inkml:brushProperty name="width" value="0.05292" units="cm"/>
      <inkml:brushProperty name="height" value="0.05292" units="cm"/>
      <inkml:brushProperty name="color" value="#0F243E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23812 4539,'0'0,"0"0,0 0,0 0,0 0,0 0,0 0,0 0,0 0,-24 0,24 0,0-25,0 25,-25 0,25 0,-25-24,25 24,-25-25,25 25,0 0,-25 0,25 0,-24 0,-1 0,25 0,-25 0,25 0,-25 25,25-25,-25 0,25 0,-24 24,24-24,-25 25,25-25,-25 0,0 25,25-25,-25 25,25-25,-24 25,24-1,0 1,0-25,0 25,0 0,0-25,0 25,0-1,0-24,0 25,0-25,24 25,-24 0,0-25,25 25,-25 0,0-25,0 0,25 24,-25-24,25 25,-25-25,0 25,0 0,25-25,-25 25,0-25,0 24,0-24,0 0,24 25,-24-25,25 0,-25 0,0 0,0 0,25 25,-25-25,25 0,-25 0,0 0,0 25,25-25,-25 0,24 0,-24 0,0 0,0 0,25 25,-25-25,0 0,25 0,-25 0,25-25,-25 25,25 0,-25 0,24 0,-24-25,25 25,-25 0,25-25,-25 25,25 0,-25-25,0 25,25-24,-25-1,25 25,-25-25,0 0,0 25,24-25,-24 1,0 24,0-25,0 0,0 0,-24 0,24 0,0 1,0-1,-25 0,25 0,0 25,-25-25,25 1,0-1,0 25,-25-25,25 25,0 0,0-25,0 25,0 0,0 0,0 0,0 0,-25 0,25 0,-25 0</inkml:trace>
  <inkml:trace contextRef="#ctx0" brushRef="#br0" timeOffset="4677.2675">22944 5060,'0'0,"-24"0,-1 0,25 0,-25 0,0 0,0 0,25 0,-24 0,24 0,-25 0,25 25,-25-25,25 25,-25 0,25-1,0 26,0-25,0 24,0-24,-25 25,50-1,-25-24,0 25,0-1,0-24,25 0,-25 0,25 0,-25-1,25 1,-25-25,24 25,1-25,-25 0,25 0,0 25,0-25,-1 0,1 0,0 0,0 0,0 0,-1-25,1 25,0 0,0 0,0-25,-25 25,24-25,1 1,-25-1,25 0,-25 0,25-24,0-1,-25 0,0-24,0 24,0 1,-25 24,0-25,0 26,0-1,1 25,-1 0,0 0,0 0,0 25,25-1</inkml:trace>
  <inkml:trace contextRef="#ctx0" brushRef="#br0" timeOffset="5668.3242">22275 6226,'-25'-25,"25"25,0 0,-25-25,0 25,25-24,-25 24,1 0,-1 0,25 0,-50 24,50-24,-49 25,49-25,-50 25,25 0,0 0,1 24,-1-24,0 25,25-26,-25 26,0 0,25-26,0 26,0 0,0-26,25 1,0 0,-25 25,25-26,0 1,-1 0,26-25,-25 0,24 25,-24-50,25 25,-25-25,24 0,-24 1,0-1,24 0,-24 0,0-24,0-1,0 25,-1-24,-24 24,0-25,0 25,0-24,0 24,-24 0,-1 0,0 1,0-1,25 0,-25 0,1 25,-1-25,25 25,-25 0,0 0,25 0,-25 25</inkml:trace>
  <inkml:trace contextRef="#ctx0" brushRef="#br1" timeOffset="15718.8991">23143 17363,'0'-25,"-25"25,25 0,0-24,0 24,0-25,0 25,-25 0,25 0,-25-25,25 25,-24 0,24-25,-25 25,0 0,25 0,-50 0,50-25,-49 25,24 0,0 0,-24 0,24 25,0-25,0 0,-25 0,50 25,-49-25,49 25,-25-25,25 25,-25-1,0 1,25 0,0-25,0 25,0 24,0-49,0 75,0-75,25 74,-25-74,25 75,-25-75,25 74,-25-74,25 99,-25-99,49 75,-49-75,50 49,-50-49,50 50,-50-50,49 25,-49-25,75 25,-75-25,74 0,-24 0,-26-25,26 25,0-25,-1 25,-24-25,-25 25,74-49,-74 49,25-50,-25 50,50-74,-50 24,0 0,0 1,0-26,-25 26,25-1,-25-24,25 24,-25 25,1-24,-1 24,0 0,-25 25,26 0,-1 25,0-25,-25 25,50-25,-24 24</inkml:trace>
  <inkml:trace contextRef="#ctx0" brushRef="#br1" timeOffset="22090.2635">21580 17165,'0'0,"0"0,0 0,0 0,0 0,0 25,0-1,-25 1,25 0,0 25,0 24,0 0,-25 1,25-1,-24 26,24-26,0 0,0 1,-25-1,25-49,0-25,-25 74,25-74,0 0,0 0,0 0,0 0,0 0,0-74,0 74</inkml:trace>
  <inkml:trace contextRef="#ctx0" brushRef="#br1" timeOffset="22873.3083">21431 17090,'0'0,"0"0,0 0,0 0,0 0,0 0,25 0,-25 0,0 0,25 0,0 0,-1 0,1 0,0-24,25 24,-1 0,-24 0,25 24,-1-24,1 0,0 25,-1 0,1 0,-25 24,24-24,-24 0,0 25,0-26,-25 26,0-50,24 74,-24-24,-24 0,24-1,-25 1,0 0,0-1,0 1,-24-1,49-49,-75 75,51-26,-26-24,0 0,1 0,24 0,25-25,-75 49,75-49,-74 0,74 0,-25 25,25-25,0 0,-49 0,49 0,0 0,0 0,0 0,0 0,0 0,0 0,0 0,0 25</inkml:trace>
  <inkml:trace contextRef="#ctx0" brushRef="#br1" timeOffset="52254.9888">13667 12427,'0'0,"25"0,0-25,-25 25,25-24,-25-26,25 25,-1 0,1 1,-25-1,25 0,-25 25,0 25,25 0,-25 24,0-24,0 49,0 1,0-1,0 25,-25-24,25-1,0 25,0-49,0 0,0-1,0-24,0-25,0 0,0 0</inkml:trace>
  <inkml:trace contextRef="#ctx0" brushRef="#br1" timeOffset="52501.0029">13643 13022,'0'0,"0"0,0 25,24-25,1 0,0 0,25 0,-1-25,1 25,-1 0,1-24,0 24,-1 0,-24-25,0 25,0 0,-25 0,0 0,0 0,0 25,0-1,0-24</inkml:trace>
  <inkml:trace contextRef="#ctx0" brushRef="#br1" timeOffset="53511.0606">14908 12526,'0'0,"0"0,0 0,0 0,0 0,0 0,-25 25,25-25,0 25,0 0,-25 0,25 24,0-24,25 0,-25 0,25-25,-1 24,26-24,-25 0,0 0,-1-24,26-1,-25 0</inkml:trace>
  <inkml:trace contextRef="#ctx0" brushRef="#br1" timeOffset="53809.0777">15156 12229,'0'49,"-25"-24,25 25,0 24,0-24,0 49,0-25,0 26,-25-26,25 0,0-24,0 24,25-24,-25-25,0 0,0-25,0 24,0-24,0-24,25-1</inkml:trace>
  <inkml:trace contextRef="#ctx0" brushRef="#br1" timeOffset="54543.1197">15280 12824,'24'25,"-24"0,0-1,25 1,-25 25,0-25,0 24,0-24,-25 0,25 0,0-25,0 0,0 0,0-25,0 0,0 0,0-49,0 24,0 1,0-1,25 0,-25 26,25-1,-25 0,25 25,-25 0,25 25,0 0,-25-1,24 1,-24 25,25-25,-25 24,0-24,0 25,0-26,0 1,0 0,0-25,0 25,0-25,0 0,-25 0,25 0,-24 0,-1 0,25-25,-25 25,25 0,-25 0,25 0,0 0,0 0,25 0,-25 25,25-25,0 0,-1 25,1-1,-25-24,50 25,-50 0,25-25,-1 0,-24 25,25-25,0 0,-25 0</inkml:trace>
  <inkml:trace contextRef="#ctx0" brushRef="#br1" timeOffset="55367.1668">15627 12923,'0'0,"0"0,0 0,25 0,0 0,-25-25,0 1,24 24,-24-25,0-25,0 25,0 25,0-24,0-1,-24 25,24 0,-25 25,0-1,0 1,0 25,25-1,-24-24,24 25,-25 24,25-49,25 25,-25-26,24 1,-24-25,50 0,-50-25,50 1,-50-1,24 0,26 0,-50-24,25 24,-25 0,0 25,0-25,0 25,0 25,-25 0,25-25,0 25,0-1,25 1,0-25,-1 0,1 0,0 0,-25-25,25 25,-25-24,0 24,25-25,-25 25,0 0,0 25,0-1,0 1,0 25,0-25,24 49,1-24,-25-1,25 26,-25-26,0-24,0 25,0-1,0-24,-25 0,25-25,-25 0,1 0,24 0,-25-25,25-24,0 24,0-25,25 25,-25-24,24-1</inkml:trace>
  <inkml:trace contextRef="#ctx0" brushRef="#br1" timeOffset="55477.173">16123 13072,'0'25,"0"-25,0 0,-25 25</inkml:trace>
  <inkml:trace contextRef="#ctx0" brushRef="#br1" timeOffset="55866.1952">15280 13295,'24'25,"-24"-25,25 0,0-25,0 25,25 0,-26 0,26 0,0 0,-1 0,26 0,-51 0,26 0,0 0,-26 0,1 25,0-25,0 0,-25 0,0 0,0 0,0 0,0 0</inkml:trace>
  <inkml:trace contextRef="#ctx0" brushRef="#br1" timeOffset="110095.2971">24805 3497,'0'0,"0"0,0 0,0 0,0 0,0 0,-50 25,50-25,0 0,-50 0,50 0,-49 0,49 0,-50 0,1 0,-1 0,-24 0,24 25,-49-25,24 0,-24 0,-25 25,0-25,0 0,0 25,-25-25,0 0,1 24,-26-24,0 25,-24-25,24 25,-24 0,-25-25,-1 25,1 0,0-25,-25 24,25 1,-1 0,1 0,0-25,0 25,-1-25,1 24,25-24,-26 0,26 0,-25-24,24 24,26-25,-26 25,1-25,24 0,25 0,0 1,25 24,25-25,-25 0,50 25,-1-25,26 25,24 0,-25 25,26 0,24 0,-25 49,25 0,0 1,0 24,0 50,0 0,0 24,-25 1,0 24,25 1,-25 24,-24 0,24 0,-25-24,26 24,-26-24,25-1,-24 0,-1 1,25-25,0-1,0-24,1 0,24 0,0-25,0 0,24 0,1-50,0 25,0-49,25 24,-1-24,1 0,24-26,1 26,-26-25,50 0,1-25,-26 0,50 0,-25 0,25 0,0 0,0 0,25-25,0 25,0-25,0 25,-1-25,1 25,25-25,-25 1,24 24,-24-25,25 25,-1-25,-24 25,25 0,-25 0,24 0,1 0,0 0,-26-25,26 25,25 0,-26-25,1 25,24-24,-24-1,0 25,-1-25,1 25,-1 0,1 0,-25-25,0 25,-25 25,25-25,-25 0,0 25,0-25,0 0,0 25,-25-25,25 24,-25-24,0 0,-24 25,24-25,0 0,-24 0,-1 0,-24 0,24 0,-24 25,-26-25,-24 0,50 0,-50 0,0 0,0 0,50 0,-50 0,0 0,0 0,25-50,-25 50,24-74,-24 24,0-24,0-25,0 0,25-26,-25 1,0-24,0-1,25-25,-25 1,0-26,0 25,0 1,0-26,0 1,0 0,0 24,-25-25,0-24,25 25,-24-25,-1 24,0-24,25 24,-25 1,0 24,0 1,1 24,-1 0,-25 25,25 25,1 24,-1 1,0 24,25 50,-50-49,50 49,0 0,-49 49,49-49,-25 75,25-75</inkml:trace>
  <inkml:trace contextRef="#ctx0" brushRef="#br1" timeOffset="135214.7339">19844 13816,'-25'-25,"0"1,0 24,-24-25,-26 25,1-25,-25 25,-1 0,-24 25,0 0,-24-25,-1 24,-25 1,0 0,-24 0,24 0,-49-25,50 24,-26-24,25 25,1-25,24-25,25 25,-25 0,25-24,25 24,25 0,-26 0,26 24,24 1,1 0,-1 25,25 24,0 0,25 26,0 49,-24-1,24 26,24 0,-24 49,0 0,0 25,0 25,0-25,0 25,25 0,-25-25,0 0,0 0,25 0,-25-25,25 0,-25-24,0-26,25-48,-1-26,-24 0,0-49,0-50,50 0,-25-50,24-49</inkml:trace>
  <inkml:trace contextRef="#ctx0" brushRef="#br1" timeOffset="136147.7872">18951 13543,'25'50,"24"0,1-1,-1 1,26-25,-1-1,25-24,1 25,-1-25,25 0,0 0,0 0,0-25,25 25,0-24,-25 24,24-25,26 0,-25 0,0 0,24 1,1-1,0 0,-1 0,26 0,-26 25,1-24,-25 24,24 0,1 0,-25 0,-25 0,25 24,0-24,-25 25,0 0,0-25,-25 0,0 25,25 0,-49-1,24 1,-25 25,1-25,-1-1,-24 1,24 0,-24 0,-1 24,1-24,-1-25,1 25,0 0,-1 0,-49-25,50 74,-50-74,50 74,-26-24,1 24,-25 1,0-1,-25 50,25 0,-24 0,24 25,-25 0,0 0,25 25,-25 24,25-24,-25-1,25-24,0 25,25-25,-25-1,25-24,-25 0,25 0,0-24,-1 24,1-50,-25 25,25-24,-25 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0-15T20:37:44.854"/>
    </inkml:context>
    <inkml:brush xml:id="br0">
      <inkml:brushProperty name="width" value="0.05292" units="cm"/>
      <inkml:brushProperty name="height" value="0.05292" units="cm"/>
      <inkml:brushProperty name="color" value="#5C83B4"/>
    </inkml:brush>
    <inkml:brush xml:id="br1">
      <inkml:brushProperty name="width" value="0.05292" units="cm"/>
      <inkml:brushProperty name="height" value="0.05292" units="cm"/>
      <inkml:brushProperty name="color" value="#953734"/>
    </inkml:brush>
  </inkml:definitions>
  <inkml:trace contextRef="#ctx0" brushRef="#br0">9287 8096,'0'0,"0"0,0 0,27 0,-1 0,1 0,-1 0,27 27,0-27,0 26,0-26,26 0,-26 0,26 0,-26 0,0 0,0 0,-26 0,-1 0,-26 0,0-26</inkml:trace>
  <inkml:trace contextRef="#ctx0" brushRef="#br0" timeOffset="370.0209">9420 8255,'0'-26,"0"26,0 0,0 0,52 0,-25 0,-27 0,53 0,0 0,0 26,-27 0,27-26,0 27,-27-27,1 0,-1 26,-26-26,27 0,-27 0,0 0,0 0,0-26,0 26,0-27</inkml:trace>
  <inkml:trace contextRef="#ctx0" brushRef="#br0" timeOffset="8170.4673">18468 4313,'0'0,"27"26,-27-26,0 0,0 0,0 0,-27-26,27 26,-26 0,26 0,-27 0,27 0,-26 0,-1 0,1 0,26 0,-26 0,-1 26,1 1,-1-27,27 53,-26-27,26 0,0 27,0-26,26 26,1-27,-1 1,1-1,25-26,-25 27,26-27,-27-27,27 27,-26 0,-1-26</inkml:trace>
  <inkml:trace contextRef="#ctx0" brushRef="#br0" timeOffset="8429.4821">18495 4551,'0'0,"0"0,26 0,1-27,-1 27,1 27,-27-27,26 0,-26 26,26 27,-52 0,26 0,-26 0,26 0,-27 0,1 0,-1-27,27 1,0-27,0 0,27-27</inkml:trace>
  <inkml:trace contextRef="#ctx0" brushRef="#br0" timeOffset="9294.5316">18336 7567,'0'0,"0"0,0-26,0 26,0-27,0 27,0 0,0 0,-53-26,53 26,-26 0,-1 0,1 0,-1 26,27 1,-26-1,-1 1,27 25,0 1,0-26,0 26,27-27,-1 1,1-1,-1 1,1-27,-1 0,1 0,-1-27,27 27,-27-26,-26 26</inkml:trace>
  <inkml:trace contextRef="#ctx0" brushRef="#br0" timeOffset="9617.55">18310 7779,'0'0,"0"0,26-27,-26 27,26-26,1 26,-1 0,1 26,-1-26,1 27,-27-27,26 26,-26 27,27-26,-54-1,27 27,0-27,-26 27,26-26,-27-27,27 53,-26-53,26 0,0 0,0 0</inkml:trace>
  <inkml:trace contextRef="#ctx0" brushRef="#br0" timeOffset="24673.4112">11510 4604,'0'0,"0"0,0 0,0 0,0 0,0 26,0 1,0-27,0 26,0 1,0-1,26-26,-26 27,0-27,27 0,-1 0,-26-27,27 27,-27-53,26 27,-26 26,0-27,-26 1,26-1,-27 1,1 26,-1 0,1 26,-1 1,27-27,-26 53,26-53,0 26,0 1,0-1,26-26,-26 0,27 0,-1-26,1-1,-1 1,-26 26,0-27,0-26,0 27,-26 26,26-27,-27 27,1 0,-1 27,1-27,26 26,0 1,0 26,0-53,0 26,26 1,1-27,-1 0,27 0,-26-27,25 1,-25-1,-1 1,-26-1,0 1,0-1,0 1,-26 26,-1 0,1 0,0 0,-1 26,1 1,-1-1,27-26,0 27,0-27,27 26,-27-26,26 0</inkml:trace>
  <inkml:trace contextRef="#ctx0" brushRef="#br0" timeOffset="25963.485">13256 7620,'0'-26,"0"26,-26-27,26 1,-27-1,27 27,-26 0,-1 0,1 0,-1 27,27 26,-26-27,26 0,-27 27,54-26,-27 26,26-27,-26-26,27 27,-1-27,1-27,26 1,-53-1,26 1,0-1,-26-26,0 1,-26 25,26 1,-26-1,-1 1,1 26,-1 0,1 26,-1 1,1-1,26 1,0-1,0 0,26 1,1-27,-1 0,1 0,-1-27,1 1,-1 0,0-1,1 1,-27-1,0 1,-27 26,1 0,0 0,-1 26,1 1,-1-1,1 27,-1 0,27-27,27 27,-1-26,1-1,-1-26,1 0,-1-26,0 26,-26-27,0 1,0 26,-26-27,26 27,-26 0,-1 27,1-27,26 0</inkml:trace>
  <inkml:trace contextRef="#ctx0" brushRef="#br0" timeOffset="31702.8133">15426 4154,'-27'0,"27"0,0 0,-26 0,26 0,0 0,0 0,-27 0,27 0,0 0,0 0,0 0,0 0,27 26,-27-26,26 27,1-1,-27-26,26 27,0-1,1-26,-1 27,-26-1,27 1,-27-27,26 0,-26 0,0 26</inkml:trace>
  <inkml:trace contextRef="#ctx0" brushRef="#br0" timeOffset="32015.8311">15531 4101,'0'27,"0"-27,0 26,0 0,-26-26,26 27,-27-1,1 27,26-26,-26-1,-1 1,1 26,-1-1,1-52,-1 27,1 26,26-53,0 0,-27 0,27 0</inkml:trace>
  <inkml:trace contextRef="#ctx0" brushRef="#br0" timeOffset="33143.8955">14103 10478,'0'0,"0"0,0 0,26 0,-26 0,27 0,-1 26,-26-26,26 0,1 26,-1 1,-26-1,27 1,-1-1,-26 1,0-1,0-26,0 0,27 27</inkml:trace>
  <inkml:trace contextRef="#ctx0" brushRef="#br0" timeOffset="33420.9115">14314 10372,'0'0,"0"0,0 0,0 26,0-26,0 27,-26-1,-1 27,1-53,26 53,-27-27,1 1,26-1,-26 1,26-1,0-26,0 0,0 0,0 0</inkml:trace>
  <inkml:trace contextRef="#ctx0" brushRef="#br0" timeOffset="34515.9742">15558 7170,'0'0,"26"0,-26 0,0 0,27 27,-27-27,26 26,1 1,-1-1,1-26,-1 27,-26-1,27 0,-27-26,26 27,0-1,-26-26,0 0,27 0,-27 0</inkml:trace>
  <inkml:trace contextRef="#ctx0" brushRef="#br0" timeOffset="34793.99">15902 7117,'0'27,"0"-27,0 26,0-26,-27 53,27-26,0-1,0 27,0-27,0 54,0-54,0 27,-26-26,26 26,0-27,0 0,-27 1,27-27</inkml:trace>
  <inkml:trace contextRef="#ctx0" brushRef="#br0" timeOffset="36081.0629">17886 10742,'0'0,"0"0,0 0,0 0,0 0,0 0,0 27,0-27,0 26,27 0,-27 1,0-1,26 1,-26-1,0 1,27-27,-27 26,0 1,0-27,26 0,-26 0,0 0,0 0,0-27</inkml:trace>
  <inkml:trace contextRef="#ctx0" brushRef="#br0" timeOffset="36372.0803">18071 10795,'0'26,"0"-26,-26 27,26-27,0 26,0 27,0-26,-27 26,27-27,0 1,0 26,-26-27,26 27,0-27,0-26,-26 27,52-1,-26 1,0-27,0 0</inkml:trace>
  <inkml:trace contextRef="#ctx0" brushRef="#br0" timeOffset="49882.8531">22781 3201,'-26'0,"26"0,0 0,-27 0,27 0,27 0,-1 0,0 0,27 0,0-26,27 26,-1 0,27 0,0-26,-27 26,27 0,0 0,-27 0,-26 0,0 0,-27 0,1 0,-27 0,0 26,0-26,0 0,0-26,0-1,0 1,0-1,0 1</inkml:trace>
  <inkml:trace contextRef="#ctx0" brushRef="#br0" timeOffset="50524.8898">22649 2805,'-27'-27,"27"27,-53-26,27 26,-1 0,-26-27,1 54,25-27,-26 0,27 53,-1-27,1 1,26 25,0-25,26-1,1 1,26-27,-27 0,27 0,0-27,-27 1,27 26,-26-53,-1 27,-26-27,0 0,0 26,0 1,0-1,0 1,0-1,0 27,0 27,27-27,-1 26,1 1,-1-1,27 1,-27-1,27 1,0-27,0 26,0-26,-26 0,25-26,-25 26,-27-27,0 1,0-1,-27-26,27 27,-52-27,52 26,-27 1,27 26,0-53,0 53</inkml:trace>
  <inkml:trace contextRef="#ctx0" brushRef="#br0" timeOffset="50746.9025">23522 2487,'0'0,"0"53,0-27,0 1,0-1,0 27,0-26,26-1,-26 1,0-1,27 1,-27-1,0-26,0 0,0 0,0-26</inkml:trace>
  <inkml:trace contextRef="#ctx0" brushRef="#br0" timeOffset="50939.9136">23125 2514,'-27'-27,"54"27,-1 0,54 0,-27 0,26 0,27-26,-27 26,27-27,-27 27,-26 0,-26-26,26 26,-27 0,1 0,-1 0</inkml:trace>
  <inkml:trace contextRef="#ctx0" brushRef="#br0" timeOffset="79029.5202">3466 14182,'0'26,"0"1,27-27,-27 26,0-26,0 27,26-27,-26 26,0 0,0-26,0 27,0-1,0 1,0-1,0 1,0-1,0 1,27-27,-27 26,26-52,27-1,0-26,26 0,1 0,26-52,-1 25,28-26,-1 1,0-1,1 0,-28 27,1-1,27 1,-54 26,0 0,1 26,-54 1,1 0,-1-1,1 27,-27 0,26 0,-26 0,0 0,0 27,0-27,0 26,0-26,0 26,-26-26</inkml:trace>
  <inkml:trace contextRef="#ctx0" brushRef="#br0" timeOffset="480640.491">19447 15769,'27'-26,"-27"-1,0 27,0 0,0 0,0 0,26-26,-26 26,0 0,0 26,0 1,-26-27,26 26,0 1,-27 26,27-27,0 27,-26-27,-1 27,27 0,-26 0,26 0,-27 0,27-27,-26 27,26-26,-27-1,27 1,0-27,0 0,-26 26,26-26,0 0,0 0,0 0,0 0,0 0,0-26,0 26,0-27,0 27,0-26,0 26,-26 0,26-27,0 27,0-26,0 26,-27-27,27 27,0 0,0-26,0 26,0-26,0 26,-26-27,26 1,0 26,0 0,0 0,0 0,-27-27,27 27,-26 0,26 0,0 0,0 27,0-27,0 26,0 27,0-27,0 1,0-1,0 1,0-1,0 27,0-53,26 27,-26-27,0 0,27 26,-1-52,-26 26,27 0,25-27,-25 1,-1 26,1-27,-1 1,1 26,-1-27,1 1,-27 26,26 0,-26-27,27 27,-27 0,0 0,0 0</inkml:trace>
  <inkml:trace contextRef="#ctx0" brushRef="#br0" timeOffset="481549.543">10134 15981,'0'0,"0"0,0 0,0-27,0 27,0 0,0 0,0 0,0 27,0-27,0 53,-27-27,27 27,0-26,-26 52,0-26,26 0,-27 26,27-52,-26 26,26-1,-27-25,27-1,0-26,-26 0,26 0,0 0,0 0</inkml:trace>
  <inkml:trace contextRef="#ctx0" brushRef="#br0" timeOffset="481828.559">9869 16351,'0'27,"-26"-1,-1 1,27-1,-26 1,26-1,-27 0,27 1,27-1,-27-26,26 0,1 0,-1-26,1-1,26-25,0 25,-27 1,27-27,0 26,0 1,0 26,-27 0,27-27</inkml:trace>
  <inkml:trace contextRef="#ctx0" brushRef="#br1" timeOffset="512796.3302">18468 14843,'27'0,"-27"0,0 0,0 0,-27 0,1 27,26-27,-27 26,-26 1,27-27,-27 26,27 0,-27-26,-27 27,27-1,-26-26,0 27,-1-27,-26 0,-26 0,26 26,0-26,-26 0,0 0,0 27,-1-27,1 26,0-26,-1 0,1 27,26-27,0 0,-26 0,26 0,27 0,0-27,-1 27,1 0,26 0,-26-26,52 26,-26 0,27-27,26 27,-27 0,27 0,-26 27,26-1,26 1,-26 26,0-27,0 53,27 1,-27-1,0 1,0 25,26 1,-26 0,0 26,-26 1,26-28,-27 28,27-1,-26 0,-1 1,1-28,26 1,-27 0,1 0,26-27,0 1,-26-27,52 26,-26-53,0-26,0 80,0-80,26 79,-26-79,0 53,0-53,0 79,0-79,0 53,0-53,27 80,-27-80,26 79,-26-79,53 53,-53-53,80 53,-80-53,79 53,-79-53,106 53,-53-27,26 1,-26-1,26 1,-26-1,53 1,-26-27,-1 26,27-26,0 0,-1 26,1-26,0 0,26 0,1 0,-1 0,0 0,1 0,25-26,-25 0,25 26,1-27,0 1,-27-1,53 27,-26-26,0 26,0-27,-1 27,1-26,-27 26,27 26,-53-26,26 0,-26 27,0-1,-27-26,1 27,-1-27,-26 26,-53-26,79 0,-79 0,80 0,-80 0,0 0,26-79,-26-1,0 27,0-26,0 0,0-27,0 0,-26 0,26-26,-27 0,27-1,-26 1,-1-27,27 27,0-53,-26 26,26 0,0 1,0-28,0 28,0-1,0 0,-27-26,27 53,0-27,-26 53,0-26,-27 52,26 1,-52 26,26 0,-27 27,-25 26,-28 0,1 26,26 1,-53 25,27-25,0 26,53-53,-27 0,53-27</inkml:trace>
  <inkml:trace contextRef="#ctx0" brushRef="#br1" timeOffset="518731.6697">13230 582,'0'0,"0"0,0 0,79-53,-79 53,53-26,-53 26,79-27,-79 27,106 27,-106-27,53 26,-53-26,26 80,-26-1,-26-26,-1 0,1 26,0 1,-1-28,1 1,-1 0,27-53,0 80,0-80,27 53,-27-53,53 26,-53-26,79 0,-26 0,-53 0,79-26,-79 26,53-53,-53 53</inkml:trace>
  <inkml:trace contextRef="#ctx0" brushRef="#br1" timeOffset="518945.682">13177 820,'0'0,"0"0,53 0,-1 0,28 0,-27 0,53 0,-27 0,-26 0,26-26,-79 26,80 0,-80 0,79 0</inkml:trace>
  <inkml:trace contextRef="#ctx0" brushRef="#br1" timeOffset="521413.8231">8758 1984,'-26'0,"-1"-26,27 26,-26 0,-1 0,1 0,-1 0,27 0,-26 26,26 1,-27-1,27 27,0-26,27 26,-1-27,-26 1,27 25,26-25,-27-27,27 0,-26 0,25 0,-25-27,-1 1,-26 0,27-27,-27 26,0-26,-27 27,27-1,-53 1,53 26,-26-27,26 27,0 0,0 0</inkml:trace>
  <inkml:trace contextRef="#ctx0" brushRef="#br1" timeOffset="521788.8446">9525 2011,'0'0,"27"0,-27-27,0 27,-27-26,27 26,-26 0,26 0,-27 0,27 26,-26 1,26-1,-26 1,52-1,-26 27,26-26,1-1,-1 1,27-27,-26 0,26 0,0-27,-27 1,27-1,-53 1,26-27,-52 26,26 1,-53-27,0 53,27-27,-54 27,27 0,0 0,-26 27</inkml:trace>
  <inkml:trace contextRef="#ctx0" brushRef="#br1" timeOffset="522278.8726">8679 2540,'0'0,"-27"26,1-26,26 27,-27-1,1 27,-1-26,27 26,-26-27,52 27,-26 0,53-27,-26 1,26-1,26-26,-26 0,26-26,-26 26,-26-53,-1 27,1-1,-54-26,1 27,-1-27,-26 26,0 1,1 26,-1-27,26 27,27 0,0 0,27 0</inkml:trace>
  <inkml:trace contextRef="#ctx0" brushRef="#br1" timeOffset="522568.8892">9605 2540,'0'0,"0"0,0 26,0-26,0 27,0-1,0 27,0-26,0-1,0 1,0 26,0-27,0 1,26-1,-52-26,52 26,-26-26,0 0</inkml:trace>
  <inkml:trace contextRef="#ctx0" brushRef="#br1" timeOffset="523105.9199">8705 3228,'0'0,"0"26,0-26,27 27,-54-27,27 53,0-27,0 1,0 26,-26 0,26-27,0 27,-27-27,27 1,0-27,0 0,27 0,-1-27</inkml:trace>
  <inkml:trace contextRef="#ctx0" brushRef="#br1" timeOffset="523457.94">9578 3334,'0'26,"-26"1,26-27,-27 26,1 1,26-1,0 1,0-1,0-26,26 26,1-26,-1 0,27 0,-26-26,26 0,-27-1,0 1,1-27,-27 26,-27-26,1 27,0-1,-1 1,1 26,-1 0,-26 0,27 0,-1 26,27 1</inkml:trace>
  <inkml:trace contextRef="#ctx0" brushRef="#br1" timeOffset="523879.9642">8573 3810,'0'26,"0"-26,0 27,-27-1,27 1,0-1,-26 27,26-26,0 26,0-27,0 27,26-27,-26 1,27-1,-1-26,-26-26,27-1,26 27</inkml:trace>
  <inkml:trace contextRef="#ctx0" brushRef="#br1" timeOffset="524237.9847">9446 3836,'26'0,"-26"0,0 0,0 0,0 27,0-1,0 27,0-26,0 26,0-27,0 1,0-1,0 1,0 25,0-52,27 0,-27 0,0 0,0 0,0 0</inkml:trace>
  <inkml:trace contextRef="#ctx0" brushRef="#br1" timeOffset="531394.394">8493 635,'0'0,"-52"0,52 0,0 0,0 0,0 0,0 0,0 0,0 0,52 79,-52-79,80 53,-80-53,79 53,-79-53,80 53,-80-53,53 27,-53-27,0 0,0 0,0 0</inkml:trace>
  <inkml:trace contextRef="#ctx0" brushRef="#br1" timeOffset="531677.4102">8837 503,'0'0,"0"0,0 0,0 0,-26 53,26-53,-26 79,-1-26,1 0,-1 0,-26 26,27-52,-1 26,27-53,-53 105,53-105,-26 53,26-53,0 0,0 0,0 0,0 0,53-53</inkml:trace>
  <inkml:trace contextRef="#ctx0" brushRef="#br1" timeOffset="531976.4273">9367 635,'0'0,"0"0,0 0,0 0,0 0,0 0,53 79,-53-79,79 27,-79-27,79 53,-79-53,53 53,-53-53,0 0,80 26,-80-26,0 0,0 0</inkml:trace>
  <inkml:trace contextRef="#ctx0" brushRef="#br1" timeOffset="532276.4444">9896 503,'0'0,"0"0,0 0,0 0,0 53,0-53,-27 79,1-26,-1 0,1 26,-1-26,1 27,26-28,-26 1,26-26,0-27,-27 79,27-79,0 53,0-53,0 0,0 0,0 0,0 0,0 0,0 0,0 0</inkml:trace>
  <inkml:trace contextRef="#ctx0" brushRef="#br1" timeOffset="538911.824">10663 7117,'-26'0,"26"0,-27-26,1 26,26 0,0 0,0 0,-27 0,27 0,-26 26,-1-26,27 27,-26-27,-1 26,27 1,0-1,-26 1,26-1,-27 1,27-1,0 27,0-27,0 1,27-1,-1-26,-26 27,27-1,-1-26,1 0,-1 0,27 0,-26 0,26 0,-27-26,27-1,-27 1,1 26,-1-27,1 1,-27-1,26 1,-26 0,0-1,0 1,-26-1,-1 1,27-1,-26 1,-27-1,26 1,1-1,0 27,-1-26,-26-1,27 27,-1 0,1 0,-1 27,1-27,-1 26,27-26,-26 27,-1 26,27-27,0 27,-26-26,26 26,0-27,26 27,-26 0,27-27,-1 27,1-53,-1 53,1-53,26 27,-27-27,27 0,-26 0,25-27,-25 1,26-1,-27 1,1-1,-1 1,1-27,-27 26,0 1,0-27,-27 27,1-1,-1-26,1 53,-1-53,-26 27,27-1,0 27,-27 0,26-26,-26 52,27-26,-27 0,26 27,1-1,-1 1,1-1,26 27,0-26,0-1,0 27,26-53,1 53,-1-27,-26-26,53 27,-26-27,26 0,0 0,-27 0,27 0,-27-27,1 1,-1-1,1 1,-27 0,26-1,-26 1,-26-1,26 1,-27-1,1 27,-1-26,1 26,-27 0,27 0,-1 26,1-26,-1 27,1-27,-1 26</inkml:trace>
  <inkml:trace contextRef="#ctx0" brushRef="#br1" timeOffset="558124.9229">17992 3254,'0'0,"0"0,0 0,0 0,0-26,0 26,0-27,0 27,0-26,0 26,0-26,0 26,0-27,0 27,-26 0,26 0,0-26,-27 26,27-27,-26 27,26 0,-27 27,27-27,0 0,0 0,0 0,0 0,27 26,-1-26,-26 0,27 0,-1 0,0 0,-26 0,0 0,0 0,-26 0,26 27,-26-1,-1 0,27 1,-26-27,26 26,0-26,26 27,-26-27,27 0,-1 0,0 0,-26 0,27 0,-54 26,27 1,-26-1,0 1,-1-1,1 1,-1-27,27 26,0-26,0 0,0 0,27 0,-27 0,26 0,-26 27,0-27,0 26,0 0,0 1,-26-27,26 26,0 1,0-27,26 0,1 0,-1 0,-26 0,26 0,1 0,-27 0,0 26,0 1,-27-27,1 26,0 1,-1-1,27-26,-26 0,26 0,0 0,26 0,-26 0,27 0,-1 0,-26 0,26 0,-26 0,0 0,0 0,0 27,0-27,0 0,0 0,0 0,0 0,27 26,-27-26,0 0,0 0,0 0,0 0,0 0,0 26,0-26,0 0,0 27,0-27,0 26,0-26,0 27,0-27,0 0,0 0,0 0,0 26,0-26,0 0,-27-26,27 26,0 0,-26-27,26 27,-26 0,26 0,-27 0,27 27,-26-27,26 26,-27 1,27-1,-26-26,26 27,0-27,0 0,0 0,0 0,-27 0,27-27,0 27,0-26,0-1,-26 1,26-1,0 27,0 0,-27-26,27 26,-26 0,-1 26,27 1,0-27,-26 26,26-26,0 27,0-27,0 0,0 0,0 0,0 0,0 0,0 0,0 0,0-27,0 27,-26 0,26 0,-27-26,27 52,0-26,-26 0,26 0,-27 27,27-1,0-26,0 0,0 27,0-27,0 0,0 0,0 0,0 0,-26-27,26 27,0 0,-27 0,27-26,-26 26,26 0,-27 0,27 0,0 0,0 0,0 0,27 0,-1 0,-26 0,27 0,-27-27,0 27,0 0,26 0,-26 0,0 0,-26 0,26 0,0 0,-27 27,1-27,26 0,-27 26,27-26,-26 0,26 0,0 0,0 0,26 0,-26 0,0 0,27 27,-27-27,-27 0,27 0,0 26,-26-26,26 27,-27-1,27-26,0 0,0 0,0 27,27-27,-27 0,26 0,1 0,-27 0,26 26,-26-26,0 26,-26-26,26 27,0-1,-27-26,27 27,0-1,0-26,0 0,27 0,-27 0,26 0,-26 0,27 27,-54-27,27 26,-26 1,26-27,-27 26,1 1,26-1,0-26,0 0,26 0,27 0,-26 0,-1 0,1 0,-27 0,26 26,-52 1,-1-1,1 1,26-1,-27 1,1 26,-1-53,54 0,-27 26,26-26,1 0,-1-26,1 26,-27 26,0-26,0 27,-27-1,1 1,-1-1,1 27,-27-27,26 1,27-27,0 0,0 0,27 26,-27-26,26 0,-26 0,27 27,-27-27,0 26,-27 1,27-27,0 0,0 26,0-26,0 27,0-27,0 0,0 0,27 0,-27 0,26 26,-26-26,-26 26,26 1,-27-1,27 1,0-1,-26-26,26 27,0-1,-27-26,27 0,0 27,0-1,0 1,0-1,0-26,0 27,0-27,27 26,-27-26,0 0,26 0,-26 0,27 0,-27 0,26 0,1 0,-27 0,0 0,0 26,0 1,-27-27,27 26,0 1,0-1,0-26,0 0,0 0,27-26,-27-1,26 27,-26-26,27-1,-1 27,-26-26,0 26,27 0,-27 0,0 0,0 0,0 0,0 26,0-26,26 0,-26 0,26 0,1 0,-1-26,1 26,-1-26,1 26,-27 0,0 0,26-27,-26 27,0 27,0-1,0-26,0 26,0-26,0 0,27 0,-1 0,1 0,-1 0,0 0,1-26,-27 26,0 0,0 0,0 26,0-26,-27 27,27-27,-26 26,26 1,0-27,0 0,0 26,0-26,26 0,-26 0,0 0,0 0,27 27,-27-1,-27-26,27 27,0-27,0 26,27-26,-27 27,0-27,0 0,26 26,-26-26,27 26,-27-26,0 0,0 27,0-1,0-26,0 27,-27 26,1-27,26 1,-27-1,1 1,26-1,0-26,0 27,0-27,0 0,0 26,0 0,0-26,0 0,-26 27,26-1,0-26,0 27,0-27,0 0,26 0,-26 0,26 0,-26 0,0 0,0 26,0 1,0-1,-26 1,0-27,-1 26,1 27,-1-53,1 26,26 1,0-27,0 0,26 0,-26 0,27 0,-1 0,1 0,-1 0,-26 0,26 0,-26 0,0 0,0 0,0 0,0 0,0 0,0 0,0 0,0 0,0 0,0 0,0 26,0-26,0 0,0 0,0 0,0 0,0 27,0-27,0 0,0 0,0 26,0-26,0 0,0 0,27 27,-27-27,0 0,0 0,0 0,0 0,0 0,0 26,0-26,0 0,-27-26,27-1,-26 1,26-27,-26-26</inkml:trace>
  <inkml:trace contextRef="#ctx0" brushRef="#br1" timeOffset="561308.1048">18018 6535,'-26'0,"0"0,-1 0,27 0,-26 0,-1 0,1 0,26 0,-27 0,27 27,0-27,0 26,27 1,-1-27,-26 26,27 1,-1-1,-26 0,0-26,0 27,0-1,0-26,0 0,0 27,0-27,0 0,0 0,0 0,0 0,0 0,0 0,-26 26,26-26,0 27,-27-27,1 26,-1-26,27 0,-26 27,-1-27,1 0,26 0,0 0,-27 0,27 0,0 0,0 26,0-26,0 27,-26-27,26 26,-26-26,26 0,0 0,0 0,0 0,-27 0,27 0,0 0,0 0,-26 0,-1 0,27-26,-26 26,26 0,0 0,0 0,-27-27,27 27,0 0,0 0,0 0,-26 27,26-27,0 26,-27-26,27 26,-26 1,26-27,-27 26,27-26,0 0,27 0,-27 0,26 0,-26 0,0 0,0 0,0 0,0 0,0 0,-26 0,26 27,-27-27,27 26,0-26,27 0,-27 0,53 0,-27 0,1 0,-1 0,-26 27,27-27,-27 26,-27 1,1 26,26-27,-27 27,1-27,-1 27,1-26,26-1,26 1,-26-27,27 0,-27 26,26-26,-26 0,0 0,-26 27,26-27,-27 26,1 1,26-1,-27-26,27 26,0-26,27 27,-1-27,-26 0,27 0,-1 26,-26-26,0 27,0-1,-26 1,-1-1,27 1,0 26,0-53,0 26,0-26,27 0,-1 0,1 0,-27 0,0 0,0 27,0-1,0 0,-27 1,27-1,-26 1,26-1,0 1,0-27,26 0,1 0,-27 0,0 26,0-26,26 0,-26 27,-26-1,26 1,0-1,0 0,0 1,0-1,0-26,26 0,27 0,-26 0,-1 0,-26 0,0 0,26 0,-52 27,26-1,-26 1,-1-27,1 26,26-26,0 0,0 0,26 0,1-26,-1 26,0-27,1 27,-1-26,-26 26,0 0,0 26,0 1,-26-27,26 0,0 26,0-26,26 0,1 0,-1-26,1 26,-1 0,1 0,-27 0,26 0,-52 26,26 1,0-1,0 1,-27-27,54 26,-27-26,26 0,1-26,-1 26,0-27,1 1,-1 26,1 0,-27 0,0 26,0-26,0 27,0-27,0 26,0 1,0-27,0 0,0 26,0-26,0 0,26 0,-52 0,26 26,0 1,0-1,0 1,0-27,0 26,0 1,0-27,0 26,0-26,0 0,0-26</inkml:trace>
  <inkml:trace contextRef="#ctx0" brushRef="#br1" timeOffset="563516.2312">17780 8625,'0'-26,"0"26,0-26,27-1,-27 1,0 26,26-27,-26 1,27 26,-27 0,0-27,0 27,0 27,0-1,0 1,0-27,0 53,0-27,26-26,-26 26,0-26,27 27,-1-54,1 27,-1 0,0 0,-26 0,27 0,-27 27,0-1,0 1,0 26,0 0,0 0,0-27,26 27,-26-27,27 1,-27-1,0-26,26 27,-26-27,0 0,0 0,27 0,-27 0,0 26,0-26,0 0,0 0,0 0,0 0,0 0,0 0,0 0,0 0,0 0,26-26,-26 26,27 0,-27 0,0 26,0-26,0 27,26-1,-26 1,0-1,0-26,27 27,-27-27,26 0,1-27,-1 1,0-1,27 1,-26-1,26 1,-27-1,1 1,-1-1,1 27,-1 0,-26 0,26 0,1 0,-27 0,26 0,1 0,-1 0,1 0,-1 0,1-26,-1 26,-26 0,27 0,-1 0,1 0,-27 0,26 26,-26-26,26 0,1 0,-1 0,1 0,-1-26,27-1,-26 1,26 0,-27 26,0-27,1 27,-27 0,0 0,26 0,-26 0,0 0,27 0,-1 0,1-26,-1-1,1 27,26-53,-27 27,1-1,25 1,-25-1,-1 27,-26 0,0 0,27 0,-27 0,0 0,0 0,26 0,1-26,-1 26,1-26,-1 26,1-27,-1 1,-26 26,26 0,-26 0,0 0,0 0,0 0,27 0,-27 0,26 0,1-27,-1 27,1-26,26-1,0 1,0-1,-1-26,1 53,-26-26,26-1,-27 1,1 26,-1 0,1 0,-27 0,26 0,0 0,1 0,-1 0,1 0,26 0,-27 0,1 0,26 0,-27 0,27 0,-27 0,1 0,-1 0,27 0,-26 0,-1 0,1 0,-1-26,27 26,-27 0,1 0,-1 0,1 0,-1 0,1 26,-27-26,26 26,1-26,-1 27,-26-27,27 0,-1 0,1 0,25 0,-25 0,-1-27,1 27,26-26,-27 26,1 0,-1 0,1 0,-1 0,0 0,-26 0,27 0,-27 0,26 0,-26 0,27 0,-27 0,26 0,1 0,-27 0,26 0,1 0,26 0,-27 0,1 0,-1 0,0 0,1 0,26 0,-27-26,-26 26,27 0,-1 0,1 0,-27 0,26 0,-26 0,0 0,0 0,0 0,0 0,0 26,0-52,0 52,0-26,0 0,-26 26</inkml:trace>
  <inkml:trace contextRef="#ctx0" brushRef="#br1" timeOffset="569825.5919">23098 6588,'0'0,"0"0,0 27,0-27,0 0,0 0,0 26,0-26,0 0,0 0,0 27,0-27,-26 26,26-26,0 0,0 0,0 26,0-26,0 27,0-1,26 1,-26-1,0 27,0-26,0-1,0 1,27-1,-27 0,0 1,0-1,0-26,0 0,0 0,0 0,0 0,0 0,0 0,0 0,0 0,0 0</inkml:trace>
  <inkml:trace contextRef="#ctx0" brushRef="#br1" timeOffset="570216.6144">22834 6853,'0'0,"0"0,-27-27,27 27,27 0,-27 0,53 0,-53 0,26 0,1 0,-1 0,1 0,-1 0,1 0,-27-26,26 52,0-52,1 26,-1 0,1 0</inkml:trace>
  <inkml:trace contextRef="#ctx0" brushRef="#br1" timeOffset="570916.6544">23442 6720,'0'0,"0"0,0 0,0-26,27 26,-27-26,26-1,1 1,-1 26,-26-53,27 26,-1 1,-26-1,27 1,-27-1,0 1,0 26,0 0,0-27,0 27,0 0,0 0,0 27,0-1,0 1,0-1,0 27,0 0,0 0,0 0,0 26,0-26,0 0,0 27,0-28,0 1,0-26,0 26,0-27,0 1,0-27,0 26,0-26,0 0,0 0,0 0,0-26</inkml:trace>
  <inkml:trace contextRef="#ctx0" brushRef="#br1" timeOffset="571259.6738">23390 7170,'-27'27,"27"-27,0 0,0 0,27 0,-27-27,26 27,27 0,-27 0,27 0,0 0,-26-26,26 26,-1 0,1 0,-26 0,-1 0,1 26,-27-26,26 0,-26 0,27 0,-27 0,0 0,0 0,0 0,0 0,0 0,-27 0,27 0,0 0</inkml:trace>
  <inkml:trace contextRef="#ctx0" brushRef="#br1" timeOffset="571749.7019">23019 5821,'0'0,"0"0,0 0,-26 0,52 26,-52-26,52 27,-26-1,0 27,0-26,0 26,0-1,0-25,27 26,-54-27,27 1,0-27,0 26</inkml:trace>
  <inkml:trace contextRef="#ctx0" brushRef="#br1" timeOffset="571921.7119">22834 6112,'0'0,"0"0,26 26,1-26,-27 0,53 0,-27-26,27 26,0-27,0 27,0-26,0-27,0 27</inkml:trace>
  <inkml:trace contextRef="#ctx0" brushRef="#br1" timeOffset="572207.7284">23707 5715,'0'-53,"0"27,-26 26,-1-27,1 27,-27 0,26 0,-26 0,27 27,26-27,0 53,0-27,26 27,1-27,-1 27,27 0,-26 0,-1-26,1 26,-27-27,0 0,0 1,-27-1,1 1,-1-27,-26 0,0-27,27 1,-27-1,27-25</inkml:trace>
  <inkml:trace contextRef="#ctx0" brushRef="#br1" timeOffset="572360.737">23469 5556,'26'0,"27"-26,0 26,0 0,0 0,0-27,0 27,-27-26,1 26,26-27,-27 27</inkml:trace>
  <inkml:trace contextRef="#ctx0" brushRef="#br1" timeOffset="572709.757">23839 5927,'0'0,"0"26,27 1,-27-27,0 26,0 1,26-1,-26 0,27 1,-27-1,26 1,-26-1,0-26,0 0,27 27,-27-54,26 1,1-1,-1 1,0-1,1-25,26-1,-27 0,27 26,0-26,0 0</inkml:trace>
  <inkml:trace contextRef="#ctx0" brushRef="#br1" timeOffset="576629.9813">13468 1799,'0'0,"0"0,0 0,-27 0,27 0,0 0,0 0,0 0,0 0,0 0,0 0,0 0,0 0,0-26,0 26,-26 0,26 0,0 0,0 0,0 0,0 0,0 0,0 0,0 0,0 0,0 0,0 26,0 27,0-53,0 53,0-27,0 1,26 26,-26-27,0 1,0-1,0 1,0-1,0-26,0 0,0 27,0-27,0 0,0 0,0 0,0 0,0 0,0 0,0 0,0 0,0 0,0 0,0 0,0 0,0 0,0-27,0 27</inkml:trace>
  <inkml:trace contextRef="#ctx0" brushRef="#br1" timeOffset="582847.3369">10557 7064,'0'0,"0"-26,0 26,0-27,0 1,0 26,0-26,-26 26,26 0,0-27,0 27,-27 0,1 27,-1-27,27 26,-26 27,-1-27,1 1,0 26,-1-27,1 1,26-1,0 1,26-27,1 0,-1-27,0 27,27-53,-26 53,26-26,0-1,-27 1,1-1,-1 27,-26 0,0 0,0 27,-26 26,-1-27,-26 54,27-54,-1 27,1 0,-1-27,27 1,0-1,0-26,0-26,27 26,-1-53,27 26,-26 1,26-27,-27 27,1-1,25-26,-52 53,27-26,-27-1,0 27,0 0,0 27,-27-1,1 1,0-1,-1 1,1-1,-1 1,1-1,26-26,0 0,26 0,-26 0,27-26,26-1,-27 1,27-27,0 26,-27 1,27-1,-26 1,-27 26,0 0,0 26,-27 1,1 26,-27 0,0 0,0-1,0 1,27 0,-1 0,1-26,26-1,0-26,26 0,1-26,26-1,-1 1,-25-1,26 1,0-1,-27 1,1-1,-1 1,-26 26,0 0,-26 26,26 27,-27-26,1-1,-1 27,-26-26,27-1,26 1,-27-1,27-26,0 0,0 0,0 0,0-26,0 26,0-27,0-26,0 53</inkml:trace>
  <inkml:trace contextRef="#ctx0" brushRef="#br1" timeOffset="584395.4255">9552 6932,'-27'0,"27"0,0-26,0 26,0 0,0 0,0 0,0 0,0 0,0 0,0 0,27 0,-1 0,1 0,-1 0,27 0,-26-27,25 27,-25-26,26 26,-27-27,1 1,-1 26,1 0,-27-27,0 27,26 0,-26 0,0 0,0 0,0 0,0 0,0 0,0 0,0 0,0 0,0 27,0-27,0 26,0 1,0-1,0 27,0 0,0-27,0 27,0-26,0 26,0-27,0 1,0 26,0-27,0 1,0-1,0-26,0 0,0 0,0 26,0-26,0 0,0 0,0 0,-26-26,26 26,0 0,0 0,0-26,0 26,0 0,0 0,0-27</inkml:trace>
  <inkml:trace contextRef="#ctx0" brushRef="#br1" timeOffset="585282.4762">9763 7408,'0'27,"0"-27,-52 0,52 0,0 0,0 0,0 0,0 0,26-27,0 27,1-26,-1 26,1-27,26 27,-27-26,27 26,-26 0,-1-26,1 26,-1 0,0-27,-26 27,27 0,-27 0,0 0,0 0,0 0,0 0,0 0,0 0,0 0,-27 0,27 0,0 0,0 0,-26-26,26 26,-26 0,26 0,-27 0,27 0,-26 0,-1 0,1 0,-1 0,1 0,-27 26,26-26,1 0,-1 0,1 27,26-27,-26 0,26 0,0 0,0 0,26 0,0 0,-26 0,53 0,-26 0,-1-27,27 27,-26 0,26-26,-27 26,1 0,-1 0,0 0,-26 0,27 0,-27 0,0 0,0 0,0 0,-27 0,1 0,26 26,-53-26,53 27,-53-27,27 26,-27-26,0 26,26 1,-26-1,1-26,25 27,1-27,-1 0,1 0,26 0,0 0,0 0,0 0,-27 0,27 0,0 0,0 0,0 0</inkml:trace>
  <inkml:trace contextRef="#ctx0" brushRef="#br1" timeOffset="588288.6481">9737 6879,'-26'0,"26"27,-27-1,27-26,-26 27,-1-1,1-26,-1 26,1 1,26-27,-27 0,27 0,-26 26,26-26,26-26,-26-1,27 1,-1 26,1-26,-1-1,1 1,26-1,-27 27,0-26,1-1,-1 27,1-26,-27 26,26-27,-26 27,0 0,27 0,-27 0,0 0,0 0,0 0,0 0,0 0,0 0,-27 0,27 0,0 27,-26-27,26 26,0-26,-27 27,1-27,26 26,-27-26,27 0,0 0,0 0,0 0,0 0,0 0,0 0,27-26,-27 26,26-27,-26 1,27 26,-1 0,1-27,-27 27,0 0,26 0,-26 0,-26 0,-1 0,1 27,-1-27,1 26,-1 1,-25-1,25 1,1-1,26-26,0 0,0 27,0-27,26 0,1-27,-1 27,0-26,1-1,-1 27,1-26,-1-1,1 1,-27 26,26-27,1 27,-27-26,0 26,26 0,-26 0,0 0,0 0,0 0,-26 26,26-26,0 27,0-27,0 26,0 1,-27-1,27 1,0 26,0-27,0 0,0 1,0-1,0 1,-26-1,26 1,0-1,0-26,0 0,0 0,0 27,0-27,0 0,0 0,0 0,0 0,0 26,0-26,0 0,0 0,0 0,0 0,0 27,0-27,0 0,0 0,0 0,0 0,0 0,0 0,0 0,0 0,0 0,0 0,0 0,0 0,0 0,0 0,0 26,0-26,-27 0,27 0,-26 27,26-27,-27 0,1 26,26-26,-27 0,1 26,0-26,26 0,-27 27,27-27,0 0,0 0,0 0,0 0,27-27,-1 27,0-26,1 26,-1-26,1 26,26-27,-27 1,1 26,-1 0,-26 0,27 0,-27 0,0 0,0 0,0 0,0 0,-27 0,27 0,-26 0,-1 0,1 26,-27-26,26 27,1-27,-1 26,1-26,26 0,0 0,-26 0,26 0,26 0,0-26,-26 26,27 0,-1-27,27 27,-26 0,-1-26,-26 26,27 0,-27 0,0 0,0 0,0 0,0 0,0 0,0 0,0 0,-27 0,27 0,-26 26,26-26,0 0</inkml:trace>
  <inkml:trace contextRef="#ctx0" brushRef="#br1" timeOffset="597595.1804">10107 6720,'0'-26,"-26"0,0-27,-1 26,1-26,-1 27,-26-27,0 0,-26 26,0 1,-1 0,-26-1,27 27,0 0,-27 27,26 25,1 1,0 27,-1-1,1 27,26 0,0 26,27 0,26 1,0-1,26 0,53 1,1-28,26 1,-1-26,28-1,-1 0,27-52,-27-27,27 0,-27-27,0-52,-26 0,0-27,-27 0,-26-53,27 53,-54-52,-26 25,0 1,-26 26,-27 0,0 27,-53 0,27 52,-27 1,27 26,-1 26,-26-26,27 27,26-27,0 26</inkml:trace>
  <inkml:trace contextRef="#ctx0" brushRef="#br1" timeOffset="598614.2387">17198 7541,'-26'-27,"26"27,-27-26,1-1,26 27,-27-26,27 26,0-27,0 27,-26-26,26 26,0-27,0 27,0 0,0 0,26 27,1-1,-1 1,1 26,-1-27,1 27,26 0,0 0,26 0,-26 0,0 0,0 0,26 0,-26-27,0 27,-27-27,27 1,-26-27,-27 26,0-26,26 27,-26-27,0 0,-26-53,26 53,-27-53,27 26,-26-25</inkml:trace>
  <inkml:trace contextRef="#ctx0" brushRef="#br1" timeOffset="599248.2738">17860 7355,'26'0,"-26"-26,27 26,-27 0,0 0,0 0,-27 26,1-26,-1 53,-26-26,27 26,-53 0,26 26,-27-26,1 26,-1-26,1 27,0-27,26-1,0-25,0 26,0-27,27 1,-1-1,27-26,0 0,0 0,0 0,27-26,-1-1,27 1,-27-27,54-26,-27 26,26-53,0 26,1 27,-27-26,0 26,26-26,-52 52,25 1,-25-1,-27 27,0 0,0 0,0 27,0-27,-27 26,1 27,-27 0,27-26,-27 52,-27 0,27 1,-26-1,0-26,-1 26,27-26,0 0,1-26,25-1,-26 1,53-27,-26 0,26 0,0 0,0-27,26 1,-26-27,27 26</inkml:trace>
  <inkml:trace contextRef="#ctx0" brushRef="#br1" timeOffset="599604.2939">17040 7514,'-27'-53,"27"27,-26 26,26-27,0 27,0 0,0-26,0 26,0 0,26 26,1 1,-1-27,0 53,27-27,-26 27,26 0,0 0,26 0,-26 0,0 0,26 0,-52 0,26-1,0-25,-1 26,-25-53,-1 26,1 1,-27-27,0 0,26 26,-26-26,0 0,0-26,0 26,-26-27</inkml:trace>
  <inkml:trace contextRef="#ctx0" brushRef="#br1" timeOffset="609914.8851">18442 9102,'0'0,"-27"0,27 0,-26 0,26 26,-27-26,27 0,-26 27,26-1,-26 1,-1-1,1-26,26 26,-27 1,27-27,0 0,0 26,27-26,-1-26,1-1,25 1,1 26,0-26,0-1,0 1,-26-1,-1 27,-26 0,0 27,-26-1,26 1,-27-1,1 27,-1-27,1 1,26-1,0-26,26 0,1 0,26 0,-27-26,27-1,26 27,-52-26,26 26,-27-27,1 27,-27 0,0 0,0 27,-27-1,1 1,26-1,-27-26,27 27,27-27,-1 0,27 0,26-27,-26 1,27-1,-1 1,0-1,-26 1,0 26,-26-26,-27 26,0 0,-53 26,0 0,0 1,0-1,0 1,0 26,0-27,27-26,26 27,26-27,27 0,0-27,0 27,26-26,-26-1,27 1,-27 26,-27-27,1 27,-1 0,-26 0,0 0,0 0,0 27,-26-27,52 26,-26-26,53 0,-27 0,27 0,27-26,-27 26,0 0,-1-27,-25 27,-1 0,-26 0,0 27,-26-1,-27-26,27 27,-1-1,1-26,26 27,0-27,26 26,27-26,0-26,0 26,26 0,-26-27,27 27,-54 0,27 0,-53 0,-27 27,1-27,-27 26,0 1,0-1,0-26,0 26,0 1,53-1,0-26,0 0,27 0,-1 0,27 27,-26-27,26 0,-27 0,1 26,-1-26,1 27,-27-27,0 26,-27 1,27-1,0 1,-26-27,26 26,0 1,0-1,0-26,0 26,0-26,0 0,-27 27,1-54,26 27,-27-26,1 26,-1-26,-26-1,27 1,-1 26,1-27,0 27,-1 0,27 0,0 27,0-27,0 53,0-27,27 27,-27-27,26 27,0-26,-26-1,0 1,27-1,-27-26,0 0,-27-26,27 26,-26-27,0 1,-1-1,1 1,-1-1,1 27,-1-26,1 52,-1-26,27 27,-26-1,26 1,0-1,0 1,0-1,0-26,26 27,-26-27,27-27,-27 27,0-26,26-1,-26 1,-26-1,26-26,-27 53,1-26,-1-1,1 27,0 27,-1-27,27 26,0 1,0-1,0 1,27-27,-27 26,26 1,0-27,1 26,-1-26,-26 0,0 0,0 0,-26-26,-1 52,-25-26,25 0,-26 27,27-27,-27 26,26 0,1-26,-1 27,27-27,0 26,0-26,27 0,-1 27,-26-27,0 0,0 26,0 1,-26-27,26 26,-27 1,1-1,26-26,0 27,0-1,0 1,26-1,27-26,-26 0,-1 0,1 0,-1 26,1-26,-27 27,-27-1,1-26,26 27,-27-1,1 27,26-53,0 27,0-1,0-26,26 0,1 27,-1-27,-26 26,0 0,0 1,0-27,-26 53,26-27,-27 1,27-1,27 1,-27-1,53-26,-53 27,53-27,-27 26,27-26,-53 0,0 27,-27-27,-25 26,-1 0,0 27,0-53,0 27,26-1,1 1,26-27,26 26,1-26,26 0,0 0,0 0,-27 0,1 0,-27 0,0 27,-27-27,1 26,-27 1,26-27,1 26,-1-26,27 26,27-26,-1 0,27 0,-26 0,-1 0,27 27,-27-27,-26 26,0-26,-26 53,0-53,-1 27,1 26,26-53,0 26,0 1,0-27,26 26,-26-26,27 0,-1 27,0-27,-26 0,0 0,0 0,0 26,0-26,0 0,0 0,0 26,27-52,26 26,-27-26,27 26,-26 0,-1-27,1 27,-1 0,-26 0,0 0,-26 27,-1-27,1 0,26 26,-27 0,1-26,26 0,0 0,26 0,1-26,-1 26,1-26,-1 26,0-27,1 1,-1 26,-26 0,0 0,-26 26,26 1,0-27,-27 26,27 0,27 1,-27-27,26 0,27 0,-26 0,-1 0,27 0,-26 0,-1 0,-26 0,0 0,-26 26,-1 1,1-27,-27 26,26 1,1-27,-1 26,1 1,26-1,26-26,1 0,-1 27,1-1,-1-26,1 26,-1-26,1 27,-27-27,0 26,0-26,-27 27,27-27,-26 26,-1-26,1 27,-1-27,27 26,0-26,0 27,27-27,-1 26,1-26,-1 27,1-27,-1 26,1-26,-27 27,-27-1,1 0,-1-26,1 27,-1-27,-26 26,53-26,-26 0,-1 0,1-26,26 26,-27-27,27 1,0 0,0-1,0 27,0 0,-26 0,0 0,-1 27,1-1,-1 0,1 1,-27-1,53 1,-27-27,1 0,26 0,0 0,0-27,0 27,-27-26,27 26,-26 0,0-27,-1 27,1 0,-1 27,-26-27,0 0,27 0,-1 26,1-26,26 0,0 0,0 0,0-26,0 26,0 0,-27 0,27 0,-52 0,25 0,-26 0,0 26,-26 1,52-27,-25 26,25-26,1 0,-1 0,27-26,0-1,0 1,0 26,0-27,0 1,-26 0,-1-1,1 27,-27 0,26 27,-26-27,1 26,52 0,-27-26,1 0,-1 27,27-27,0 0,0 0,0 0,0 0,0 0,0 0,-26 0,26 0,-27 0,1 26,-1-26,1 27,26-27,0 0,0 0,0 0,0-27,0 1,0 26,0-27,0 27,-27-26,1 26,0-26,-1 26,-26 26,27-26,-1 26,-26-26,27 27,26-27,0 0,0 0,0 0,-27 0,27 0,0-27,-26 27,26-26,-27 26,1-26,0 26,-1 0,1 26,-1-26,27 26,0 1,0-27,27 26,-27-26,26 27,1-27,-1 0,0 0,1 0,-1-27,-26 27,0 0,0 0,-26 0,-1 0,-25 0,25 27,-26-1,27-26,-1 27,1-1,-1 1,27-1,0-26,27 27,-27-27,26 26,1-26,-1 0,-26 26,27-26,-27 0,-27 27,1-1,-1 1,-26-1,27 1,-27-1,27 1,-1-1,27 1,27-1,-1-26,0 0,27 0,-26 0,26 0,-27 0,1 0,-27 27,0-27,0 52,-27-25,-26 26,27-27,-1 27,27 0,0-26,0 25,27-52,-1 27,1-27,-1 26,27-26,-26 0,-27 0,26 0,-26 0,0 0,0 0,0 0,-26 27,26-27,0 0,0 0,0-27,26 1</inkml:trace>
  <inkml:trace contextRef="#ctx0" brushRef="#br1" timeOffset="611690.9867">23204 9578,'0'-27,"0"27,0 0,-26-26,26 26,-27 0,27 0,-26-26,26 26,-27 0,1-27,26 27,-26 27,-1-27,1 26,-1 0,1 27,26-26,0 26,0 26,0-26,0 0,26 26,1-26,26-26,-27 26,27-27,0 1,0-27,0-27,-27 27,27-53,0 27,-27-27,27 0,-26-26,-27 26,0-27,0 27,-27 0,1 0,-27 1,0 25,0 1,27 26,-27 0,0 26,0 1,26-27,1 26,26 0,-26 1,26-1,26-26</inkml:trace>
  <inkml:trace contextRef="#ctx0" brushRef="#br1" timeOffset="612158.0134">23601 9763,'0'27,"0"-27,0 26,0-26,27 27,-27-1,26 0,-26 1,27-1,-27 1,26-1,-26 1,26-1,-26-26,27 0,-27 0,26 0,1-26,-27 26,26-53,1 26,-1 1,1-27,-1 27,1-1,-1 1,1-1,-27 27,26-26,-26-1,0 1,26 26</inkml:trace>
  <inkml:trace contextRef="#ctx0" brushRef="#br1" timeOffset="613251.0758">23125 10610,'-27'0,"1"0,26-27,-26 27,-1 27,1-27,-1 53,27-27,-26 27,26 0,26 26,-26-26,27 53,-1-53,27 0,0 0,0-27,0 1,0-27,-27 0,27 0,0-27,-27 1,1-27,-1 0,1-26,-27-1,26 27,-52 0,-1-26,1 26,-1 0,-25 27,-1-1,0 1,26 26,-26 0,0 0,27 0,-1 26,27-26,0 0,0 0</inkml:trace>
  <inkml:trace contextRef="#ctx0" brushRef="#br1" timeOffset="616208.245">13388 2566,'-26'0,"26"-26,-27 26,1 26,26-52,0 26,-27 0,1 0,0 0,26 0,-27 0,1 26,26-26,-27 0,27 27,0-1,0 1,0-1,0 1,27 26,-1-53,1 26,25 1,-25-27,26 26,-27-26,27 0,0 0,0-26,-27 26,1-27,-1 1,-26 26,27-53,-27 26,-27 1,1-1,26 1,-53-1,27 27,-1 0,1 0,-27 0,26 27,1-1,-1 27,1-53,26 53</inkml:trace>
  <inkml:trace contextRef="#ctx0" brushRef="#br1" timeOffset="616882.2836">13309 3043,'-27'0,"1"0,0 0,-1 0,27 0,-26 0,-1 26,27 1,-26-1,26-26,0 53,0 0,0-27,26 1,1 26,-1-27,27 1,-27-1,27-26,0 0,0 0,0-26,-26-1,25 1,-25-27,-1 26,-26 1,0-1,-26-25,-1 25,-25 27,-1-26,26 26,-26 0,0 0,27 0,26 26,-27-26,27 0</inkml:trace>
  <inkml:trace contextRef="#ctx0" brushRef="#br1" timeOffset="617676.329">13335 3757,'0'0,"-26"0,26 0,0 0,0 0,0 0,0 0,0 0,-27 0,1 0,0 0,26 0,-27 0,1 0,-1 27,27-1,-26 0,-1 1,27 26,0-27,0 27,0 0,0 0,27-26,-1-1,1 0,-1-26,1 0,25 0,-25-26,26 0,-27-1,27 1,-26-27,-1 26,-26-26,0 27,0-27,-26 26,-1 1,1-27,-27 53,26-26,1 26,-1 0,1-27,26 27,-26 0,26 0,0 0,0 0</inkml:trace>
  <inkml:trace contextRef="#ctx0" brushRef="#br1" timeOffset="640359.6264">14976 1032,'0'0,"0"0,0 0,0 0,-27 26,27-26,0 0,0 0,0 0,-26-53,26 53,0-52,0 52,-27-80,27 80,0-79,0 79,0-80,0 80,0 0,0 0,53 0,-53 0,80 80,-80-80,79 79,-26-26,-53-53,79 53,-79-53,53 53,-53-53,80-27,-80 27,26-79,1 26,-1 0,-26 0,0 0,0-26,-26 26,26 53,-27-79,27 79,0 0,0 0,0 0</inkml:trace>
  <inkml:trace contextRef="#ctx0" brushRef="#br1" timeOffset="640758.6492">15611 979,'0'0,"26"53,-26-53,0 0,27-79,-1 26,-26 0,0-27,27 1,-27 0,26 26,-26 0,0 53,0-80,0 80,0 0,79 80,-26-27,-26 0,26-1,0 1,0 27,-27-54,-26-26,53 80,-53-80,26 53,-26-53,0 0,0 0,-53 52,53-52,-105-26,52 26,-27-26,80 26,-105-27,105 27,-27-26,27 26,0 0,0 0</inkml:trace>
  <inkml:trace contextRef="#ctx0" brushRef="#br1" timeOffset="641115.6697">16325 1032,'0'0,"0"0,0 0,0 0,27-79,-27 79,-27-80,1 27,26 27,0 26,-27-80,27 80,0 0,0 0,0 0,53 0,-53 0,80 27,-80-27,79 53,-79-53,53 0,-53 0,0 0,0 0,0 0,26-80,-26 80,-26-53,26 53,-27-52,27 52,0 0,-26-80,26 80</inkml:trace>
  <inkml:trace contextRef="#ctx0" brushRef="#br1" timeOffset="641538.6939">16881 794,'0'0,"0"0,0 53,0-53,0 0,26 53,-26-53,0 0,0 0,0 53,0-53,0 0,0 0,-26-53,26 53,0-80,0 80,0-79,0 52,0 27,26-105,-26 105,53-53,-53 53,53 26,-53-26,53 27,-53-27,53 105,-27-52,-26-26,0 26,0-53,-53 79,53-79,-52 53,52-53,-80 26,80-26,-53 0,53 0,0 0,-79-52</inkml:trace>
  <inkml:trace contextRef="#ctx0" brushRef="#br1" timeOffset="647094.0116">15214 1773,'0'-27,"0"27,0 0,0 0,-27-26,27 26,27 0,-27 0,-27-27,27 27,0 0,0 0,0 0,0 0,0 0,0 27,0-1,0 1,0-1,0 27,27-26,-27 25,0-25,0-1,0 1,0-1,0 1,0-27,0 26,0-26,0 27,0-27,0 0,0 0,0 26,0-26,0 0</inkml:trace>
  <inkml:trace contextRef="#ctx0" brushRef="#br1" timeOffset="647654.0437">15214 2381,'0'0,"0"0,26 0,-26 0,0 0,0 0,0 0,0 0,0 0,0 27,0-1,0 1,0-1,0 1,0 25,0 1,0 0,0-26,0-1,0 1,0-1,0 1,0-1,0-26,0 0,0 27,0-27,0 0,0 0,0 0,0 0,0 0,0 0</inkml:trace>
  <inkml:trace contextRef="#ctx0" brushRef="#br1" timeOffset="648210.0754">15214 3149,'0'0,"0"0,0 0,0 0,26 26,-52-26,26 26,0 1,0-1,0 1,0 26,0-27,0 1,0-1,0 1,0-1,0-26,0 0,0 0,0 0,0 0,0 0,0-26,0 26</inkml:trace>
  <inkml:trace contextRef="#ctx0" brushRef="#br1" timeOffset="649119.1274">15135 3784,'0'0,"-27"-27,27 27,0 0,0 0,-26-26,26 26,-27-27,1 27,26-26,-27 26,1 0,26 0,-27 26,1-26,26 0,-27 27,27-27,-26 26,26 1,0-1,0 0,-27 1,27-1,0 27,0-53,27 53,-27-26,0-1,26 1,-26-27,27 26,-1-26,1 27,-1-27,1 26,-1-26,1 0,-1-26,1 26,-1-27,0 27,1-26,-1-1,1 1,-27 26,26-27,-26 1,27-1,-27 27,0-26,0-1,0 1,0-1,-27 1,27 26,-26-26,26-1,-27 27,1 0,26 0,0-26,-27 26,1 0,0 0,-1 0,1 0,-1 26,1-52,26 52,-27-26,27 0,0 0,0 0</inkml:trace>
  <inkml:trace contextRef="#ctx0" brushRef="#br1" timeOffset="668880.2577">19527 15743,'26'0,"-26"-27,0 27,27 0,-27 0,0 0,0 0,0 0,0 0,0 0,0 0,0 0,0 0,0 0,0 27,0-27,-27 26,27-26,0 0,0 27,-26-1,26 27,-27-27,1 27,26-26,-27 26,-26 0,27 0,-1 0,1-1,-1 1,27-26,-26-1,0 27,26-53,-27 27,27-27,0 0,0 0,0 0,0 0,0 0,0 0,0 0,0-27,0 1,0-1,27 1,-27 26,0-27,0 1,0-1,0 1,0 0,-27-1,27 1,0-1,0 1,0-1,0 27,-26-26,26 26,0 0,0 0,0 0,0 0,0 0,0 26,0-26,0 53,0-26,0-1,0 1,0 25,0-25,0 26,0-53,26 53,-26-27,0 1,0-27,0 0,0 0,0 26,0-26,27 0,-1 0,0-26,1 26,-1 0,27-27,-26 27,26-26,-27-1,1 27,-1 0,27-26,-27 26,1 0,-1 0,-26 0,27 0,-1 0,-26-27,0 27,0 0,0-26</inkml:trace>
  <inkml:trace contextRef="#ctx0" brushRef="#br1" timeOffset="708129.5027">18362 4339,'0'0,"0"-26,0 26,0-27,0 27,-26 0,0 0,-1 0,1 27,-1-1,-26 1,27-27,-1 26,1 1,26-1,0-26,0 0,0-26,53-1,-27 1,27-27,-26 26,26 1,-27-1,0 27,-26 0,0 53,0-26,-26 26,0 0,-1-1,1 1,-1-26,27-1,27 1,-1-27,1 0,25 0,-25-27,-1 27,27 0,-53 0,0 27,0-1,-26 1,-1-1,1 1,26-1,0-26,0 0,26 0,27-26,-26-1,26 1,0-1,-27 1,0-1,-26 27,0 53,-52-26,52 26,-53-27,26 27,1 0,26-27,0 1,0-27,53 0,-27 0,1 0,-1-27,27 27,-53-26,26 26,-26 0,0 0,0 0,0 0</inkml:trace>
  <inkml:trace contextRef="#ctx0" brushRef="#br1" timeOffset="708854.544">18336 7620,'-26'0,"-1"0,27 0,0-26,0 26,-26 0,26-27,26 1,-26 26,0-27,0 27,0 0,-26 0,26 0,-27 0,27 0,-26 27,26-27,0 0,26-27,1 1,-1-1,27 1,-27 26,1 0,-1 0,-26 26,0 1,-26 26,26 0,-27-27,27 27,27 0,-27-27,53 1,-27-27,27 0,0 26,-26-26,-1 0,0 0,-26 27,-26-1</inkml:trace>
  <inkml:trace contextRef="#ctx0" brushRef="#br1" timeOffset="709359.573">15902 10742,'0'-26,"-27"26,1 0,26 0,-53 0,27 26,-1-26,1 53,-1 0,-26 0,27 26,26-26,0 27,0-28,26 1,-26-26,53-1,-26 1,26-54,-1 27,1-26,0-1</inkml:trace>
  <inkml:trace contextRef="#ctx0" brushRef="#br1" timeOffset="709534.583">15981 11033,'-26'27,"26"-27,26 53,-26-53,0 52,27 1,-27 0,0 27,0-27,0 26,0-53,0 27,0-26,0-1</inkml:trace>
  <inkml:trace contextRef="#ctx0" brushRef="#br1" timeOffset="710328.6284">20347 10821,'-27'-26,"1"26,26-26,-27 26,1 0,0 0,-1 0,1 26,-1 27,1-27,26 27,-27 27,27-27,27 0,-1-1,-26 1,53-26,-26-27,25 0,-25 0,26-27,0 1,-27-1,1-25,-1 25,1 27,-1-26,0 26,-26 0,27 53,-27-27,0 27,0-27,0 54,0-54,0 27,-27-26,27-1,0 0,0-26,0 0,27 0,-27 0,26-26</inkml:trace>
  <inkml:trace contextRef="#ctx0" brushRef="#br1" timeOffset="732707.9085">17622 2752,'26'26,"1"1,-1-27,0 26,27-26,0 0,0-26,0 26,26-27,1 1,-27-27,26 26,1-52,-1 26,-26 0</inkml:trace>
  <inkml:trace contextRef="#ctx0" brushRef="#br1" timeOffset="733009.9257">18997 1879,'-52'0,"-1"52,0-25,-27 52,27-26,-26 0,53 27,-1-28,27 1,27-53,-1 27,53-54,27 27,-26-53,25 27,-25-27,-27 0,0 0,-53 0,0 0,-27 27,-26 26,-26-27,26 54,0-1,0 27,0 27,27 26</inkml:trace>
  <inkml:trace contextRef="#ctx0" brushRef="#br1" timeOffset="733709.9658">18204 13203,'-80'0,"27"-27,53 54,0-27,0 0,27 0,52-27,1 27,25-26,28-1,-27 1,52-27,1 27,0-27,0 0</inkml:trace>
  <inkml:trace contextRef="#ctx0" brushRef="#br1" timeOffset="734078.9869">21961 12912,'-27'26,"1"-26,-27 0,26 0,-25 0,25 0,1 27,-1-1,54 1,-1-27,27 52,0-25,26 26,1-27,-1 1,0 26,-52 0,-27-27,0 0,-27 1,-25-1,-1-26,0 0,-27-26,1-27</inkml:trace>
  <inkml:trace contextRef="#ctx0" brushRef="#br1" timeOffset="734205.9939">22014 12832,'397'-79,"-265"26,27 0,-54 0,28 0,-27-26</inkml:trace>
  <inkml:trace contextRef="#ctx0" brushRef="#br1" timeOffset="750769.9415">12039 1720,'-27'0,"27"0,0 0,0 0,-26 0,26 26,-26-26,26 27,0-27,-27 26,27 1,-26-1,26-26,-27 27,27-1,0 0,0 1,0-1,0 27,27-53,-1 27,1-1,-1-26,0 27,27-27,0-27,-26 27,26-26,-27-1,1 27,-1-26,0-27,-26 53,0-53,-26 27,0-1,-1 1,1-1,-1 1,-26 26,27 0,-1 26,27 1,-26-1</inkml:trace>
  <inkml:trace contextRef="#ctx0" brushRef="#br1" timeOffset="751143.9629">12065 2355,'0'26,"0"-26,0 27,0-1,0 27,0-26,0-1,0 0,0 27,0-26,0-1,0 1,27-1,-27-26,0 0</inkml:trace>
  <inkml:trace contextRef="#ctx0" brushRef="#br1" timeOffset="751745.9974">12118 3096,'0'0,"0"0,0 0,27 0,-27 0,0 26,0-26,0 53,0-27,0 1,26-1,-26 1,0 26,0-27,0 1,27-27,-27 26,0 1,0-1</inkml:trace>
  <inkml:trace contextRef="#ctx0" brushRef="#br1" timeOffset="752355.0322">12251 3836,'0'0,"0"0,0 0,0 27,0-1,0-26,0 53,0-26,0-1,0 27,26 0,-26-26,0 25,0-52,0 27</inkml:trace>
  <inkml:trace contextRef="#ctx0" brushRef="#br1" timeOffset="758503.3839">20611 13573,'-26'0,"-1"0,27-26,0 26,-26 0,0 0,-1 0,27 26,-53 1,53-1,-26 27,-27 0,53 0,-27 0,27 0,0 0,0-1,27-52,26 27,-27-27,27-27,0 27,-27-26,27-27,-26 0,-27 0,26 0,-52 27,26-27,-27 0,27 27,-26-1,26 1,0 26,0 0,26 26,-26 27,27-26,-1 52,27-26,-26 0,-1 0,1-27,-1 27,1-27,-27-26,0 0,26-26,-26 0,0-1,-26-52,26 26,26-27,-26 1,26 0,1 26,-1 0,-26 0,27 53,-1-27,1 54,-1-1,-26 1,0 52,0-26,0 0,0 26,0-26,27 0,-1-26,27 26,0-27,26-26,-26 0,0 27,0-27,0 0,-27-27,1 27,-1 0,-26 0,0 0,0 27,0-27,0 0,0 0,-26 26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0-10T21:03:17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6536 4260,'0'0,"0"0,0 0,0 0,0 0,0-27,26 27,-26-26,26-1,1 27,-27-26,26 0,1-1,-1 1,-26-1,27 1,-1 26,-26-27,0 27,27 0,-27 0,0 0,0 0,0 0,0 27,0-27,0 26,0 1,0-1,0 1,0 25,0-25,0 26,0-27,0 1,0 26,0-27,0 1,0-1,0 0,0 1,0-1,0-26,0 27,0-27,0 0,0 0,0 26,0-26,0 0,0 0,0 0,0 0,0 0,0 0,0 0,0 0,-27 0,27 0,0 0</inkml:trace>
  <inkml:trace contextRef="#ctx0" brushRef="#br0" timeOffset="434.0248">6588 4630,'-26'0,"26"0,-26 0,26 0,0 27,0-27,0 0,-27 0,27 0,0 0,27 0,-1 0,-26 0,53 0,-53 0,53 0,-27 0,27 0,0 0,0 0,-26 0,-1 0,0 0,1 0,-1 0,-26 0,0 0,27 0,-27 0,0 0,0 0,26 0,-26 0,0 0,0 0,0 0,0 0,0 0,27 0,-27 0,0 26,0-26,0 0,0 0</inkml:trace>
  <inkml:trace contextRef="#ctx0" brushRef="#br0" timeOffset="13087.7486">15664 5080,'-27'-26,"27"-1,0 1,-26-1,26 1,-27 26,27-27,-26 27,-1 0,1 0,26 27,-27-1,1 1,26 26,-26-1,26 1,-27 0,27 0,27-26,-27 26,26-27,0-26,1 0,26 0,0-26,0-1,0-26,0 27,-27-27,27-27,-27 28,1-1,-27-27,-27 54,1-27,-27 53,0-27,0 27,0 27,-26-27,52 26,-26 1,53-27</inkml:trace>
  <inkml:trace contextRef="#ctx0" brushRef="#br0" timeOffset="26366.5081">8890 16298,'0'0,"0"0,0 0,0 0,0 0,0 0,0 0,27 0,-27 0,0 0,0 0,26 0,1 0,-1 0,1 27,-1-27,27 0,0 0,0 0,26 0,1 0,-1 0,27 0,0 0,-1 26,1-26,27 0,-28 27,28-1,-1-26,0 27,27-27,0 26,0 1,26-1,0 0,-26 1,26-1,0-26,0 27,1-1,25 1,1-1,0-26,-1 27,27-1,0 1,1-27,25 26,1 1,26-1,-27-26,27 26,-26-26,26 27,0-27,-26 26,26-26,-53 0,26 27,-25-27,-1 0,0 0,-53 0,0 26,0-26,-26 0,-27 0,-26 27,0-27,-26 0,-28 26,-25-26,-27 0,0 0</inkml:trace>
  <inkml:trace contextRef="#ctx0" brushRef="#br0" timeOffset="30599.7502">6615 4286,'0'0,"-27"-26,27 26,0-53,0 53,0-27,0 27,27-52,-27 52,0-27,26 27,-26-26,0 26,0 0,0 26,-26 1,-1-1,1 0,-27 27,27 0,-1-53,1 27,-1-1,27-26,0 0,27-26,-1-1,1 1,26-27,-1 26,-25-25,-1 25,1-26,-27 27,0 26,0 0,-27 0,1 26,-1 27,1-26,-27 25,27-25,-1-1,1 1,26-1,0-26,0 0,26 0,27-26,-26-1,25 1,-25-27,26 27,-27-1,1 1,-1-1,-26 27,-26 27,-1-1,-26 27,27 0,-27 26,0-26,0-26,27 26,-1-1,1-52,26 0,53 27,-27-54,27 1,0 0,0-1,-27 1,27-27,-26 26,-1 27,-26 0,0 0,0 0,-53 27,27 26,-27-27,0 27,0-27,27 1,-1-1,1 1,26-27,53-27,-27 1,27-1,0-25,0-1,0 26,0 1,-27-1,1 27,-27 0,-27 0,1 53,-27-26,26 26,-26-1,27-25,-1 26,1-53,26 0,26 0,1 0,26-53,0 26,26 1,-26-27,0 27,-27-1,1 27,-27 27,-27-27,-25 53,-1-1,0 1,0-26,0 26,0 0,53-27,-27 1,27-1,0-26,27 0,-27-26,0-1,26 1,1 26,-1-27</inkml:trace>
  <inkml:trace contextRef="#ctx0" brushRef="#br0" timeOffset="32133.838">7541 4075,'0'-27,"-26"27,26 0,0-26,0 26,0 0,0 0,-27-27,27 27,0 0,0 0,0 0,-26 0,26 0,-27 0,27 27,-26-27,-1 26,27 1,-26-1,-1-26,1 27,26-1,-27 0,27 1,-26-1,26 1,0-1,0 1,0-1,0 1,0-27,0 26,0 1,0-27,0 26,0 0,0-26,0 0,0 27,26-27,-26 26,0-26,0 27,0-27,0 0,27 26,-27-26,0 27,0-27,26 0,-26 0,27 26,-27-26,0 27,0-27,26 0,-26 0,0 26,0-26,27 27,-27-27,26 0,-26 0,0 26,0-26,27 0,-1 27,-26-27,27 0,-1 0,-26 0,26 26,1-26,-27 0,26-26,-26 26,27 0,-1 0,-26 0,27-27,-27 27,26 0,-26-26,27-1,-1 1,-26 26,27-27,-1 1,-26-1,26 1,-26-1,27 1,-27-1,0 1,0 0,0-1,0 1,0-1,-27-26,27 27,0-1,-26 1,26-1,0 1,-26 0,26-1,0 27,-27 0,1-26,26 26,-27-27,27 1,-26 26,-1 0,1 0,26-27,-27 27,1 0,26 0,-27 0,27 0,-26 0,0 0,-1 0,27 0,-26 27,-1-27,27 0,-26 26,26-26</inkml:trace>
  <inkml:trace contextRef="#ctx0" brushRef="#br0" timeOffset="38670.2118">8070 5980,'0'0,"-26"0,26 0,-27 0,27 0,-26-27,26 27,0 0,0 0,-27-26,27 26,-26 0,26 0,-27 0,27 0,-26 26,26-26,-27 0,1 27,26-27,-26 26,-1 1,27-27,-26 26,26 0,-27 1,27-27,-26 26,26 1,0-1,0 1,0-1,0 1,0-27,0 26,0 1,0-1,0-26,0 26,0-26,0 0,26 27,-26-27,0 0,0 0,0 26,0-26,27 0,-1 0,-26 0,27 0,-1 0,0 0,-26 0,27 0,-1 0,1 0,-1 0,1 0,-1 0,1 0,-1 0,-26 0,27-26,-1 26,1 0,-27 0,26 0,0 0,-26-27,0 27,27 0,-27 0,0 0,0 0,26-26,-26 26,27 0,-27-26,0-27,0 53,0-53,26 26,-26-26,-26 27,26-1,0 1,0-27,-27 27,27 26,-26-27,26 27,-27-26,27 26,0 0,0 0,-26-27,26 27,-26 0,26 0,-27 0,27 0,-26 0,-1 27,27-27,0 0</inkml:trace>
  <inkml:trace contextRef="#ctx0" brushRef="#br0" timeOffset="47878.7385">15717 5054,'0'0,"26"0,-26-27,0 1,0 26,0-27,-26 1,26-1,-27 27,-26 0,0 27,0 26,0 0,-26-1,0 28,-1-1,54-26,-27 0,27-53,26 0,0-26,26-1,27-26,-27-26,27-1,0 1,0 26,-26 0,-1 27,-26 26,0 0,0 26,-26 1,26 26,0-27,-27 27,54-53,-1 26,0-52,27 26,0-53,0 27,-26-1,26 1,-53-1,0 27,-27 27,1 26,-27 0,26-1,-26 1,0 0,27 0,26-26,0-27,0 0,53-27,-27 1,27-27,0 26,-26 1,-1-1,1 1,-27 52,-27 1,1 26,-1 0,1 0,-1 0,1 0,26-1,0-52,26 27,1-27,-1-27,1 1,26 0,-27-1,1 1,-1-1,0 1</inkml:trace>
  <inkml:trace contextRef="#ctx0" brushRef="#br0" timeOffset="48423.7688">16299 4868,'0'0,"0"-26,0 26,0-27,26 1,1 0,-1-1,1-26,25 27,1-27,-26 0,26 0,0 26,-27 1,-26 0,27 26,-27 0,0 0,0 26,0 0,0 27,0 0,0 27,0-27,0 26,0-26,0 26,0-26,0 0,0-26,0-1,0 0,0-26,0 0,0 0,0 0,0 0</inkml:trace>
  <inkml:trace contextRef="#ctx0" brushRef="#br0" timeOffset="48684.7846">16378 5292,'0'0,"27"0,25 0,-25 0,26-27,26 27,-26 0,0 0,0 0,0-26,-27 26,1 0,-1 0,1 0,-27 0,0 0,26 0,-26 0,27-27,-27 27,26-26</inkml:trace>
  <inkml:trace contextRef="#ctx0" brushRef="#br0" timeOffset="51547.9484">16325 6906,'0'0,"0"0,0-27,0 27,27 0,-27-26,26-1,1 27,-27-26,26 26,-26-27,26 27,-26 0,0-26,0 26,0 0,0 26,0 1,0-27,0 53,0-27,0 27,-26 0,26 0,0-27,0 27,0 0,0-26,0-1,0 1,0-27,0 26,0-26</inkml:trace>
  <inkml:trace contextRef="#ctx0" brushRef="#br0" timeOffset="51730.9588">16272 7329,'0'0,"0"0,27 0,-27 0,26 0,1 0,-1 0,1-26,25 26,-25-27,26 1,0 26,0-27,0 1</inkml:trace>
  <inkml:trace contextRef="#ctx0" brushRef="#br0" timeOffset="52351.9943">16352 8334,'0'0,"26"-26,1-1,-27 27,26-52,0 52,1-27,-1 1,-26-1,27 27,-27 0,0-26,0 26,0 26,0 1,0 26,-27-27,27 53,-26-52,26 26,0 26,-27-52,27 26,0-27,0 0,0 1,0-27,0 0,0 0,-26 0,26 0</inkml:trace>
  <inkml:trace contextRef="#ctx0" brushRef="#br0" timeOffset="52528.0044">16299 8705,'-27'0,"27"26,0 1,0-27,0 26,27-26,-1 0,1 0,26 0,-27 0,27 0,-27 0,1-26,26 26,-27-27,1 1,-1 26</inkml:trace>
  <inkml:trace contextRef="#ctx0" brushRef="#br0" timeOffset="53196.0426">15717 9816,'0'0,"0"0,0 0,0-26,0 26,26 0,-26-27,27 27,-27-26,26-1,-26 27,26 0,-26 0,0-26,0 26,0 0,27 26,-27 1,0-1,0 1,0-1,0 1,0 25,0 1,0-26,0 26,0-27,0 1,0-1,0 1,0-27</inkml:trace>
  <inkml:trace contextRef="#ctx0" brushRef="#br0" timeOffset="53393.0539">15717 10134,'0'0,"0"26,0-26,0 0,26 0,-26 0,27 0,-27 0,26-26,27 26,-27 0,1 0,-1-27,-26 27</inkml:trace>
  <inkml:trace contextRef="#ctx0" brushRef="#br0" timeOffset="53972.087">13997 8678,'0'0,"0"0,0 0,0 0,0 0,0 0,0 0,26-26,-26-1,27 1,-1 0,-26-1,27 1,-1 26,1 0,-27-27,0 27,26 27,-26-1,0 1,-26-1,26 27,0 0,-27-27,27 27,-26-26,26 26,0-27,0 0,-27-26</inkml:trace>
  <inkml:trace contextRef="#ctx0" brushRef="#br0" timeOffset="54134.0963">13970 9022,'0'0,"-26"27,26-27,0 0,0 0,26 0,1 0,-1-27,1 27,-1 0,1-26,-1 26,1-27,25 27</inkml:trace>
  <inkml:trace contextRef="#ctx0" brushRef="#br0" timeOffset="54650.1258">12727 9604,'0'0,"26"-26,27-1,-53 1,27 26,-1-26,1 26,-27 0,0 0,0 26,0 0,-27 1,27-1,-26 27,-1-26,1 26,26 0,-27-27,27 1,-26-1,26 0</inkml:trace>
  <inkml:trace contextRef="#ctx0" brushRef="#br0" timeOffset="54786.1335">12568 9948,'0'27,"27"-27,-27 0,52 26,-25-26,26-26,0 26,-27-27,27 27</inkml:trace>
  <inkml:trace contextRef="#ctx0" brushRef="#br0" timeOffset="55277.1615">10742 8996,'27'-27,"-27"27,26-26,1 26,-27-27,0 1,26 26,-26-26,27 26,-27-27,26 1,1 26,-27 0,26 0,1 26,-27-26,26 27,-26 25,0-25,0-1,0 27,0-26,0 26,-26-53,26 26,0-26,0 0,-27 27</inkml:trace>
  <inkml:trace contextRef="#ctx0" brushRef="#br0" timeOffset="55422.17">10848 9181,'0'0,"-26"0,26 27,0-27,0 0,26 0,1 0,-1 0,1 0,-1 0,27 0,-27-27</inkml:trace>
  <inkml:trace contextRef="#ctx0" brushRef="#br0" timeOffset="56084.2078">9922 9551,'0'0,"0"27,-26-27,26 0,0 0,0 0,0 0,26-27,-26 27,27 0,-1 0,1-26,-27 26,26 0,-26 0,0 26,0 1,0-1,-26 1,26 26,0-27,-27 27,27-26,0 26,-26-53,26 26,0 0,0-26,-27 0</inkml:trace>
  <inkml:trace contextRef="#ctx0" brushRef="#br0" timeOffset="56224.2158">9737 9869,'-26'0,"26"0,0 0,26 26,0-52,1 26,-1 0,27-26,0 26,-26 0,26 0,-27-27</inkml:trace>
  <inkml:trace contextRef="#ctx0" brushRef="#br0" timeOffset="56854.2519">7171 9551,'0'0,"26"-26,-26 0,26 26,1-53,-1 26,1-26,-27 0,26 27,1-27,-27 27,0-1,0 27,0 0,26 27,-26-1,0 27,0-27,0 54,0-27,0 0,27-27,-27 27,0-27,0 1,0-1,-27 1,27-27</inkml:trace>
  <inkml:trace contextRef="#ctx0" brushRef="#br0" timeOffset="57023.2608">7197 9737,'0'0,"0"26,0-26,26-26,1 26,-1 0,27 0,-26 0,26-27,-27 27,1-26,-1 26,-26-27</inkml:trace>
  <inkml:trace contextRef="#ctx0" brushRef="#br0" timeOffset="57577.2928">7303 8017,'-27'-27,"1"27,26-26,0 26,-27-26,27 26,27-27,-27 1,26 26,-26-27,27 1,-1-1,1 1,-1-1,1 27,-27-26,26 26,-26 26,0 1,0-1,0 1,0 26,0 0,0-1,0 28,-26-54,26 27,0-26,-27-1,27 1,-26-27,26 0</inkml:trace>
  <inkml:trace contextRef="#ctx0" brushRef="#br0" timeOffset="57722.3015">7197 8229,'0'26,"26"-26,1 0,-1 0,1 0,26 0,-27 0,1-26,-1 26</inkml:trace>
  <inkml:trace contextRef="#ctx0" brushRef="#br0" timeOffset="58269.3328">8017 7091,'0'0,"0"-27,0 27,27 0,-27-26,0-1,26 1,-26 26,27-26,-27-1,26 27,-26 0,27 0,-27 27,0-27,26 26,-26 0,0 27,26-26,-26 26,0-27,0 27,0-26,0-1,0 1,0-1,-26-26</inkml:trace>
  <inkml:trace contextRef="#ctx0" brushRef="#br0" timeOffset="58454.3434">7991 7435,'0'26,"26"-26,1 0,-1 0,1 0,-1 0,27 0,0-26,-27 26,27 0,0 0,-26-27</inkml:trace>
  <inkml:trace contextRef="#ctx0" brushRef="#br0" timeOffset="58933.3708">8864 6403,'0'0,"26"0,-26 0,27-27,-27 27,26-26,1 0,-1-1,1 1,-27 26,26-27,1 1,-27 26,0 0,26 26,-26 1,0-1,0 1,0 25,0-25,0 26,0-27,0 1,0-1,0-26,0 0,0 0</inkml:trace>
  <inkml:trace contextRef="#ctx0" brushRef="#br0" timeOffset="59077.379">8996 6615,'0'0,"27"26,-27-26,26 0,1 0,-1 0,27 0,-27 0,1 0,-1 0</inkml:trace>
  <inkml:trace contextRef="#ctx0" brushRef="#br0" timeOffset="72925.1711">16907 4392,'27'-53,"-1"27,1-1,-27 27,-53 27,0 26,0 0,-53 26,27 27,-1-27,-26 27,54-53,-1 0,26-27,54-52,-1-1,53 1,-26-53,27 52,-1-26,-26 27,-27 26,1 26,-54 27,1 0,0 0,-1 0,1-27,26-26,0-26,26-27,27 26,0-52,0 53,0-27,-27 79,1 1,-54 26,1 26,-1 27,1-27,-27 0,26-26,1-26,0-1,26-52,0-1,26-52,0 0,27-27,-26 0,52-26,-26-1</inkml:trace>
  <inkml:trace contextRef="#ctx0" brushRef="#br0" timeOffset="73272.1909">17436 3598,'27'-53,"-27"1,26 25,-52 1,26-1,-27 27,1 0,-1 53,1-26,-27 52,27 0,-1 27,1-27,26 27,0 0,53 0,0-27,26-26,0-26,1-27,26-27,-1-26,-25 0,-1-26,-26 0,-27-1,1-26,-54 27,-25 26,-1 0,-27 0,-26 27,1 26,25 26,1 1,26-1,0 1,27 26</inkml:trace>
  <inkml:trace contextRef="#ctx0" brushRef="#br0" timeOffset="75318.308">16801 6006,'0'0,"0"27,-26-1,-1 0,27 27,-26 27,0-1,26 27,-27 26,27-26,0 53,0-27,0 27,0 0,0 26,0 0,0 0,27 0,-27 1,0 25,26-25,-52-1,26-27,-27 1,27-26,-53-1,27-26,-27-1,-27-25,1-1,0 1,-27-54,0 1,-26-1,-1 0,1-26,-27 0,1 0,-1 0,-26-26,-27 26,27 0,-27-26,0 26,-26 0,27 0,-54 0,27 0,-27 0,1 26,-1-26,27 0,-53 26,26-26,1 27,-27-27,26 26,1 1,-1-27,-26 26,26-26,1 0,-1 0,27-26,-26-1,25 1,28-53,-1 26,27-27,0-26,26-26,27 0,-1-27,28 0,25-52,27 25,0-25,27-27,-1 26,27 0,0-26,0 53,0 0,0 26,27 0,-27 27,26 53,1-1,26 1,0 52,26 1,27 26,26 0,27 0,0 0,26-27,27 1,26 0</inkml:trace>
  <inkml:trace contextRef="#ctx0" brushRef="#br0" timeOffset="76071.351">17489 3360,'-26'27,"-1"-1,-26 1,27-1,0 1,-1 25,27-25,0-27,27 0,-1 0,27-27,0 27,0-26,-27 26,1 0,-1 26,-26 27,0 0,-26 27,-1-1,1-26,-1 26,1-52,52-27,1 0,-1-27,27 1,0-27,0 26,-27-25,1 25,-27 27,0 53,-27-27,1 54,-27-27,0 0,27 0,-1-27,1 27,26-53,0 0,0 0,26-53,1 27,-27-1,53 1,-27-27</inkml:trace>
  <inkml:trace contextRef="#ctx0" brushRef="#br0" timeOffset="76371.3682">17992 3784,'53'0,"-27"-27,1 1,-1-27,27 0,0 0,0-26,-26 26,25 0,1 0,-26 0,-1 26,1 27,-27 0,0 27,26-1,-26 27,0 27,0-27,0 26,0 27,0-27,27 0,-27-26,0 0,26 0,-26-26,27-27,-27 0,0 0,0 0</inkml:trace>
  <inkml:trace contextRef="#ctx0" brushRef="#br0" timeOffset="76583.3803">18415 4048,'-26'27,"-1"-1,54-26,-27 0,26 0,27 0,-26 0,26 0,0 0,-1-26,1-1,-26 27,26-26,-27 26,1 0,-1 0,1 0,-27 0,0 0,26 26,-26-26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0-10T21:05:41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10346 1349,'0'0,"0"0,0 0,52-26,-52 26,-26 0,26 26,0-26,-26 27,26-27,0 0,0 0,0 0,105-53,-25 26,-1-25,53-1,-26 0,0 26,0 1,-27-1,1 1,-27 26,-53 0,53 0,-53 0,0 0,0 0,0 0,0 0,0 0</inkml:trace>
  <inkml:trace contextRef="#ctx0" brushRef="#br0" timeOffset="2148.1227">11907 8573,'0'0,"-27"0,27 0,27 0,-1-27,1 27,-1-26,27-27,0 26,0 1,0-27,0 26,-1-26,1 1,-26 52,-1-27,1 1,-1-1,1 27,-27-26,0 26,0 0,0-27,-27 27,1 0,-1 0,1 0,-27 0,26 0,-25 27,25-27,-26 0,27 0,-1 0,27 0,0 0,0 0,0 0,27-27,-1 27,27 0,-26 0,-1 0,27 0,-27 27,-26-27,27 26,-1-26,-26 53,0-26,-26 25,26-25,-27 26,27-27,0 1,0-1,0 1,0-1</inkml:trace>
  <inkml:trace contextRef="#ctx0" brushRef="#br0" timeOffset="4641.2654">11483 13626,'0'0,"0"0,-26-26,26 26,0 0,0-27,0 27,26-26,-26 26,27-27,-1 1,27-1,-26 1,25-1,1-26,0 53,27-52,-54 25,27 1,0-1,-27 27,27-26,-26-1,-27 27,0 0,0 0,0 0,0 0,-27 27,1-27,-27 26,27-26,-27 27,0-27,26 0,-26 0,27 0,-1 0,1 0,26 0,0 0,0-27,26 27,-26-26,27-1,-1 27,1-26,-1-1,1 1,-1 26,-26 0,0-27,0 27,27-26,-27 26,0 0,0 0,0 0,0 0,0 0,-27 0,27 0,0 0,-26 26,26-26,0 0,0 0,0 0,0 0,0 0,26 0,-26 0,27 0,-1 0,1 0,-1 0,0 0,1-26,-1 26,1 0,-1 0,1-26,-27 26,0 0,0 0,26 0,-26 0,0 26,0-26,0 26,0 1,0-1,-26 1,26 26,0-27,-27 27,27 0,-26-27,26 1,-27-1,27 1,0-1,0-26,0 0,-26 27,26-27,0 0,0 0,0 0</inkml:trace>
  <inkml:trace contextRef="#ctx0" brushRef="#br0" timeOffset="19510.1158">18415 6641,'0'0,"0"0,0 27,-26-27,26 26,0-26,0 0,0 0,26 26,-26-26,27 0,-1 0,27-26,-26 26,26-26,-1-1,1 1,0-1,27-26,-27 27,0-1,-1 1,1 26,0-27,-26 27,-1-26,-26 26,27 0,-27 0,0 0,0 0,0 0</inkml:trace>
  <inkml:trace contextRef="#ctx0" brushRef="#br0" timeOffset="27999.6015">19738 11774,'-26'26,"26"1,-27-27,1 0,26 26,0 1,0-27,-27 0,27 0,27 0,-1 0,1 0,26-27,0 1,0 26,-1-53,1 27,0 26,27-27,-27 1,26-1,-53 1,27 26,0 0,-26 0,-27 0,26 0,-26 0,0 0,0 0,0 0,27 0</inkml:trace>
  <inkml:trace contextRef="#ctx0" brushRef="#br0" timeOffset="33156.8964">9737 1614,'0'0,"0"0,0 26,0-26,0 27,0-27,0 26,0 1,0-27,0 26,-26 1,26-27,26 0,0-27,27 1,0-27,27 0,26 0,26-53,0 27,27-1,0-25,26 25,-26-26,-1 54,-25-28,-28 54,1-27,-53 26,0 1,-53 26,79-27,-79 27,0 0,0 0,0 0,0 0,0 0,0 0,0 0,0 0,0 0,0 0,0 0,0 0,0 0,0 0,0 0,0 0,0 0,0 0,0 0,0 0,0 0,0 0,0 0,0 0,0 0,0 0,0 0,0 0,0-26,0 26,0 0,0 0</inkml:trace>
  <inkml:trace contextRef="#ctx0" brushRef="#br0" timeOffset="33958.9423">9340 3678,'-26'26,"26"-26,0 0,26 0,1 0,-1 0,27 0,0 0,0 0,26-26,1 26,25 0,-25 0,-1 0,-26 0,26-27,-52 27,26 0,-27 0,-26 0,0 0,0 0,0 0</inkml:trace>
  <inkml:trace contextRef="#ctx0" brushRef="#br0" timeOffset="39123.2368">12727 6853,'0'-27,"26"1,-26 26,27-27,-27 1,0-1,0 1,0 26,0 0,0 0,0-26,0 26,0 26,-27-26,1 0,-1 0,1 26,26-26,-27 27,1-27,26 0,0 0,0 0,26-27,-26 1,27 26,-27 0,26-26,-26 26,0 0,-26 0,-1 26,1 0,0 1,-1-1,1-26,-1 27,27-27,0 0,27-27,-1 1,1-1,25 1,-25 26,-1-26,1-1,-27 27,0 0,0 27,-27-1,1 0,-1 27,1-26,0-27,26 26,0-26,26 0,0 0,27-26,-26 26,-1 0,1 0,-27 0,0 0,0 26,-27 1,1-1,-1 1,1-1,26-26,0 0,26-26,1-1,26 1,-27-1,1 1,26-1,-53 27,0 0,0 0,0 0,-27 27,1-27,-1 26,1 1,-1-1,27-26,0 0,0 0,27-26,-1-1,1 1,-1-1,1 1,-27-1,26 27,-26 0,0-26,-26 26,26 26,-27 1,1-27,-1 26,1 1,-1-27,1 26,26-26,0-26,0 26,0 0,0-27,26 1</inkml:trace>
  <inkml:trace contextRef="#ctx0" brushRef="#br0" timeOffset="39843.2789">13256 6456,'0'0,"0"0,0 0,0 0,0 0,26 0,1 0,-27-27,26 1,1 26,-27-27,26 1,1 26,-1 0,-26-26,0 26,27 0,-27 0,0 0,26 0,-26 0,0 26,0-26,0 26,0 1,0 26,0-27,0 1,0-1,-26 27,26-26,0 26,0-27,0 0,0 1,0-1,0 1,0-27,-27 0,54 26,-27-26,0 0,0 0,0 0,0 0,0 0</inkml:trace>
  <inkml:trace contextRef="#ctx0" brushRef="#br0" timeOffset="40307.3054">13256 6879,'0'0,"0"0,0 0,0 0,0 0,0 0,0 0,0 0,0 0,0 0,26 0,1 0,-1 27,1-27,26 0,0 0,0 0,-1 0,1-27,0 27,-26 0,-1 0,1 0,-27 0,0 0,26 0,-26 0,0 0,0 0,0 0,0 0,0 0,0 0,0 0,0 0,0 0,0 0,0 0</inkml:trace>
  <inkml:trace contextRef="#ctx0" brushRef="#br0" timeOffset="47348.7082">18257 7038,'-27'26,"27"-26,-26 0,26 0,0 0,0 0,0 0,0 0,0 0,26 0,-26-26,0-1,27 27,-27 0,0 0,0 0,-27 27,1-1,26-26,-27 27,27-1,-26-26,26 27,0-27,26 0,1 0,26-27,-27 27,1 0,-1-26,0 26,-26 0,0 26,0 1,0-1,-26-26,26 0,0 0,0 0,26 0,1 0,-1 0,1-26,-1 26,1 0,-27 0,0 26,-27-26,-26 53,0-26,1-1,25 1,-26-1,53 0,0-26,0 0,0-26,27 26,26 0,-27-26,0 26,-26 0,0 0,27 26,-54 0,27-26,0 27,-26-1,26-26,0 0,0 0,26-26,1-1,-1 1,27 0,-26-1</inkml:trace>
  <inkml:trace contextRef="#ctx0" brushRef="#br0" timeOffset="47846.7365">18865 7064,'0'0,"0"0,-26-26,26 26,0 0,0 0,-27 26,1-26,-1 27,27-1,-26 1,26-1,0 27,0-26,0-1,26 1,1-1,-1-26,1 0,26 0,0 0,-1 0,-25-26,26-1,0 1,-27 26,1-27,-1-26,-26 27,0-1,-26 1,-1-1,1 27,-1-26,-26 26,0 0,27 0,0 26,-1-26,1 0,26 0,0 0</inkml:trace>
  <inkml:trace contextRef="#ctx0" brushRef="#br0" timeOffset="50658.8975">14552 10689,'0'0,"0"0,0 0,0 0,0 0,0 0,-26 0,26 0,-26 0,26 0,0 0,0 0,-27 0,27 0,0 0,0 0,-26 27,26-27,-27 0,27 0,0 26,0-26,-26 0,-1 0,27 0,0 0,-26 27,26-1,0-26,-27 0,27 26,0-26,0 27,27-27,-27 0,0 26,0 1,26-27,-26 26,0-26,27 0,-1 27,-26-27,27 26,-1-26,-26 27,27-27,-1 0,-26 26,26-26,1 0,-1 0,-26 0,27 0,-1 0,-26 0,27 0,-1-26,-26 26,27-27,-1 1,-26-1,27 27,-27-26,0-1,0 1,0-1,0 1,0 0,0-1,0 27,0-26,-27-1,27 27,-26 0,26-26,-27 26,27 0,-26-27,-1 27,1 0,-1 0,1 0,-1 0,27 0,-26 0,0 27,26-27,0 0,-27 0,27 0,0 26</inkml:trace>
  <inkml:trace contextRef="#ctx0" brushRef="#br0" timeOffset="54545.1198">19606 11245,'0'-27,"26"27,-26 0,0-26,27-1,-27 1,26 26,-26 0,0-26,0 26,0 0,0 26,0 0,-26-26,26 27,0-1,0-26,0 0,0 0,26-26,-26-1,27 1,-1 0,-26 26,27-27,-27 1,0 26,0 0,0 26,-27 1,1-1,26 0,-27 1,27-1,0-26,0 0,27 0,-27-26,26-1,1 27,-1-26,1 0,-27 26,0 0,0 26,-27 0,27 1,-26-1,-1 27,27-26,0-27,0 0,0 0,27 0,-1-27,1 27,-1-26,1-1,-1 27,-26 0,0 0,-26 0,-1 27,1-1,26 1,-27-27,1 26,26-26,0 0,26 0,-26-26,27-1,-1 27,1-26,-1-1,0 27,-26 0,0 0,-26 27,26-27,-26 0,26 0,-27 26,27-26,0-26</inkml:trace>
  <inkml:trace contextRef="#ctx0" brushRef="#br0" timeOffset="55078.1503">20320 10821,'0'0,"27"-26,-27 26,26-26,1 26,-1-27,-26 1,27-1,-1 27,1-26,-27-1,26 1,-26 26,0 0,26-27,-26 27,0 0,0 27,0-1,0-26,-26 53,26-26,0-1,0 27,0 0,0-27,0 27,0 0,0-26,0-1,0 27,0-26,0-27,0 26,0-26,0 0,0 0,0 0,0 0,0 0,0 0,26-26</inkml:trace>
  <inkml:trace contextRef="#ctx0" brushRef="#br0" timeOffset="55385.1678">20373 11113,'0'0,"-26"0,26 0,0 0,0 0,0 0,0 0,26 26,1-52,-1 52,1-26,-1 0,1 0,25 0,-25 0,26 0,-27 26,1-26,-1 0,1 0,-1 0,1-26,-1 52,-26-52,27 26,-27 0,0 0</inkml:trace>
  <inkml:trace contextRef="#ctx0" brushRef="#br0" timeOffset="57423.2844">19632 11959,'27'-26,"-27"26,0-27,0 27,0 0,0 27,-27-1,27 1,-26 26,0 26,-27 0,26 27,1 0,-27 0,0 0,26-1,-26-25,1-1,25-26,1 0,-1-26,1 25,-1-52,27 27,-26-27,26-27,0 1,0 0,26-27,1 0,-1-27,27 1,-26 0,25-27,1 0,0 0,0 27,0-27,0 26,-26 1,25 26,-25 27,-1-1,-26 1,27-1,-27 27,0 0,0 0,0 0,-27 27,1-27,-1 0,1 26,-27 1,27-27,-27 26,-27 1,27-27,0 26,1-26,25 27,-26-27,27 26,26-26,0 0,0 0,26 0,1-26,-1 26,1-27,25 27,-25-26,26-1,0 1,0 26,0-27,-27 27,27-26,-27-1,1 27,-1 0,1 0,-27-26,0 26,26 0,-26 0,0 0,0 0,0 26,0-26,0 27,0-27,0 26,0 1,0-1,0 27,-26-26,26 25,0-25,0 26,0-27,-27 1,27-1,0 1,0-27,0 26,0-26,0 0,0 0,0 0,27 27,-27-27,0 0,0 0,0 0,0 0,-27-27,27 27,-26-26,-1-1,1 1,-27-1,27 1,-27-1,0 1,0-1,0 1,0 0,27 26,-27 0,26 0,1 0,26 0,0 0,0 0,26 26,-26-26,53 26,-26 1,25-27,1 26,0 1,0-27,0 26,-26-26,-1 0,1 0,-1 0,-26 0,26 0,-26 0,0 0,0 0,0 0</inkml:trace>
  <inkml:trace contextRef="#ctx0" brushRef="#br0" timeOffset="65516.7473">5821 4763,'27'-53,"-1"26,1-26,-1 27,0-27,-26 26,-26 1,26-1,-26 1,-27 0,0-1,0 27,0 0,-26 0,26 27,-27-1,1 27,26 0,26-27,1 54,26-27,26 26,1-26,52 26,-26 1,53-27,-27 26,1-26,-1 26,-26-26,26 0,-26 0,-26-27,-1 27,-26-26,0-1,-26 1,-27-27,0 26,-26 1,26-27,-27 0,1 0,26 0,-26 0,26 0,26 26,1-52,26 26,0 0,0 0,26-27,27 1</inkml:trace>
  <inkml:trace contextRef="#ctx0" brushRef="#br0" timeOffset="66264.7901">6588 5159,'0'0,"0"0,0 0,0 0,-26-26,26 26,0 0,26 26,1-26,-1 27,27-27,0 0,0 0,27 26,-1-26,0 27,1-27,-1 0,-26 26,0-26,0 0,0 0,-27 0,1 0,-27 0,0 0,26-26,-26 26,0-27,0 1,0 26,0-53,-26 26,26 1,-27 0,1-27,-27 53,26-27,1 1,-27-1,26 27,1 0,0 0,26 0,0 0,0 27,26-1,0 1,27-27,0 26,27 1,-1-1,-26 0,0 1,0-1,0-26,0 27,-27-1,1 1,-27-1,-27 1,27-1,-53 27,27-53,-27 53,0-27,26 1,-25-1,25 1,1-27,-1 26,27-26,0 0,0 0,0 0,0 0,27 0</inkml:trace>
  <inkml:trace contextRef="#ctx0" brushRef="#br0" timeOffset="67362.8529">8626 4683,'0'0,"-27"-26,1 26,-1 0,1 0,26 0,-27 0,1 0,0 0,26 26,-27 1,1-1,26 1,-27 25,1-25,-1-1,27 27,-26 0,-1-26,27 26,-26-1,26-25,-27 26,27 0,0-27,27 27,-27 0,26-26,-26 25,27-25,-1-1,27 27,-26-53,26 27,-1-1,1-26,0 0,-26 0,26 0,0-26,0 26,-1-27,1 1,0-27,0 26,-26-25,26-1,-27-27,27 27,-27-26,1 26,-27-26,26-1,-26 27,0-26,0 26,-26 0,-1 0,1 27,-1-27,-25 53,-1-27,0 1,0 26,0 0,-26 26,26-26,-27 27,27-1,27-26,-27 27</inkml:trace>
  <inkml:trace contextRef="#ctx0" brushRef="#br0" timeOffset="69222.9593">12251 7303,'0'0,"0"-27,0 1,0 26,0 0,0-27,-27 1,1 26,26-27,-53 27,26 0,1-26,-27 26,26 0,-25 0,25-27,-26 54,27-27,-27 0,26 26,-26-26,0 0,1 27,-1-27,-27 0,54 0,-27 0,0 0,0 0,0 0,27-27,-27 27,0 0,0 0,0 27,-26-27,52 26,-52 1,26-1,-26 1,26-1,0-26,26 0,-26 0,27 0,-1 0,1 0,-27 0,0 26,-26 1,26-1,-27 1,1-1,0 1,-1-1,1 1,26-1,0-26,27-26,-27 26,26-27,1 1,-27-1,0 1,0 26,-26 0,-1 0,1 0,0 0,-1 0,27-27,-26 27,26-26,0-1,0 1,27 0,-54-1,54 1,-54 26,1-27,0 27,-1 0,1 27,0-27,26 0,0 0,26 0,1-27,-1 27,1-26,-1-1,1 27,0 0,-27 0,0 0,-27 27,27-1,-26 1,26-27,-26 53,26-53,26 26,-26-26,27 0,26-26,0 26,-26-27</inkml:trace>
  <inkml:trace contextRef="#ctx0" brushRef="#br0" timeOffset="70136.0114">4975 6800,'26'0,"27"0,26 26,1 1,25-1,1 27,27 0,-1-27,-26 27,0-26,26 26,-26-27,-27 1,0 26,1-53,-27 26</inkml:trace>
  <inkml:trace contextRef="#ctx0" brushRef="#br0" timeOffset="70347.0236">4816 7699,'-27'27,"54"-1,52 1,1-27,52 26,27-26,-1 0,1 0,-27-26,-26 26,-26 26,-28-26</inkml:trace>
  <inkml:trace contextRef="#ctx0" brushRef="#br0" timeOffset="70536.0344">4525 8678,'106'0,"-1"0,54-26,26-1,-26 1,26 0,-26-1,-27 1,-52-1,-27 27</inkml:trace>
  <inkml:trace contextRef="#ctx0" brushRef="#br0" timeOffset="70729.0454">4287 9313,'53'0,"52"0,54-26,0-27,26 0,27 0,-1-26,28-1,-28 1,27 0</inkml:trace>
  <inkml:trace contextRef="#ctx0" brushRef="#br0" timeOffset="78217.4737">13388 6456,'-26'0,"-1"0,1 0,-1 26,27-26,-26 0,26 0,-26 27,26-27,26-27,0 27,1-26,-1 26,1 0,26 0,-27-27,-26 27,0 0,0 0,-26 27,-1-27,1 26,-27 1,53-1,-27-26,1 0,26 0,0 0,26 0,1 0,-1 0,1-26,-1 26,1 0,-27 0,0 0,-27 26,1-26,-1 27,1-27,-1 26,1 1,26-27,26 0,1 0,-1 0,27 0,0-27,0 27,0 0,-27 0,-26 0,-26 27,-27-27,27 26,-27 1,26-1,1-26,26 0,26 0,1 0,-1 0,27 0,0 0,-27 0,1 26,-27-26,-53 27,27-1,-27 1,-27-1,27 27,27-53,-27 27,27-1,26-26,0 0,0-26,26 26,0-27,1 27,-27-26,26-1,27 27,-26-26,-1-1,27 1,-26-1</inkml:trace>
  <inkml:trace contextRef="#ctx0" brushRef="#br0" timeOffset="78796.5067">13997 6509,'0'0,"0"0,0 0,0 0,-27 0,27 0,0 26,-26-26,26 27,0-1,0 1,-27-1,27 1,27-1,-27 0,0 1,26-1,1 1,-27-27,26 26,27-26,-26 27,-1-54,1 27,25 0,-25-26,26-1,-27 1,1-1,-1 1,1 0,-1-1,1 1,-27-1,0 1,0-1,0 27,-27-26,1-1,-1 1,1 26,-1 0,27-27,-53 27,27 0,-27 27,27-27,-27 0,26 26,1-26,-1 27,27-1</inkml:trace>
  <inkml:trace contextRef="#ctx0" brushRef="#br0" timeOffset="117835.7398">13494 6694,'0'0,"0"0,0 0,0 0,0 0,-26 0,26 0,-27 0,27 26,-26-26,-1 27,1-27,26 0,0-27,0 1,0 0,0-1,26 1,-26-1,0-26,0 53,0-26,0 26,-26 0,-1 26,1-26,-27 53,27-26,-27-1,26 1,1-1,26-26,0 0,26 0,1-26,-1-1,27 1,0-1,-27-26,27 53,-26 0,-1 0,-26 0,0 27,-26 26,-1 0,1-27,-1 0,27 27,0-53,0 27,53-54,0 1,27-27,-1 27,27-27,-27 0,1 26,-28-26,1 27,-26 26,-1 26,-52 1,-1-1,1 54,-27-54,27 27,-27 0,26 0,27-27,0-26,27 0,26-26,-1-1,1-26,27 27,-1 0,-26-27,-27 53,1 0,-27 0,0 26,-27 27,1 0,0 0,-1 0,1-27,-1 27,27-26,0-1,0-26,27 0,-27-26,53-1,-53 1,26-27,0 0,1-27</inkml:trace>
  <inkml:trace contextRef="#ctx0" brushRef="#br0" timeOffset="118548.7806">13203 5583,'0'0,"0"0,0 0,0 0,0 0,0 0,0-27,27 27,-1 0,0-26,1-1,-1 1,1-1,-1 1,27 0,-26-1,-27 27,26 0,-26 0,0 0,0 0,-26 0,26 27,0-1,-27 0,27 27,-26 0,26 0,-27 0,27 0,-26 0,26 0,-27 26,27-52,0 26,0-27,-26 27,26-27,0-26,0 27,0-27,0 0,0-27,0 27,0 0</inkml:trace>
  <inkml:trace contextRef="#ctx0" brushRef="#br0" timeOffset="118760.7927">13097 6138,'0'0,"27"27,-1-54,1 54,-1-27,27 0,-27 0,27-27,0 27,0 0,0-26,-26 26,25-27,1 27,-26 0,-1-26</inkml:trace>
  <inkml:trace contextRef="#ctx0" brushRef="#br0" timeOffset="120360.8842">18918 7197,'0'-27,"0"27,0 0,0 0,0-26,0 26,0-27,0 27,-26-26,26 26,0-27,0 27,-27 0,27 0,-26 0,-1 0,27 0,-26 0,26 0,-27 0,27 0,-26 0,26 0,-27 27,27-27,0 26,0-26,-26 27,26-1,0-26,0 27,26-1,-26 1,0-27,27 26,-27 1,26-27,1 26,-1-26,1 0,-1 26,1-26,-1 0,1-26,-1 26,0 0,-26 0,27 0,-1-26,1 26,-27-27,26 27,-26-26,27 26,-27 0,0 0,26-27,-26 27,27-26,-27 26,0-27,-27 27,27 0,-26 0,-1-26,27 26,-53 0,27 0,-1 0,1 0,0 0,-1 26,27-26,-26 0,26 0,0 0,0 0</inkml:trace>
  <inkml:trace contextRef="#ctx0" brushRef="#br0" timeOffset="122338.9974">20294 10795,'0'0,"0"0,26-26,-26 26,27-27,-27 27,26-26,1-1,-1 27,1-26,-27 26,26-27,1 1,-27 26,0 0,26 0,-26 0,0 0,0 0,0 0,0 0,0 0,0 0,0 26,-26 1,26-1,0-26,0 53,0-53,0 53,-27-27,27 1,0-1,0 1,0-1,27-26,-27 0,0 27,0-27,0 26,0-26,0 0,0 0,0 27,0-27,0 0,0 0,-27 26,27-26</inkml:trace>
  <inkml:trace contextRef="#ctx0" brushRef="#br0" timeOffset="122720.0192">20294 11139,'0'0,"0"0,0 0,0 0,0 0,26 0,-26 0,53 0,-26-26,-1 26,1 0,26 0,-27 0,0 0,27 0,-26 0,-1 0,1 0,-1 0,-26 0,0 0,27 0,-27 0,0 26,0-26,0 0,0 0,0 0,26 0,-26 0,0 0,0 0,0-26,0 26,27 0</inkml:trace>
  <inkml:trace contextRef="#ctx0" brushRef="#br0" timeOffset="129214.3906">19024 9895,'26'0,"1"-26,-1 0,1-1,-1 1,1 26,-1-27,1 1,-1 26,-26 0,0 0,0 26,-26 1,26-1,-27 1,27-1,0 27,0-27,-26 27,26-26,0-1,26-26,-26 0,0 27,0-27,0 0,0 0</inkml:trace>
  <inkml:trace contextRef="#ctx0" brushRef="#br0" timeOffset="129402.4014">18997 10160,'0'26,"27"1,-1-27,1 0,26 0,-27 0,27 26,-26-26,-1 0,0 0,1 0,-27 0,26-26</inkml:trace>
  <inkml:trace contextRef="#ctx0" brushRef="#br0" timeOffset="130057.4388">17754 9657,'26'0,"1"-26,-27-1,26 27,1-26,-1 26,-26 0,27 0,-27 0,0 26,0-26,26 27,-26-1,-26 1,26-1,0 27,0-26,0-27,0 53,-27-53,27 0,0 0</inkml:trace>
  <inkml:trace contextRef="#ctx0" brushRef="#br0" timeOffset="130215.4477">17807 9895,'26'0,"1"0,26 0,-27 0,1 27,-1-27,0 0,-26-27</inkml:trace>
  <inkml:trace contextRef="#ctx0" brushRef="#br0" timeOffset="130922.4883">14923 8890,'26'0,"1"-26,-1-1,1 1,-1-1,1 27,-1-26,-26 26,27-27,-27 27,26 0,-26 0,0 27,0-1,0 1,0-1,0 1,0-1,0 0,0 27,-26-53,26 53,0-53,0 27,0-27,0 0,0 0,0 0</inkml:trace>
  <inkml:trace contextRef="#ctx0" brushRef="#br0" timeOffset="131102.4986">15002 9102,'27'0,"26"26,0-26,-27 0,27 0,-27 0,-26 0,27 0,-1 0,-26 0</inkml:trace>
  <inkml:trace contextRef="#ctx0" brushRef="#br0" timeOffset="131958.5476">13626 7832,'0'0,"-26"0,26 0,0 26,-27 1,27-27,0 0,0 26,0-26,27 0,-1-26,-26 26,27 0,-1 0,-26 0,0 26,0 1,0-1,0 0,0 1,0-1,0 1,0-27,27 0,-27-27,26 1,1-1,-27 27,26-26,-26 26,0 26,-26 1,26-1,-27 1,1-1,-1 1,27-1,-26-26,26 0,26 0,1 0,-27 0,26 0,1-26,-27 26,26 26,-26-26,0 27,-26-1,26 1,0-27,0 0,0 26,0-26,0-26,26-1,-26 1</inkml:trace>
  <inkml:trace contextRef="#ctx0" brushRef="#br0" timeOffset="132645.5869">14605 7461,'0'0,"0"0,0 0,27 0,-1 0,-26 0,27 0,-1-26,-26 26,27 0,-1 0,1-27,-1 27,-26-26,0 26,26 0,-26 0,0 0,0 0,0 0,0 26,0-26,27 27,-27-27,0 26,0 1,0-1,0-26,0 27,0-1,0 1,0-27,-27 26,27-26,0 0,0 26,-26-26,26 0,0 0,0 0,0 0</inkml:trace>
  <inkml:trace contextRef="#ctx0" brushRef="#br0" timeOffset="133035.6092">14711 7673,'0'0,"0"0,0 0,0 0,0 0,0 0,0 0,0 0,0 0,27 0,-1 0,1 0,-1 0,0 26,-26-26,27 0,-1 0,1 0,-1 27,1-27,-27 0,26 0,-26 0,0 0,0 0,0 0,0 0,0 0,0 0,0 0,0 0,27 0,-27 0,0-27</inkml:trace>
  <inkml:trace contextRef="#ctx0" brushRef="#br0" timeOffset="136093.7841">13177 5556,'26'0,"27"-53,0 27,-27-1,27 1,-26 0,-1 26,1 0,-27 0,26 26,-52 0,-1 27,-26 0,0 27,0-27,1 26,-1-53,26 27,-26-26,53-1,0-26,0-26,27-27,26 26,0-26,-1 1,-25 25,26 1,-27-1,1 27,-27 27,-27-1,1 53,-1-26,1 0,-27 0,27 0,-1 0,27-26,0-27,27 0,-1-27,27 1,0-1,0-26,0 27,-27-1,27 1,-27 26,-26 0,0 0,-26 26,0 27,-1-26,-26-1,27 1,-1-1,27-26,0 0,27-26,-1-1,27-26,0 27,0-27,-27 26,27 1,-26 26,-27 0,-27 26,1 1,-1 26,1-27,-1 27,1-26,0-1,26-26,26 0,0-26,54-1,-27-26,26 27</inkml:trace>
  <inkml:trace contextRef="#ctx0" brushRef="#br0" timeOffset="136996.8357">14261 5450,'-26'0,"26"0,-27 0,27 0,-26 0,26 0,-26 0,26 0,-27 0,27 0,-26 27,26-1,0 1,-27-1,27 1,0-1,0 27,0-26,0 25,0 1,0-26,0 26,27-27,-27 1,26 26,-26-27,27 1,-27-1,26 0,0 1,1-27,-1 26,-26-26,53 27,-53-27,27 0,26-27,-27 27,1-26,26-1,-27 1,0 0,27-1,-26 1,-1-1,1-26,-1 27,-26-1,0-26,0 27,0-1,0 1,0-27,0 27,-26-1,-1 1,1 26,-1-27,-26 27,27 0,0-26,-27 26,26 0,-26 0,27 0,-1 0,1 26,-1-26,1 0,-1 0,1 27,0-27,26 0,0 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0-10T21:08:17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9287 1958,'27'-27,"-1"27,-26 0,0 0,0 0,0 0,0 0,0 27,0-27,0 0,27 0,26-27,-1 1,28-27,26 0,26-26,27-1,-27 1,27-27,-1 27,-25-1,26 28,-27-28,-26 54,-27-27,-26 26,0 27,-53 0,0 0,0 0,0 0</inkml:trace>
  <inkml:trace contextRef="#ctx0" brushRef="#br0" timeOffset="457.026">9922 3043,'0'26,"0"1,0-1,-26 27,52 0,-26-27,27 1,-1-1,27-26,26-26,27-1,27-26,-1-52,53 25,27-52,-27 26,27 0,-27 27,26 0,-52 26,-26 0,-1 26,-53 1</inkml:trace>
  <inkml:trace contextRef="#ctx0" brushRef="#br0" timeOffset="854.0488">11377 4498,'0'0,"0"26,-26 1,26-1,-26 27,26 0,26 0,0-53,27 0,27 0,26-26,52-27,1-53,26 26,27 1,-27-27,27 27,-53 0,-1 26,1 0,-53 0,-27 0,-26 26</inkml:trace>
  <inkml:trace contextRef="#ctx0" brushRef="#br0" timeOffset="2199.1257">1747 5980,'0'0,"-27"-27,1 27,-1-26,-26 26,0 0,-26 0,0 0,-1 26,1-26,0 27,-1-27,1 26,26 1,0-1,0 0,27-26,-1 27,-26-1,27 1,-1 26,-26 0,27-27,-27 27,27 0,-27 26,26-26,-26 27,27-27,-27 26,26 0,1-26,-1 53,1-27,0 1,26 26,0-27,0 27,26 0,0 26,-26-26,27 26,-1 27,1-27,-1 0,1 27,-27 0,26 0,-26 26,0-26,0-1,0 28,-26-28,26 1,0-27,0 1,0-1,26-26,-26-27,27 27,-27-53,26 0,-26-27,0 27,27-53,-27 27,26-1,-26-26,0 0,0 0,27 27,-27-27,0 0,0 26,0-26,26 26,-26-26,0 0,0 0,26 27,-26-27,27 0,-27 0,26 0,1 26,26-26,-27 0,1 0,-1 0,1 0,25 0,-52 0,27 0,-27 0,26 0,-26 0,0 27,0-1,0 1</inkml:trace>
  <inkml:trace contextRef="#ctx0" brushRef="#br0" timeOffset="3882.222">1085 13361,'0'-26,"-26"0,26-27,0-27,0 27,-27-26,27 26,0-26,-26 26,-1 0,27 0,-26 26,26 27,0 0,0 27,26-1,1 27,26 0,0 0,26 27,-26-1,26-26,-26-27,0 27,-26-26,25-27,-52 26,0-26,-26 27,0-54,-27 27,-27-26,-26 26,27-27,-27 1,0-1,27 27,0-26,-1 26,54 0,-1 0,27 0,53 26,0-52,27 26,-1-27,0 1,1-1,26-25,-27-1,0 0,1 26,-54-26,1 27,-27 26,0 0,-27 0,1 26,-54 1,27 26,-26 26,0 0,-1 1,27-1,0-26,27 26,26-52,0-1,0 1</inkml:trace>
  <inkml:trace contextRef="#ctx0" brushRef="#br0" timeOffset="4497.2572">1482 13388,'26'-27,"-26"1,27 0,-54-27,27-27,0 27,0-52,0 25,-26 1,26-27,0 27,-26 26,26-27,0 54,0-1,0 27,0 27,26-1,27 27,0 0,0 26,26 1,1-27,-1 26,0-26,-26 0,27 0,-28-53,-25 26,-27 1,0-27,-53 0,0 0,-26-27,-1 1,-25-1,25-25,-26 25,53 1,0-1,27 1,26 26,26-27,1 1,26-1,26 1,1-27,-1 26,-26-25,26 25,-26-26,0 0,-26 53,-1-26,-26 26,-26 26,-1 1,-26 26,0 26,-26 0,26 1,-26 26,26-27,0 0,0 1,26-27,1-53,26 26,0-26,0-26,26-1</inkml:trace>
  <inkml:trace contextRef="#ctx0" brushRef="#br0" timeOffset="4796.2742">1165 13547,'0'53,"26"-27,-26-26,26 0,27 0,0-26,0-1,27 1,-1-27,0 0,54 0,-28 0,1-26,0 26,-27 26,1-26,-1 27,-52 26,26-27,-53 27,0 0,0 0,0 0,-53 0,26 27,-26-27</inkml:trace>
  <inkml:trace contextRef="#ctx0" brushRef="#br0" timeOffset="5070.29">1059 13732,'0'0,"26"-27,27-25,26 25,27-26,0 0,0-26,26 26,1 0,-28 0,1 27,0-27,0 26,-53 1,0-1,-27 27,-26 0,0 0,0 0,0 0,0-26,0 26</inkml:trace>
  <inkml:trace contextRef="#ctx0" brushRef="#br0" timeOffset="19264.1018">11563 6509,'0'26,"0"-26,0 0,0 0,26 0,-26 0,0 27,0-27,0 0,0 0,0 0,27 0,-1 0,0 0,27-27,27 1,-27-1,26 1,27-27,-27 0,27 27,-27-1,1 1,-1-1,-26 1,0 26,-26-27,-1 27,-26 0,0 0,0 0,0 0,0 0,0 0,0 0,0 0,0 0,0 0,0 0,0 0,0 0,0 0,0 0,0 0,0 0,0 0</inkml:trace>
  <inkml:trace contextRef="#ctx0" brushRef="#br0" timeOffset="20571.1766">11616 8493,'0'0,"0"0,0 27,0-27,26 0,-26 0,0 0,0 26,0 1,0-27,0 26,-26 0,26 1,0-27,26 26,-26-26,26 27,-26-54,53 27,-26-26,26-1,26 1,-26-27,26 0,1 0,-1 27,1-1,-28-26,1 53,-26 0,-1-26,1 26,-27 0,0 0,0 0,0 0,26 0,-26 0,0 0,0 0,0 0,0 0,0 0,27 0,-27 0,0-27,0 27,26-26</inkml:trace>
  <inkml:trace contextRef="#ctx0" brushRef="#br0" timeOffset="23052.3184">10769 8281,'0'0,"0"0,0 0,0 0,0 0,0 0,-27 0,27 0,-26 27,26-27,0 0,0 0,-26 26,26-26,-27 27,27-27,0 26,-26 1,26-1,0 1,0-1,0 1,26-1,-26 27,27-27,-27 1,26-1,-26 1,0-1,26 1,1-1,-27-26,26 0,-26 0,27 0,-27 0,26 0,-26 0,27-26,-1-1,-26 27,27-26,-27-1,0 1,26-1,-26 1,0 0,0-27,0 26,0 1,0-27,0 53,-26-53,26 26,0 27,-27-26,27-1,-26 1,26 0,-27 26,1-27,26 27,-27-26,1 26,26 0,-27 0,1 0,0 26,26-26,-27 27,1-27,26 26,-27 0,27 27,0-26,0-1,0 1,0 26,0 0,27-27,-27 27,26-27,-26 1,27-1,-27 1,26-1,0-26,-26 27,27-27,-1 0,1 0,-1-27,27 27,-26-26,-27-1,53 1,-27-1,0 1,1 0,-27-27,26 26,-26-26,0 27,-26-1,26 1,-27-1,1 1,0-1,-1 1,1 0,-1 26,1 0,-1 0,1 0,-27 0,26 26,1-26,0 26,-1 1,27-1,-26 27,-1-26,27 26,0-27,0 27,0-26,0-1,27 27,-27-27,26 1,-26-1,27 1,-1-1,0-26,1 0,-1 0,1 0,-1-26,27-1,-26 1,-1-1,1 1,-1-27,0 27,1-27,-1 26,-26-26,0 27,-26-27,26 26,-27 1,-25-1,25 1,1 26,-27 0,26 0,-26 0,27 26,-1 1,-25-1,25 1,27 26,-26-27,26 27,0-26,0 26,26-1,-26-25,27 26,-1-53,0 26,1-26,-1 0,-26 0,27-26</inkml:trace>
  <inkml:trace contextRef="#ctx0" brushRef="#br0" timeOffset="25704.4702">11033 10927,'27'27,"-27"-1,0 1,0-1,0 1,26 26,-26-27,0 0,27 1,-1-1,1-26,26-26,0-1,26 1,27 0,0-27,-1 0,28 0,-27 26,-1-26,1 27,-26-1,-27 27,-1 0,-25 0,-1 0,-26 0,0 0</inkml:trace>
  <inkml:trace contextRef="#ctx0" brushRef="#br0" timeOffset="93283.3355">2673 5953,'26'-26,"-26"26,27-27,-27 1,0 26,0-53,0 26,0 27,-27-26,1-1,-1 27,1 0,-27-26,26 26,-26 26,1-26,25 0,1 27,-1-1,27-26,27 27,-1 26,1-27,52 1,-26-1,26 1,1 26,-28-27,1 0,0 27,-26-26,-27 26,0-27,-27 1,1-1,-27 1,0-27,0 26,-26-26,-1 0,27-26,-26 26,26 0,27 0,-1-27,1 27,26 0,0 0,0 0,26-26,1 26</inkml:trace>
  <inkml:trace contextRef="#ctx0" brushRef="#br0" timeOffset="93573.3521">3334 5953,'0'0,"0"27,0-27,-26 26,26 27,0-27,0 1,-27 26,27-27,0 1,0-1,0 1,0-27,27 0,-27 0,0-27</inkml:trace>
  <inkml:trace contextRef="#ctx0" brushRef="#br0" timeOffset="93683.3584">3228 5927,'0'0,"-26"0,26 0</inkml:trace>
  <inkml:trace contextRef="#ctx0" brushRef="#br0" timeOffset="94018.3775">3810 5874,'0'26,"-26"-26,-1 27,1-1,0 1,-27-27,0 26,0 1,26-27,27 26,27 0,-27 1,53-1,0 1,0-27,-1 26,1 1,-26-1,26-26,-53 27,0-27,0 0,-27 26,1-26,-27 0,26 0,-25 0,25 0,-26 0,27 0,26 0</inkml:trace>
  <inkml:trace contextRef="#ctx0" brushRef="#br0" timeOffset="94451.4019">4736 5821,'27'0,"-27"-27,0 27,-27 0,1 0,-1-26,-25 26,-1 0,26 0,1 26,-1-26,1 27,26-1,26 1,1-1,-1 1,27 26,0-27,0 1,-27-1,27 0,-53 1,27-1,-27 1,-27-27,1 0,-27 0,26 0,-25 0,-1 0,0 0,26-27,27 1,0-1,0 1,27-27</inkml:trace>
  <inkml:trace contextRef="#ctx0" brushRef="#br0" timeOffset="95328.4524">5027 5424,'27'-26,"-27"52,0 0,0 1,0 52,0-26,26 27,-26-1,0 27,0-27,0 1,0-28,0 1,27 0,-27-26,-27-27,27 0,0-27,-26 1,-1-1,27-26,-26 1,26 25,0 1,26-27,-26 26,27 27,-1 0,1 0,-1 0,1 27,-1-1,1 1,-1-27,1 26,25 1,-25-1,-1-26,27 26,-26-26,26 0,-27-26,27 26,-26-26,-1-27,0 26,1-26,-1 0,1 0,-27-26,26 0,-26 26,27 0,-27 0,0 0,-27 27,27-1,0 27,-26 27,26-1,-27 27,27 0,-26 0,-1 26,27 0,-26 27,26-53,26 27,-26-1,27-53,-1 27,1-26,-1-27,1 0,26-27,-27 1,27-27,-27-26,27-1,-26 1,-1-1,1-25,-27 25,26 27,-26 0,0 27,-26 0,26 26,-27 26,27 0,-26 54,26-27,-27 26,27 0,0 1,-26-1,26 1,0-27,0-1,26 1,-26-26,0-1,0-26,0-26,0-1</inkml:trace>
  <inkml:trace contextRef="#ctx0" brushRef="#br0" timeOffset="95522.462">5583 5609,'-26'0,"-27"27,53-27,-27 26,1-26,26 27,-27-27,27 0,0 0,0 0,0-27,27 1,-1 26</inkml:trace>
  <inkml:trace contextRef="#ctx0" brushRef="#br0" timeOffset="96131.4984">6774 5794,'0'0,"0"0,-27-26,27 26,-26-27,-1 27,-26 0,27 27,-1-27,1 26,0 1,-1 26,1-27,-1 27,27-26,0 52,0-53,27 27,-1 0,27-26,-27 26,27-53,0 0,-26 0,26 0,0-27,-27 1,1-27,-27 0,0 0,0 0,-27 0,1 0,-27 0,26 27,1-1,-1 27,1-26,26 26,0 0,0 26</inkml:trace>
  <inkml:trace contextRef="#ctx0" brushRef="#br0" timeOffset="96485.5186">7488 5609,'27'-26,"-27"26,0 0,0 0,-27 26,27 1,-26-27,-1 53,27-27,-26 27,-1-27,27 27,-26-26,26-1,0 1,0-1,-27-26,27 0,27 27,-27-27,0 0,0 0,0 0,26 0,-26 0</inkml:trace>
  <inkml:trace contextRef="#ctx0" brushRef="#br0" timeOffset="96876.541">7276 6271,'0'0,"27"0,-27 0,0 0,0 0,0 0,0 0,0 0,0 0,0 0,0 0,0 0,0 0,0 0,0 0,0 0,0 0,0 0,0 0,0 0,0 0,0 0,0 0</inkml:trace>
  <inkml:trace contextRef="#ctx0" brushRef="#br0" timeOffset="295029.8747">10425 7461,'0'0,"0"0,0 0,0 0,0 0,0-26,26 26,-26-27,0-26,0 27,0-27,27 27,-27-1,0 1,26 26,-26 0,0 0,0 0,0 26,0-26,0 27,0-27,27 26,-27-26,26 0,1-26,-1 26,1 0,-27-27,26 1,1 26,-27 0,0 0,0 26,26-26,-26 27,0-1,26 1,-26-27,27 26,-27-26,26 0,1-26,-1 26,1-27,-1 1,1-27,-1 26,1-26,-27 27,26-1,-26 1,26-1,-26 54,27-27,-1 26,-26 1,27 26,-1-27,1 27,-27-26,26-1,-26 1,0-1,0-26,-26 0,-1 0,1 0,-1-26,1-1,-1 1,-25 26,25-27,27 1</inkml:trace>
  <inkml:trace contextRef="#ctx0" brushRef="#br0" timeOffset="295317.8912">11272 6800,'0'26,"0"1,0-1,0 27,0 0,0 0,0 0,0 0,0-27,0 1,0-1,0-26,0 0,0 0</inkml:trace>
  <inkml:trace contextRef="#ctx0" brushRef="#br0" timeOffset="295795.9185">11510 7064,'26'27,"-26"-27,0 26,0-26,-26 27,-1-27,1 26,-1-26,-26 0,53 27,-26-27,26 26,0-26,53 0,-27 0,1 27,26-27,0 0,0 0,-1 0,-25 0,26 0,-27 0,27 0,-26-27,-27 27,26-26,-26 26,0-27,0 27,-26-26,-1 26,1 0,-1 0,1 0,-1 26,27-26,0 27,-26-27,52 26,-26 1,27-27,-1 26,1-26,-1 0,1 0,-1 0,27-26,-26 26</inkml:trace>
  <inkml:trace contextRef="#ctx0" brushRef="#br0" timeOffset="296241.9441">12621 7011,'0'-26,"0"26,0-26,-26-1,-1 27,27-26,-53 26,27 0,-1 26,1 1,-1-1,1 0,26 27,0-26,26 26,1-27,26 1,0-27,26 26,-26-26,26-26,1 26,-1-27,-26-26,0 0,0 0,-27 1,-26-28,0 27,-26 0,-1 0,-26 27,0 0,1-1,25 27,-26 0,27 0,-1 27,1-1,-1-26</inkml:trace>
  <inkml:trace contextRef="#ctx0" brushRef="#br0" timeOffset="296441.9555">12700 6932,'0'53,"0"-27,27 27,-27-26,26 26,1 0,-1-27,1 1,-1-1,1 1,-27-1,26-26,0 0,1 0,-27 0,26-26</inkml:trace>
  <inkml:trace contextRef="#ctx0" brushRef="#br0" timeOffset="296918.9828">13812 6879,'0'0,"0"0,0-26,-27 26,27 0,-26 26,-1-26,1 27,-1 26,1-27,-1 27,27 0,0 0,27-27,-1 27,1-26,26-27,-27 0,27 0,26 0,-26-27,27-26,-27 27,0-27,-1 0,-25 0,-1-26,-26 26,-26 0,-1 26,1-26,-27 53,27-26,-27 26,26 0,-26 0,27 0</inkml:trace>
  <inkml:trace contextRef="#ctx0" brushRef="#br0" timeOffset="300367.18">11166 8996,'-27'-27,"1"-26,-1 27,-26 0,27 26,-27 0,0 26,0 0,0 27,27 0,-27 0,27 0,26 27,0-28,26 1,0-26,1 26,26-53,26 0,-26-27,26 1,1-1,-1-26,-26-26,0 26,-26-26,-1 26,-26-27,0 28,-26 25,-27-26,26 53,-26 0,0 0,0 0,0 27</inkml:trace>
  <inkml:trace contextRef="#ctx0" brushRef="#br0" timeOffset="300565.1913">10981 9260,'26'27,"0"-1,1 1,-1 26,1-27,-1-26,1 27,-1-27,1 0,-27 0</inkml:trace>
  <inkml:trace contextRef="#ctx0" brushRef="#br0" timeOffset="300923.2118">11854 9155,'0'0,"0"0,0 0,-27 0,1-27,-27 27,26 0,-26 0,27 27,26-27,0 26,0-26,26 27,27-1,0-26,0 26,0 1,-26-1,-1-26,-26 27,0-27,-26 26,-1-26,1 27,-1-27,-26 0</inkml:trace>
  <inkml:trace contextRef="#ctx0" brushRef="#br0" timeOffset="301104.2222">12118 8678,'27'27,"-1"26,1 0,-27 26,26 0,-26 27</inkml:trace>
  <inkml:trace contextRef="#ctx0" brushRef="#br0" timeOffset="301790.2614">12092 9208,'0'-27,"0"1,26-1,-26 27,53 0,-26 0,-1 27,27-27,-27 26,1 1,-1-1,-26-26,27 26,-27-26,26 0,-26 0,0-26,27 0,-1-1,1-26,-1 27,1-27,-1 26,27 1,-27 26,1-27,-1 54,1-1,-1 1,1-1,-27 1,26-1,-26 27,0-26,-26-1,26-26,-27 0,1 0,-1 0,1 0,-1 0,27-26,-26 26,26 0,26-27,1 27,-1 0,1 0,-1-26,27 26,-26 0,-1-27,-26 27,27 0,-27 0,0 0,26 0,-26 0,26 27,1 26,-27-27,26 53,1-52,26 52,-53 1,26-28,-26 1,0 0,0-26,-26-1,-1 1,1-27,-27 0,26 0,-25-27,25 1,1-1</inkml:trace>
  <inkml:trace contextRef="#ctx0" brushRef="#br0" timeOffset="302149.2819">13521 8758,'0'0,"0"0,-27 26,27 27,-26 0,-1 0,27 0,-26 0,26 0,26-27,1 1,26-27,-1 0,1-27,27 1,-27-27,-27-27,27 27,-26-26,-27 26,0-26,-27-1,-26 28,27 25,-27 1,0-1,0 54,0-27,0 26</inkml:trace>
  <inkml:trace contextRef="#ctx0" brushRef="#br0" timeOffset="302604.3076">11695 9604,'79'27,"27"-27,-26 0,52 0,27 0,-27 0,53 0,-26 0,0-27,26 27,-26 0,-27-26,27-1,-54 1,1 26,-53-26,0-1,0 27,-27-26,1-1,-27 27,0 0,26 0,-26 0,0 0,0 0</inkml:trace>
  <inkml:trace contextRef="#ctx0" brushRef="#br0" timeOffset="324020.5329">11060 12832,'0'0,"0"0,-27 0,27 0,0 0,-26 27,0-27,26 0,-27 0,27 26,-26-26,26 0,-27 0,27-26,-26 26,-1 0,1-27,-1 27,1 0,26 0,-53-26,27 26,-1 0,1 0,-27 0,26 0,-26 0,0 0,27 0,-27 0,0 0,0 0,0 26,0-26,27 0,-27 0,27 0,-1 0,1 0,-1 0,1 0,-1 0,1 0,-1 0,27 0,-26 0,-1 0,1 0,-1 0,1 0,0 0,26 0,-27 0,1 0,26 0,-27 27,27-27,-26 26,26 1,0-27,-27 26,27 27,-26-26,26 25,-27-25,27 26,-26-27,26 27,0 0,0-26,0 25,0-25,0 26,26-27,-26 1,0-1,27 1,-27-1,0 1,26-1,-26 1,0-27,0 26,27 0,-27 1,0-27,26 26,-26-26,27 27,-27-27,26 26,-26-26,27 0,-1 0,-26 27,26-27,1 26,-27-26,26 0,1 0,-1 27,1-27,-27 0,26 0,1 0,26 0,-27 0,1 0,-1 0,0 0,27 0,-26 0,26 0,-27 0,27 0,-26 0,25 0,1 0,-26 0,26 0,0 0,-27 26,27-26,0 0,-27 0,27 0,-26 0,26 0,-27 27,1-27,26 0,-27 0,27 0,-27 0,27 0,0 0,0 0,-26 0,26 0,-1-27,1 27,-26 0,26 0,0 0,-27 0,27 0,-27 0,27 0,-26 0,-1 0,1 0,26 0,-27 0,-26 0,27 0,-1 0,1 0,-1 0,-26 0,26 0,1 0,-27 0,0 0,26-26,-26 26,0-27,27 1,-27 26,0-27,26 1,-26-1,0 1,0-1,0 1,0 0,0-27,0 26,0 1,0-27,0 0,-26 26,26 1,-27-1,27-25,0 25,-26 1,26-1,-27 1,27-1,-26 1,26-1,0 1,-26-1,26 27,0-26,0 0,-27 26,27 0,-26 0,26-27,-27 27,27 0,-26-26,26 26,-27 0,1 0,-1 0,1 0,-1 0,1-27,-1 27,1 0,0 0,-1 0,-26-26,27 26,-1 0,1 0,-27 0,0 0,27-27,-27 27,26 0,-26 0,27 0,-27 0,26 0,1 0,26 0,-27 27,1-27,26 0,-26 0,26 0,0 0,0 0,0-27</inkml:trace>
  <inkml:trace contextRef="#ctx0" brushRef="#br0" timeOffset="331041.9345">23337 16272,'-53'-27,"53"27,-53 0,26 0,1-26,-1 26,1-26,-27 26,27-27,-1 27,1 0,-27 0,26 0,1 0,-1 0,1 0,-1 0,1 0,-27 27,53-27,-26 0,-1 0,1 26,-1-26,1 0,-1 26,27-26,-26 0,-1 27,1-27,-1 26,27-26,-26 27,0-27,-1 0,27 26,0 1,-26-27,26 26,0 1,-27-27,27 26,0 1,-26-1,26 0,0 27,-27-26,27-1,0 1,0 26,-26-27,26 27,0 0,0-27,0 27,0-26,0 26,0 0,0 0,0-27,-27 27,27 0,0 0,0 0,-26 0,26-27,0-26,0 79,0-79,-27 80,27-80,-26 79,26-79,0 80,0-80,-26 52,26-52,0 53,0-53,-27 53,27-53,0 53,0-53,0 53,0-53,0 0,0 53,0-53,0 0,0 0,0 53,0-53,0 0,0 0,0 0,53 26,-53-26,0 0,53 27,-53-27,0 0,79 26,-79-26,80 0,-80 0,53 27,-53-27,105 0,-105 0,106 26,-106-26,80 0,-80 0,105 0,-52 0,0 0,0 0,0 0,0-26,26 26,-26 0,27-27,-27 27,0 0,-1 0,28 0,-27 0,0 0,0 0,-1 0,-52 0,106 27,-106-27,80 0,-80 0,79 0,-79 0,53-27,-53 27,0 0,53 0,-53 0,0 0,0 0,53-79,-53 79,26-53,-26 53,27-79,-1 26,-26 0,27 0,-27-26,26-1,-26 1,0-1,0 1,0 0,0-1,-26-26,26 27,-27 0,1-1,-1 1,1 0,26-1,-53 27,26 0,1 0,0 1,-1 25,1-26,-1 27,1-1,-1 1,-26-1,27 1,-1-1,1 27,-27 0,0 0,0 0,0 0,0 0,-26 0,26 0,27 27,-27-1,53-26,-27 0,27 0</inkml:trace>
  <inkml:trace contextRef="#ctx0" brushRef="#br0" timeOffset="358585.5099">23892 15743,'0'0,"0"0,0 0,-26-53,26 53,-27-27,1-26,26 1,-27 25,1-52,26 26,-27 0,27 0,-26 26,26 1,0 0,0 26,0 0,26 26,-26 27,27-27,26 27,-53 0,53 0,0 0,-27 0,27-27,-26 1,25-1,-52 1,27-27,-27 0,0 0,-27 0,-25-27,-1 1,0-27,-27 53,27-26,-26-1,26 27,0-26,0 26,27 0,26 0,0 0,26 0,1-27,26 1,0-1,-1 1,1-27,0 0,0 0,0 0,0 27,-26-1,-1 27,0 0,-26 27,0-1,-26 27,26 0,-26 26,-1 1,-26-1,27 0,-1 1,1-27,-1-27,27 27,-26-26,26-1,0-26,0 0,0 0,0 0,0-26,0-1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1-10-04T17:46:24.512"/>
    </inkml:context>
    <inkml:brush xml:id="br0">
      <inkml:brushProperty name="width" value="0.05292" units="cm"/>
      <inkml:brushProperty name="height" value="0.05292" units="cm"/>
      <inkml:brushProperty name="color" value="#50632A"/>
      <inkml:brushProperty name="fitToCurve" value="1"/>
    </inkml:brush>
  </inkml:definitions>
  <inkml:trace contextRef="#ctx0" brushRef="#br0">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0-10T21:14:36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6350 3572,'0'0,"-26"26,26-26,0 0,0 0,0 0,0 0,0 0,26-26,-26 26,0 0,0 0,27-27,-1 1,-26 26,27-26,-1-1,1 27,-1-26,1-1,-27 1,26 26,0-27,1 1,-27-1,0 27,0 0,26-26,-26 26,0 0,0 0,0 0,0 0,0 0,0 0,0 0,0 26,0-26,0 27,0-1,0 1,0 26,0-27,0 27,0 0,-26-27,26 27,0 0,0 0,0-26,0 25,0-25,0-1,0 1,0-1,-27-26,27 27,0-1,0-26,0 27,0-27,0 26,0 1,0-1,-26-26,26 27,0-1,0-26,0 26,0-26,0 0,0 0,0 0,0 0,0 0,0 0,0 0,0 0,0 0,0 0,0 0,0 0,0 0,0 0</inkml:trace>
  <inkml:trace contextRef="#ctx0" brushRef="#br0" timeOffset="944.054">6430 4180,'-27'0,"27"0,0 0,-26 0,26 0,-27 0,27 27,0-27,0 26,0-26,0 0,0 0,27 27,-1-27,27 0,-26 0,26 0,-1 0,-25 0,26 0,0 0,-27 0,27 0,-26-27,-1 27,1 0,-27 0,0 0,26 0,-26 0,0 0,0 0,0 0,0 0,-26 0,26 0,-27 0,1 0,-1 0,1 0,-27 0,26 0,-26 0,0 0,1 27,25-27,-26 0,0 0,27 0,-1 0,1-27,26 27,0 0,-27 0,27 0,0 0,27 0,-1 0,1 0,26 0,-27-26,27 26,26-27,-52 27,52 0,-26-26,0 26,-26-26,26 26,-27 0,0 0,-26 0,0-27,0 27,-26 27,26-27,-26 0,-1 0,-26 0,27 0,-27 0,0 0,0 26,0-26,0 0,27 0,-27 0,26 26,1-26,26 0,0 0,-27 0,27 0,0 0,0 0,0 0,0 0,0 0,0 0,0 0,0 0,0 0,0 0,0 0,27-26,-27 26,26-26,1-1</inkml:trace>
  <inkml:trace contextRef="#ctx0" brushRef="#br0" timeOffset="1605.0918">6324 3678,'0'26,"0"-26,0 0,26 0,-26-26,27 26,-1-27,1 1,-27-1,26 1,1-1,-1 1,1 0,-1-1,0 1,-26-1,27 1,-27 26,0-27,26 27,-26 0,0-26,0 26,0 0,0 0,0 0,0 0,0 26,0-26,0 27,0-1,0 27,0-26,0 25,-26 1,26 0,0 27,0-27,0-1,0 1,0 0,0 27,0-54,0 27,0-26,0 25,0-52,0 27,0-27,0 0,0 26,0-26,0 0,0-26,0 26,0-27,0 27,26-26,-26 0</inkml:trace>
  <inkml:trace contextRef="#ctx0" brushRef="#br0" timeOffset="5383.3079">4392 6244,'0'-26,"0"26,-26-27,26 27,0-26,0 26,-26 0,26 0,-27 0,27 0,-26 0,26 0,-27 0,1 26,-1-26,1 27,-27-1,26 1,1-27,-1 26,-25 1,25-1,1 0,-1-26,1 27,26-1,-27 1,1-1,26 1,-27-1,27 1,0-1,0 1,0-1,0 27,0-27,27 1,-27 26,26-53,1 53,-1-27,1-26,26 27,-27-27,0 26,1-26,-1 0,1 0,26 0,-27 0,27 0,-26-26,-1 26,27-27,-27 27,27-26,-26 26,-1-27,1 1,-1 26,-26-27,27 1,-27 26,26-27,-26 1,0 0,0-1,0 1,0-1,0 1,0-1,-26 1,26-27,0 53,-27-27,27 1,-26-1,26 1,-27 26,1-26,-1-1,1 27,26-26,-27 26,1-27,0 1,-1 26,27-27,-53 27,27 0,-1-26,1 26,-27 0,26 0,-26 0,27 0,-27 0,0 0,27 0,-27 26,26 1,-26-1,53 1,-52-27,25 53,27-27,-26 0,-1 27,27 0,0 0,0-26,0 26,27 0,-27-1,26 1,1-26,25 26,-25-27,-1 27,27-26,0-1,0-26,0 26,0-26,-27 27,27-27,0 0,-26-27,26 27,-27-26,1 26,-1-26,0-1,27 1,-53-1,27-26,-1 27,-26-1,0-26,0 27,0 0,0-1,0 1,-26-1,26-26,-27 53,1-26,-1-1,-25 1,25-1,1 1,-27 26,26-27,-26 1,0 26,0 0,1 0,-1 0,0 0,26 0,-26 0,27 26,-1 1,27-1,-26 1,26-1,0 27,0 0,0 0,0 0,26-27,-26 27,53 0,-26-26,26-1,0 1,0-1,-1 1,1-27,0 26,0-26,0-26,0 26,-26-27,25 27,-25-26,-1-1,1 1,-1-1,-26 1,27-1,-27-26,0 27,0-27,-27 27,27-27,-26 0,-1 26,27-26,-26 27,-1-27,-25 27,25-1,27 1,-53 26,27-27,-27 1,26 26,-26 0,0 0,27 0,-27 0,0 26,0 1,0-27,0 26,27 27,-27-27,27 1,-1 26,1 0,26-27,0 54,26-54,1 27,-1 0,27 0,-27-27,27 27,0-26,0-1,0-26,26 27,-26-27,0 0,0 0,0 0,0 0,-26-27,25 1,-25-1,-1 1,1-27,-1 26,-26-26,0 27,0-53,0 52,-26-26,-1 0,1 27,-1-27,-25 26,25 1,-26 26,27-26,-27 26,0 0,26 0,-26 26,27-26,0 26,26 1,-27-27,27 0</inkml:trace>
  <inkml:trace contextRef="#ctx0" brushRef="#br0" timeOffset="38532.2028">9922 5424,'0'0,"0"0,0 0,0 0,0-26,0 26,0 0,0 0,-26-27,26 27,0 0,0 0,-27 0,27 0,0-26,0 26,-26 0,26 0,-27 0,27 0,0 0,0 0,-26 0,26 0,-27 26,27-26,-26 0,26 27,-26-27,26 26,-27-26,27 26,-26 1,26-1,0 1,0-1,0-26,0 27,0-1,0 1,0-1,0 1,26-27,-26 26,27-26,-1 26,0-26,-26 0,27 0,26 0,-27 0,1-26,-1 26,1-26,-1-1,1 1,-27 26,26-27,-26 1,0-1,0 27,0-26,0-1,0 1,0-1,-26 27,26-26,-27 26,1-26,-1 26,1 0,-1 0,27 0,-26 0,26 0,-27 0,27 0,0 0,0 0,27 0,-1 0</inkml:trace>
  <inkml:trace contextRef="#ctx0" brushRef="#br0" timeOffset="39768.2745">9843 10319,'0'0,"0"0,0 0,0 0,-27 0,27 0,0-27,0 27,-26 0,26 0,-27 0,27 0,-26 0,26 0,0 0,-26 0,-1 0,27 0,-26 0,26 27,0-27,-27 0,1 0,26 26,-27 1,27-1,-26-26,26 27,0-1,-27 27,27-53,0 53,0-27,0 1,0-1,27 1,-27-1,26-26,1 27,-1-27,1 26,-1-26,1 0,-1 0,0 0,1-26,-1 26,1-27,-1 27,1-26,-27-1,26 1,1-1,-27 1,26-1,-26 1,0 0,0-1,0 1,0-1,-26 27,-1 0,27-26,-26 26,-1 0,-26 0,27 0,26 26,-27-26,27 0,0 0,27 0,26-26</inkml:trace>
  <inkml:trace contextRef="#ctx0" brushRef="#br0" timeOffset="51720.9582">13415 4445,'-27'0,"27"0,-26 0,-1 0,1 26,26 1,0 26,-27-27,27 1,0 26,27-27,-27 1,53-27,-27 0,27 0,0-27,-26 1,25-27,-25 26,-27 1,0-27,0 26,-27 27,-25 0,-1 0,26 0,-26 53,0-26</inkml:trace>
  <inkml:trace contextRef="#ctx0" brushRef="#br0" timeOffset="52329.9929">13785 9260,'0'0,"-26"0,-1 0,1 27,-1-1,1 1,-1 26,1 0,-1 0,27-27,0 27,27-27,-1 1,1-27,26 0,0-27,-27 1,1-27,26 27,-53-27,0 0,-27 26,1 1,-1 26</inkml:trace>
  <inkml:trace contextRef="#ctx0" brushRef="#br0" timeOffset="53140.0392">22199 11748,'-53'0,"0"0,27 26,-27-26,53 26,0-26,26 27,27-27,53-27,0 27,52-26,1 0,53-27,0 0,26 0,-27 0,1 0,-53 26,0-25,-27 52,-26-27,-53 1,-27 26,-26 0,-26 0,-1 0,-26 26,-26 1,-1-1,1 0,0 1</inkml:trace>
  <inkml:trace contextRef="#ctx0" brushRef="#br0" timeOffset="53415.0551">22331 12303,'0'-26,"53"-1,26-26,54 0,26 0,-1 1,27-1,1 0,-1 0,0 0,-26 53,-27-27,-26 1,-27 0,1 26,-54 0,1 0,-27 0,0 0,-27 0,1 0</inkml:trace>
  <inkml:trace contextRef="#ctx0" brushRef="#br0" timeOffset="59970.4301">13917 3784,'27'-27,"-27"1,0-1,26-26,-52 27,26-1,-27 27,1-26,-27 26,27 0,-1 0,1 0,-27 26,53-26,-27 53,27-53,27 53,-1-26,27 26,0-27,0 27,26-27,1 27,-1-26,-26-1,0 1,-27 26,1-27,-54 27,1-27,-27 27,-26 0,-27-26,0 26,0-53,27 26,-27 1,0-27,53 0,-26 0,52 0,27-27,0 1,27 26,-1-53</inkml:trace>
  <inkml:trace contextRef="#ctx0" brushRef="#br0" timeOffset="60579.4649">13785 8731,'0'0,"0"0,0 0,-26-26,26 26,26 26,-26 1,0-1,0 1,0 26,0-1,0 1,0 0,0-26,0 26,0-27,0 1,-26-1</inkml:trace>
  <inkml:trace contextRef="#ctx0" brushRef="#br0" timeOffset="60970.4873">13494 8652,'27'-79,"25"26,28-27,-1 27,1 0,-1 27,-26-1,26 1,-26 26,-26 0,-27 26,0 27,0-26,-27 26,-26-27,0 54,27-27,-27-27,27 27,-1 0,27 0,0-27,0 1,27 26,25-27,-25 0,26 27,-27-53,27 27,-26-1,26 1,-27-27,0 0,1 0,-27 26,26-26,-26 0,0 0,0 0,0 0</inkml:trace>
  <inkml:trace contextRef="#ctx0" brushRef="#br0" timeOffset="79004.5187">4075 6535,'0'-26,"0"-1,0 1,0-1,0 1,0 26,0-27,0 27,0 0,0 27,-27-1,-25 1,25-1,1 27,-27-26,26-1,1 1,-1-27,27 0,27-27,-1 1,1-1,26-26,-27 27,27-27,-27 26,1 27,-1 0,-52 0,26 27,-53 26,27 0,-27-27,0 27,26 0,1-26,-1-1,27-26,27-26,26-27,26 0,0 26,1-52,-1 26,1 0,-27 27,-27-1,-26 27,0 53,-53-27,0 27,-26 27,26-27,-27 0,28 0,-1-27,26 0,27-26,53-26,0 0,26-27,1 0,26 0,-53 0,26 0,-26 26,-53 27,0 27,-53-1,0 27,-26 0,-1 0,1 0,-1 0,28-27,25 1,27-27,27 0,25-53,28 53,-1-53,1 27,-1-1,-26 1,0 26,-53 0,0 26,-53 27,-26 0,26 0,-27 0,1 0,26-27,26 1,27-27,27 0,26-27,26-26,27 27,-53-1,26-26,1 27,-54 26,-26 0,-26 26,-27 27,-27-26,28 26,-28-27,1 27,26-26,53-27,0 0,26-27,27 1,27-1,-27 1,-1-1,1 1,0 26,-53 26,-26 1,-1-1,1 27,-27 0,0-53,27 53,-1-53,27 0,27-27,-1 1,1 0,25-27</inkml:trace>
  <inkml:trace contextRef="#ctx0" brushRef="#br0" timeOffset="80084.5805">5451 6085,'0'0,"0"0,-27 27,27-27,0 0,0 0,-26 26,26-26,0 0,0 0,0 0,0 0,0 0,26-26,1 26,-27-27,26 27,27-26,-26 0,-1-1,1 1,-1-1,0 1,1-1,-1 27,1-26,-27 26,0 0,0-27,0 27,0 0,0 0,0 0,0 0,0 27,0-27,0 26,0 1,0-1,0 1,-27 26,27-27,0 27,0 0,0 0,-26 0,26-27,0 27,0 0,-27-27,27 27,0-26,0-1,0 1,-26-1,26 1,0-27,0 0,0 26,0-26,0 0,0 0,0 0,0 0,0 0,0 0,0 0,0 0,0 0</inkml:trace>
  <inkml:trace contextRef="#ctx0" brushRef="#br0" timeOffset="80468.6024">5371 6773,'0'27,"0"-27,0 0,-26 0,26 0,0 0,26 0,1-27,-1 27,1 0,26-26,26-1,0 27,-26-26,27 26,-27 0,0 0,-1 0,1 0,-26 0,-1 0,-26 0,0 0,27 0,-27 0,0 0,0 0,0 0,0 0,0 0,0 0,0 0,0 0,0 0,0 0,0-26,0 26</inkml:trace>
  <inkml:trace contextRef="#ctx0" brushRef="#br0" timeOffset="88705.0736">9684 5556,'27'0,"-27"-26,26-1,0 1,1-1,-27 27,0-26,0 26,26-26,-26 26,-26 26,-1-26,1 26,0-26,26 27,-27-1,1 1,26-27,0 0,26 0,1-27,-27 27,26-26,0 26,1 0,-27 0,0 0,0 26,-27 1,1-1,0 1,-1-1,1 1,26-1,-27 1,27-27,53 0,-26-27,-1 27,0-26,1-1,-1 27,1-26,-27 26,0 0,0 0,-27 0,1 26,-1 1,1-1,0-26,-1 27,27-27,27 0,-1 0,0 0,27-27,-26 27,-1-26,1 26,-27 0,0 0,0 26,0 1,-27-1,27 0,0-26,0 27,-26-1,26-26,26 0,-26-26,27-1,-1 27,-26-52,0-1,27 26</inkml:trace>
  <inkml:trace contextRef="#ctx0" brushRef="#br0" timeOffset="89525.1205">8996 5556,'0'0,"0"0,0-26,0 26,0 0,0 0,27-27,-27 27,0-26,26 26,-26-27,27 27,-1 0,0-26,-26 0,27 26,-27-27,26 27,-26 0,0 0,0 0,0 0,27-26,-27 26,0 0,0 0,0 0,0 0,0 0,0 0,0 0,0 26,0-26,0 27,0-27,0 26,0 0,26 1,-26 26,0-27,0 27,0-26,-26-1,26 27,0-27,0-26,0 27,0-1,0-26,0 0,0 0,0 0,0 0,0-26,0-1,0 27,0 0,0 0</inkml:trace>
  <inkml:trace contextRef="#ctx0" brushRef="#br0" timeOffset="89861.1397">9102 5794,'0'0,"0"0,-26 0,26 0,0 27,0-27,0 0,0 0,0 0,0 0,26 0,-26 0,26 0,1 0,26 0,-27 0,1 0,26 0,-27 0,1 0,-1 0,-26 0,0 0,27 0,-27 0,0 0,0 0,0 0,0-27,0 27,0 0,0 0,0-26,26 26</inkml:trace>
  <inkml:trace contextRef="#ctx0" brushRef="#br0" timeOffset="90883.1982">9499 10451,'26'-26,"1"26,-1-27,1 27,-27 0,26 0,-26 0,0 0,0 0,0 0,-26 0,-1 27,1-1,-1-26,27 27,0-27,0 0,27-27,-1 1,27-1,0 1,0-1,0 1,0-27,-27 26,1 27,-27 0,-27 27,1-1,-1 1,-26 26,27-27,0 1,26-1,-27 1,27-27,53 0,-27 0,1-27,26 1,-27-1,1 27,-27 0,0 0,0 0,-27 27,-26-1,27 27,-27-27,27 27,-27-26,53-1,-27 1,27-1,0-26,27 0,-27 0,26 0,1-26,-27 26,26-27,0 27,-26 0,27-26,-27 26,0 0,26-27,-26 27,27 0,-27 0,0 0</inkml:trace>
  <inkml:trace contextRef="#ctx0" brushRef="#br0" timeOffset="91396.2274">8758 10610,'0'0,"27"0,-1-27,0 27,27-26,-26-1,26 1,-27 26,1-26,26-1,-27 1,-26 26,26 0,-26 0,0 0,0 26,0 1,-26-1,26 0,-26 27,-1 0,27 0,-26 0,26 0,0 0,-27 0,27-27,0 1,0-27,0 26,0-26,0 0,0 0,0-26</inkml:trace>
  <inkml:trace contextRef="#ctx0" brushRef="#br0" timeOffset="91705.2451">8785 10980,'0'27,"0"-27,26 0,-26 0,26 0,1 0,-1 0,27 0,0-27,-26 27,26 0,-27 0,27-26,-27 26,1 0,-1 26,-26-26,0 0,27 0,-27 0,0 27,0-27,0 0,0 0,0 0,-27 26,27-26,0 0,0-26</inkml:trace>
  <inkml:trace contextRef="#ctx0" brushRef="#br0" timeOffset="97102.5539">13362 4524,'26'0,"-26"0,27-26,-27 26,0 0,0 0,-27 26,1-26,-1 27,1-1,-1-26,1 27,0-1,26-26,0 0,26-26,0-1,27 1,0-1,0 1,0-1,-26 27,-1 0,0 0,-52 27,0 26,-1-27,1 1,-1 26,1-53,-1 26,27-26,53 0,-26-26,26-1,-1 1,1-1,0 1,-26 26,-1 0,-26 0,-26 26,-1 1,-26-27,27 26,-1 1,1-27,0 0,26 0,0 0,26 0,0 0,-26-27,27 1,26-1,-27 1,1-1,26-26</inkml:trace>
  <inkml:trace contextRef="#ctx0" brushRef="#br0" timeOffset="97585.5815">14632 4313,'26'0,"-26"0,27-27,-27 27,26-26,-26-1,27 27,-1-53,1 53,-1-52,0 25,1 27,-1-26,-26 26,0 0,27 0,-27 26,-27 1,27-1,0 27,0-27,-26 27,26 0,0-26,0-1,0 27,0-53,0 26,0-26,0 27,0-27,-27 0,27 0</inkml:trace>
  <inkml:trace contextRef="#ctx0" brushRef="#br0" timeOffset="97807.5941">14685 4657,'0'0,"0"0,0 0,26 0,-26 0,27-27,26 1,-27 26,0-27,27 27,-26-26,-1 26,1 0,26 0,-53 0,53 0,-27 0,1 0,-27-27,26 27</inkml:trace>
  <inkml:trace contextRef="#ctx0" brushRef="#br0" timeOffset="98313.6232">15082 3995,'-27'-53,"1"27,-1-27,1 26,-1 1,-26 0,0-1,1 27,-28 27,27-1,0 0,-26 27,0 0,26 27,0 26,26-1,-26 1,53 0,0 0,53 0,-26-27,52-26,-26 0,53 0,-27-27,1-26,-1-26,0-1,1 1,-1-53,1 26,-28-53,-25 26,26-25,-27-1,-26 26,0-25,-26 52,-1-27,1 27,-53 27,26-1,-27 27,27 27,0-27,0 0</inkml:trace>
  <inkml:trace contextRef="#ctx0" brushRef="#br0" timeOffset="103971.9457">22887 7832,'0'0,"0"0,0 0,0 0,0 0,0 0,0 0,0 0,26 0,-26-27,27 27,-1-26,27 26,-26-27,-1-26,0 53,27-53,-26 27,-27 0,26-1,1 27,-27 0,0-26,0 26,26 26,-52 1,26-1,0 27,0 0,0 0,0 0,0 0,-27 26,27-53,0 27,0-26,0-1,0 1,0-27,0 0,0 0,27 0,-27 0,0 0,26-27,-26 27,0 0</inkml:trace>
  <inkml:trace contextRef="#ctx0" brushRef="#br0" timeOffset="104250.9619">22966 8229,'0'0,"27"0,-27 0,26-27,1 27,-1 0,27-26,-27 26,27 0,0 0,-26 0,-1 0,27 26,-26-26,-1 0,-26 0,26 27,-26-27,0-27,27 27,-27-26,26 26</inkml:trace>
  <inkml:trace contextRef="#ctx0" brushRef="#br0" timeOffset="105150.0141">23046 7303,'-53'-27,"26"27,-26 0,0 0,-26 0,26 27,0-1,0 0,-26 27,52-26,-26 52,27-26,0 26,-1 1,27-1,27 1,-1-1,0 27,27-27,0-26,0 26,0-26,0 0,26 0,-26-26,0 26,0-53,27 26,-28 1,1-27,0 26,0-26,-26 0,26 0,0 0,-1-26,-25 26,26-27,-27 1,27-1,-26 1,-1-1,27-26,-27 0,1 27,-1-53,1 26,-1 0,-26-27,27 1,-27 0,0-1,0 1,0-1,-27 28,1-28,26 1,-27 26,-26 0,27 0,-27 0,0 27,-26-1,26 1,-26-1,26 27,0 0,-27 0,27 0,0 27,1-1,-1-26,26 27,1 26,26-53</inkml:trace>
  <inkml:trace contextRef="#ctx0" brushRef="#br0" timeOffset="105608.0404">23919 8229,'0'0,"0"0,0 0,26 0,-26 26,0 0,0 27,27-26,-27 26,26 0,-26 0,0 26,0-26,0 0,0 0,-26-27,26 27,-27-26,27-1,-26 0,26-26,-27 27,1-27</inkml:trace>
  <inkml:trace contextRef="#ctx0" brushRef="#br0" timeOffset="105873.0556">23733 8916,'0'27,"0"-1,0 1,0 26,27-53,-27 26,26 1,-26-27,27 0,-27-27,26 1,1 26,26-27,-27 1,-26-1,53 27,-53-26,27 26,-27 0</inkml:trace>
  <inkml:trace contextRef="#ctx0" brushRef="#br0" timeOffset="109432.2591">5768 6006,'-26'0,"-1"27,1-1,26-26,0 0,-27 0,27 0,0 0,27 0,-27 0,26 0,-26 0,-26 26,26 1,-27-1,1 1,-27 26,27-27,-1 1,-26-1,53 1,0-27,0-27,27 1,-1 26,27-53,-26 0,25 26,1 1,-26-1,-27 27,0 0,0 0,-27 27,1 26,-27-27,27 1,-27-1,53 1,0-27,0-27,26 1,27-27,26 26,-52-26,52 27,-26-27,-26 53,-27 0,0 27,-53 25,0-25,0 26,0 0,0 0,27-27,-1 1,27-27,27-27,25 1,1 26,-26-53,26 26,0 1,-27 26,-26 0,0 0,-53 26,27 27,-27-26,0 26,0-27,53-26,0 0,26 26,1-52,26 0,26-1,-26 1,0 26,-53 0,0 26,-26 27,-27-27,-27 54,27-27,0 0,1 0,-1-27,53 1,26-27,1-27,52 1,-26-1,0 1,-27-1,27 1,-53 26,-26-27,-27 54,0-1,-27 27,1-26,26 26,0-27,27 0,52 1,1-54,52 27,0-26,1 0,-1-1,1 1,-28 26,-25 0,-27 0,-27 26,-25 1,-1-1,-27 0,27 1,0 26,1-53,25 0,27 0,0 0,27 0,-1-27,0 1</inkml:trace>
  <inkml:trace contextRef="#ctx0" brushRef="#br0" timeOffset="109920.287">5715 7223,'0'0,"-26"-26,-1 26,1 0,-27 0,-26 0,26 26,-27 1,27-1,1 27,25 26,-26-26,53 27,0-1,27 0,-1 1,27-27,0 0,26-27,1 27,-1-53,27 0,-53-26,53-27,-27 26,-26-52,26-1,-26-25,-26 25,-27 1,0-27,-53 53,0 0,0 0,-26 27,-1 26,1 0,-1 26,28 1,-1-1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0-10T20:18:32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 9128,'0'-26,"0"-27,27 26,-1 1,-26-1,26 1,27 26,-26 0,-1 0,27 26,-26 27,-1-26,27 26,-27 0,1 0,26-27,0 0,0 1,0-1,0-26,26-26,0 26,-26-27,27 27,-1 0,0-26,27 26,0 0,-27 0,27 0,-26 0,-1 0,0 0,1-26,-54 52,27-26,-26 0</inkml:trace>
  <inkml:trace contextRef="#ctx0" brushRef="#br0" timeOffset="5581.3193">450 17224,'0'0,"-26"0,26 0,0 27,0-27,-27 26,27 1,27-27,-27 26,0 1,26-27,-26 26,27-26,-1 0,27 0,-27-26,1-1,26 27,-27-26,27 26,-26 0,26 0,-1 0,-25 0,26 26,0-26,0 27,0-54,0 27,-1-26,28 26,-27-53,0 26,0 1,-1-1,1 27,0 0,0 0,27 27,-1-27,0 26,1-26,26 0,-27-26,27-1,0 1,-1 26,-25-53,26 27,-53-1</inkml:trace>
  <inkml:trace contextRef="#ctx0" brushRef="#br0" timeOffset="41827.3923">16431 17304,'0'0,"0"0,0 0,0 0,26 0,-26 0,27-27,-1 1,27-1,-26 1,-1-1,27 1,-53 0,27-1,-1 1,-26 26,0 0,0 0,0 0,26 26,-26 1,-26-1,26 0,0 27,0 0,0-26,0 52,0-52,0 26,0-53,0 105,0-105,0 53,0-53,0 0,-26 53,26-53,0 0</inkml:trace>
  <inkml:trace contextRef="#ctx0" brushRef="#br0" timeOffset="42227.4153">16325 17965,'0'0,"0"0,0 0,0 0,53-53,-53 53,0 0,79-53,-79 53,80-26,-1-1,-26 1,0 0,26-1,1 1,-1 26,1-27,-28 27,-52 0,80 0,-80 0,0 0,53 0,-53 0,0 0,0 0,0 0,0 0</inkml:trace>
  <inkml:trace contextRef="#ctx0" brushRef="#br0" timeOffset="56957.2578">821 11536,'0'0,"0"26,0-26,0 27,0-1,0 1,0 26,0 0,0-1,0 1,26 27,-26-27,0 0,26 26,-26-26,27 0,-27 0,0-27,0 1,0-1,0-26,0-26,-27-1,27-26,-26 0,-27-26,27 0,-27-27,0 0,26 27,-26-27,1 26,-1 1,26 0,1 26,26 0,0-27,0 54,26-27,1 27,-1 26,27 0,26 0,-26 26,0 0,27 1,-54-1,0 27,1 0,-27 0,-27-26,1 25,-27 1,-26 0,26 0,-27-26,28 26,-28-27</inkml:trace>
  <inkml:trace contextRef="#ctx0" brushRef="#br0" timeOffset="57679.2989">847 11509,'26'53,"1"-26,-1-1,1 1,26-27,-27 26,1-26,-1 0,1 0,-27-26,26-1,-26-26,0 27,0-27,0 0,0 0,27 0,-27 0,26 0,0 27,1-1,26 1,-27 26,27 0,-26 0,-1 26,1 1,-27-1,26 27,-26-26,26 26,-26 0,27-27,-27 27,26-27,1 1,-1-1,1-26,-1 0,1-26,-1-1,-26 1,27-1,-27-25,0-1,-27 0,1 0,26 26,-27-26,1 27,26 0,-27 26,27 0,27 0,-1 0,1 0,-1 26,1 0,26 27,-1-26,-25-1,26 1,0-27,0 0,0 0,-1 0,1-53,0 26,-26-26,-1 1,-26-1,-26 0,26 0,-27 26,-26 1,27-1,-1 1,1 26,26 0,0 0,0 0</inkml:trace>
  <inkml:trace contextRef="#ctx0" brushRef="#br0" timeOffset="58134.3251">2593 10848,'0'0,"0"0,-26 0,-1 0,1 26,26 1,-27-1,27 27,27-26,-1-1,27 1,0-1,0-26,26-26,-26-1,0-26,0-26,0-1,-26 1,-27-27,-27 0,-26 1,0-1,-26 0,0 27,-27-1,26 27,-25 27,25-1,54 54,-27-1,53 27,-27 27</inkml:trace>
  <inkml:trace contextRef="#ctx0" brushRef="#br0" timeOffset="58458.3437">1456 11642,'0'-27,"-27"1,1 26,26 0,0 26,0 27,0 27,26-1,1 0,-27 27,52 26,-25 1,26-27,-27 26,27 0,-26-53,-1 1,1-27</inkml:trace>
  <inkml:trace contextRef="#ctx0" brushRef="#br0" timeOffset="58896.3687">1323 12356,'27'-26,"-1"-1,27 1,-26-1,52 1,0 26,-26 0,27 0,-27 26,26 1,-26-1,-27 1,27-1,-26 1,-1-27,-26 0,0 26,0-26,-26-26,-1-1,1 1,-1-27,1 0,-1 26,27-26,-26 0,26 1,26 25,1 1,-1 26,1-27,26 27,-27 0,1 0,25 27,-25-27,-1 0,-26 26,27-26,-1 0,-26 0,0 0,0 0,0-26,0 26</inkml:trace>
  <inkml:trace contextRef="#ctx0" brushRef="#br0" timeOffset="60083.4366">2514 11933,'-27'53,"1"-27,-27 1,27 25,-27 1,53 0,-27-26,27-1,27 27,-1-53,27 0,26-26,-26-1,27 1,-27-27,0 0,-1 26,1-52,-53 53,27-27,-27 26,-27 1,1-1,26 1,-27 26,27 0,0 0,-26 26,26-26,26 27,-26-1,27 1,-1-1,1 1,-1-27,1 26,-1-26,1 27,26-27,-27 0,1-27,-1 27,-26 0,26-53,-26 27,0-1,0 1,0-27,-26 53,0-53,26 53,-27-26,1 26,-1 0,27 0,-26 0,26 26,26-26,-26 26,0-26,27 27,-1-27,1 0,-27 0,26-27,0 27,1-26,-1 0,1 26,-1-27,1 27,-1-26,1 26,-27 0,26 26,27 1,-27 25,1-25,-1 52,27-26,-26 27,26-1,-27-26,1-27,-1 27,-26 0,0-53,0 0,-26 0,-1-26,1-1,-1-26,1-26,-27 0,0-27,26 0,1 27,26-27,0 26,0 1,26 0,27 26,0 26,0 1,27 26,-27 0,-1 0,1 53,0-27,-26 1,-27 25,0-25,-27 26,-26-27,27 27,-1-26,-25-1,-1 1,26-1,1 1,26-27</inkml:trace>
  <inkml:trace contextRef="#ctx0" brushRef="#br0" timeOffset="69565.979">6033 17542,'0'0,"26"79,-26-79,0 80,0-27,0-1,-26 1,26 27,0-27,0 26,26-26,-52 26,26-26,0 0,0-53,0 80</inkml:trace>
  <inkml:trace contextRef="#ctx0" brushRef="#br0" timeOffset="69845.995">5768 17595,'-26'-53,"26"-26,0 26,26 0,1 0,26 26,0 1,26-1,0 27,27 0,-26 0,-1 27,0-1,-26 1,-26-1,-1 1,-52 26,26-53,-53 79,-27-26,1 0,0-27,26 1,0-1,0-26,53 0</inkml:trace>
  <inkml:trace contextRef="#ctx0" brushRef="#br0" timeOffset="70147.0119">6562 17754,'0'52,"0"-52,0 80,0-80,-26 53,26-53,0 0,0 0,-53-53,53 0,0-26,-27 26,54-27,-27 1,26 26,1-26,-1 26,27 26,-53 1,53 26,-27 0</inkml:trace>
  <inkml:trace contextRef="#ctx0" brushRef="#br0" timeOffset="70592.0377">6880 17515,'0'0,"-27"80,27-80,-26 53,26-53,0 53,0-53,0 53,0-53,0 0,79 26,-79-26,79-26,-52-27,26 26,-27-26,1 27,-27-54,0 28,0-1,-27 0,27 26,-26-26,26 27,0 26,0 0,0-27,53 54,-27-1,1 1,25 26,1 0,0 0,-26-1,26 1,-53-53,79 53,-79-53,27 27,-1-27,-26-27,0-26,0 27,0-27,-26-26,26 26,0 0,0 0</inkml:trace>
  <inkml:trace contextRef="#ctx0" brushRef="#br0" timeOffset="71078.0655">7938 17304,'0'26,"-27"27,27-53,-53 80,27-28,26 1,-26 27,26-54,0-26,0 80,0-80,0 0,52-27,-25-26,26-26,-53-1,26-25,1-28,-1 1,-26 0,0-1,-26 28,26-1,-27 26,1 1,26 53,-27-1,1 1,-1 52,1 1</inkml:trace>
  <inkml:trace contextRef="#ctx0" brushRef="#br0" timeOffset="92914.3144">11854 17119,'0'0,"0"0,0-27,0 27,0-26,0 26,0 0,0-27,0 27,0-26,26-1,-26 1,27 26,26-27,-27 1,27-1,0 27,0-26,0 52,0-26,-1 27,-25 26,-1 0,-26 0,0 26,0 0,-26 1,-1 26,-25-27,-1-26,0 0,0 0,53-53,-80 53,80-53,0 0,-52 26,52-26,0 0,52 0,-52 0,133 27,-80-27,26 0,0 26,-26 0,27 1,-80-27,53 53,-53-53,-27 79,27-79,-79 80,-1-1,-25-53,-1 27,0 0,-26 0,52-26,-26-1,27 1,26-1,53-26,0 0,-53-53,80-26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3-10-10T20:51:36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13177 5609,'0'-26,"0"26,0-27,26 27,1-26,-1 26,0-27,1 1,26 26,-27-27,54 27,-27-26,-1 26,28 0,-1 0,-26 0,27 26,25-26,-25 27,26-1,-1 1,-25-1,26 27,-1-26,1 26,-26-1,25 1,1-26,0 26,0 0,0 0,0 0,26-1,-26 1,26 0,-26 27,26-54,-26 27,0 26,26-52,-26 52,0-26,0 0,-27 0,0 0,27 0,-26 26,-1-26,0 26,-26-26,0 27,0-1,26 1,-26-1,0 0,0 1,0 25,0-25,0 26,0-27,26 27,-26 0,0-27,0 27,0-27,0 27,0-26,0 25,0-25,-27-1,27 0,-27 27,27-26,-26-1,-1 0,1 1,-1-1,1 1,-27-1,0 0,26 1,-26-1,0 0,0-26,27 27,-27-1,0-26,0 26,0-26,0 27,0-27,0 0,0 26,0-26,0 0,0 0,0 26,0-26,0 0,0 0,0 26,0-26,0 26,0-26,0 27,0-27,-27 26,27-26,0 26,-26-26,26 27,-27-27,27 26,-26 0,26-26,-27 27,1-1,-1 0,1 1,-1-27,1 26,0 0,-1 27,-26-26,27-1,-1 0,-26 27,27-26,-1 25,-26 1,1-26,25 25,-26-25,0 26,27-1,-27-25,0-1,0 27,0-27,0 1,0-1,-26 1,26-1,0 0,0-26,0 0,0 26,0-26,1-26,-1 26,0 0,0 0,0-27,0 1,0-1,27 0,-27 1,26-1,-26-26,27 27,-27-27,26 26,-25 1,-1-1,26 1,-26-27,27 26,-27 1,0-1,26 0,-25 1,-1-1,0 1,-27-1,27 27,1-53,-1 53,0-26,0-1,0 1,-27-1,28 0,-1 1,-27-1,27 1,0-1,-26 1,26-27,-26 26,26-26,-27 27,1-1,26-26,-26 27,-1-27,-25 0,25 0,1 0,-1 0,1 0,-27-27,27 27,-27-26,27-1,-1 27,-26-26,1-1,-1 1,26 26,-25-27,-1 1,-27-1,28 1,-1 0,0-1,-26 1,26-1,0 1,-26-1,26-26,-26 27,26-27,0 0,-26 27,26-27,-26 0,-1 0,27 26,-26-26,26 1,0-1,-26-27,26 27,27 0,-53 0,26-26,26 26,-25 0,25-26,-26 26,1-26,25 26,1-27,-1 27,-25-26,25 0,1-1,-27 27,27-26,26 26,-27-26,1-1,0 1,-1 26,27-26,-26-1,26 1,-26 0,26-1,0 1,0-27,0 27,0-1,0 1,27-27,-1 27,-26-1,27-26,-1 27,1-27,-1 0,27 27,-26-27,26 27,-26-27,26 27,-27-27,27 26,0 1,0-27,0 27,27-1,-27-25,26 25,-26 1,26-27,1 27,-1-1,1 1,-1-1,-26 1,27 0,-1-1,1 1,-1 0,-26-1,27 27,26-26,-27 0,0-1,1 1,-1-1,27 1,-26 0,26-1,0 1,-1 0,1-1,0 1,-26-1,52 1,-26 0,0-1,0 1,0-27,26 27,-52 26,26-53,-1 53,1-26,0 26,0-27,27 27,-27 1,-1-28,-25 27,26 27,0-27,0 0,-27 27,1-1,25 1,-25-27,-1 26,1 27,-1-26,1-27,-27 26,26 27,1-26,-1-1,1 1,-1 0,1-1,-1 1,0-1,1 27,-1-26,-26 26,27-27,-1 1,-26 26,0 0,27 0,-27 0,0 0,0 0,0-27,-27 27,27 0,-26 0,-27 0,26-26,-25 26,25 0,-26 0,0 0,0 0,0 26,0-26,1 0,-1 27,0-27,0 0,26 26,1-26,-1 0,1 27,26-27,-26 0,26 0,0 0,0 26,26-26,0 0,1-26,26 26,0-27,26 27,-26-26,26 26,1-27,-1 1,-26-1,26 27,-26-26,0 26,0-26,-26 26,-1 0,1 0,-27 0,0 0,0 0,0 0,0 0,0 0,-27 26,27-26,-26 0,-1 26,1 1,26-1,-27 1,1-27,26 26,-27 27,27-26,0-1,-26 27,26-27,0 27,-27-26,27 26,0-27,0 1,0-1,0 1,0-27,0 26,0-26,0 0,0 0,0 0,0 0,0 0,0 0,0 0,0 0,0 0,0 0</inkml:trace>
  <inkml:trace contextRef="#ctx0" brushRef="#br0" timeOffset="5297.303">11086 6244,'0'0,"27"0,-27 0,0-26,26 26,-26 0,27-27,-27 27,26 0,-26-26,27 26,-1 0,1 0,-1-27,1 27,-1 0,27-26,-27 26,1-27,-1 27,1 0,26 0,-27 0,27 0,-27-26,1 26,-1 0,27 26,-26-26,-1 0,1 0,-1 0,1 27,-27-1,26-26,1 27,-1-27,0 26,-26 1,27-27,-1 26,-26 1,27-27,-1 26,-26 1,27-1,-27-26,26 26,-26 1,27-27,-27 26,26 1,-26-1,27 1,-27-1,0-26,26 27,-26-1,0 1,0-1,0 1,0-27,0 26,-26 0,26 1,0-1,-27 1,27-27,-26 26,-1 1,1-1,26 1,-27-1,1 1,-1-1,1 0,-1 1,27-27,-26 26,0-26,-1 27,1-1,-1 1,27-27,-26 26,-1-26,1 0,-1 27,1-27,-1 26,1-26,-27 0,27 0,-1 27,1-27,-1 0,1 0,-1 0,1 0,-1 0,-26 0,27 0,0 0,-1 0,-26 0,27 0,-1-27,1 27,-1 0,1-26,-1 26,1-27,-1 27,1 0,0 0,-1-26,1 26,26-27,0 27,-27-26,27 26,-26 0,26-27,0 27,0-26,-27 26,27-27,0 1,0 26,0-26,0 26,0-27,0 1,0-1,0 27,0-26,0-1,0 27,-26-26,26 26,0-27,0 1,0 26,0-27,0 27,0 0,0-26,0 26,0 0,0-26,0 26,0-27,0 27,0 0,26-26,-26 26,0 0,0 0,0-27,0 27,0 0,0 0,0 0,0 0,0-26,0 26,0 0,0 0,0-27,27 27,-27 0,0-26,0 26,26-27,-26 27,0-26,0 26,0 0,0 0,0 0,0 0,0 0,0 0,0 0,0 0,0 0,0 0,0 0,0 0,0 0,0 0,-26 0,26 0,-27 26,27-26,-26 27,-1-27,27 26,0-26,-26 0,26 0,0 0,0 0,0-26,26-1,-26 1,27 26,-1-27,1 1,-1-27,-26 53,27-26,-1-1,-26 27,27-26,-27 26,0 0,0 0,0 0,0 0,0 0,0 26,0 1,0-27,-27 26,27 0,0 1,0-1,-26 1,26-1,0 1,0-1,0 1,0-1,0-26,0 27,0-27,26 0,-26 0,0 0,0 0,0 0,0 0,0 0,0 0,0 0,0 0,0 0,0 0,0 0,0 0,0 26,0-26,0 0,0 0,-26 27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10-09T01:58:15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19621 4713,'-75'-25,"1"0,-26 0,1 25,0-24,0 24,-25 0,25 0,-25 24,0 1,-1-25,1 50,0-25,25-1,0 26,-25 0,25-1,-25 26,25-1,-1-24,1 24,0 1,24-1,-24 25,25-24,-1 24,1 0,24-25,1 26,-1-1,1 0,24 0,0-24,0 24,25 0,0 0,0 1,0-26,25 25,0-24,0 24,24-25,-24 1,25 24,-26 0,26 0,0 1,-1 24,26-25,-26 25,1 0,-1 25,26-25,-1-25,-24 25,24 0,26-25,-26 0,25 1,0-26,1 1,-1-1,0 25,25-24,-25-1,25 0,0 1,-24-1,24 1,0-26,24-24,-24 0,25-25,0-25,0 0,0-24,-25-26,25 1,-1-1,1 1,0 0,-25-26,25 1,-25 0,0 0,0 24,0-24,-25 25,25-26,-25 1,1 0,-1 0</inkml:trace>
  <inkml:trace contextRef="#ctx0" brushRef="#br0" timeOffset="8982.5138">18678 7962,'0'0,"0"0,-25 0,0 0,25 0,0 0,0 0,0 0,-24-25,24 25,24-24,-24 24,25-25,0 0,0 0,0-24,-1 24,26 0,-25 0,24 0,-24 25,25 0,-25 0,24 25,-24 0,0 0,24 24,-24-24,0 0,0 25,0-50,-1 24,1-24,0 0,25-24,-26-1,1 0,25 0,-25 25,-1-25,1 1,0-1,0 25,0 0,0 0,-1 0,1 0,25 0,-25 0,-1 0,1 0,0 0,0 0,24 0,-49 0,50 0,-50 0,0-25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2-10-10T22:16:48.515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4 0 0,'-4'29'1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2-10-10T22:16:48.515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4 0 0,'-4'29'1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7:41.50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0 150 35,'0'0'21,"0"0"-2,0 0 0,0 0-7,0 0-3,0 0-3,0 0-1,52-42-2,-52 42 1,0 0-2,52-40 1,-52 40-1,0 0 0,58-41 1,-58 41-1,0 0 1,43-28 0,-43 28 0,0 0 0,0 0 0,0 0-1,0 0 0,0 0 0,0 0 1,0 0-3,0 0 1,0 0 0,5 58-1,-5-58 1,-5 58 0,5-58 0,-6 69 0,6-69 0,-5 74-1,5-74 2,-6 72-1,6-72 0,-7 59 1,7-59-1,-7 43 0,7-43 0,0 0 0,0 0 0,0 0-2,0 0 0,0 0-1,0 0-1,0 0-2,0 0-7,0 0-7,0 0-18,0 0-1,0 0 1</inkml:trace>
  <inkml:trace contextRef="#ctx0" brushRef="#br0" timeOffset="552">36 567 7,'0'0'33,"0"0"1,0 0 2,0 0-20,0 0-3,0 0 0,0 0-3,0 0-2,60 18-2,-60-18 0,64-6-2,-64 6 0,83-9-1,-39 1-1,-1 2 0,-1 3-1,-42 3 0,69-6-2,-69 6 1,47 4-1,-47-4-3,0 0-2,0 0-15,0 0-18,0 0 0,0 0-1,0 0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7:42.64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122 204 20,'0'0'31,"-19"-40"1,8 32-6,1 14-18,-6 2 0,2 11-1,-2 6-2,3 8-1,1 8-1,6 4-1,1 7 0,8 0 0,6 3 0,6-6-1,6-9 1,7-5 0,5-12 1,5-10-2,5-16 2,3-12 0,1-10 0,0-12 0,-4-8-2,-1-9 2,-9-4-2,-5-6 2,-14 2-1,-10 1-1,-12 0 1,-9 9-1,-11 7 1,28 45-2,-80-57 0,33 45-1,-1 14-3,-1 3-9,49-5-26,-81 42 1,46-12-1,2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7:43.343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-4 92 13,'-3'10'30,"3"-10"1,11 1-10,5 4-8,-6-9 0,13 8-2,-5-9-2,10 5-2,-4-9-2,2 2-1,-2-6-1,0 1-1,-5-3 0,0 4 0,-5-2 0,-2 3 1,-12 10-1,13-14 0,-13 14 1,0 0-1,0 0 0,0 0 0,0 0-1,0 0 1,-1 19-2,-2-3 1,-1 7 0,0 4-1,-1 7 1,0 5-1,0 2 1,-1 1 0,1-4-1,1 0 0,0-6 1,1-4-1,-1-5 0,2-6 0,1-6-1,1-11-1,-1 15 0,1-15-2,0 0-4,0 0-6,0 0-12,0 0-12,0 0 1,0 0 0</inkml:trace>
  <inkml:trace contextRef="#ctx0" brushRef="#br0" timeOffset="534">55 500 7,'0'0'31,"0"0"1,-8 10 0,8-10-17,0 0 0,0 0-4,21-8-2,-9 1-3,8 3 1,1-6-1,8 6-1,0-5-2,5 5 1,-2-4-2,2 5 0,-3 0-1,2 2 1,-4 1-2,-1 2 1,-4 0 0,-4 0 0,-1 1-1,-4 0 1,-3-2-1,-3 1 0,-9-2 0,0 0-3,14 7-14,-14-7-22,0 0 1,-21 8-2,-6-4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7:48.366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1212 999 45,'-11'-11'34,"-2"-1"-2,2 6-9,-10-6-8,8 8-5,-9-2-3,6 6-2,-3 4-1,3 7-2,-2 6-1,4 9 0,3 4 0,1 7-1,5 4 1,4 3-1,6-2 1,6 1-1,4-5 0,7-5 1,3-6-1,5-7 0,2-5 0,2-7 1,-1-7-1,1-5 1,-2-9 0,-2-5 0,-5-6 1,-2-3 0,-6-3 0,-6-2 0,-7-2 0,-8 2-1,-9 2 0,-9 4 0,-8 5-1,-5 4 0,-2 6-3,-1 5-1,5 15-8,-2-1-13,11 11-12,7 3-1,10 5 1,5 3 0</inkml:trace>
  <inkml:trace contextRef="#ctx0" brushRef="#br0" timeOffset="755">1146 1798 42,'0'0'35,"0"0"-1,0 0-2,8 10-18,-8-10-5,0 0-2,2-14-4,-2 14 0,11-20-2,-2 6 1,0-3-1,2-1 1,1-2-1,-1 4 1,-1-1 0,1 5-1,-5 2 1,-6 10-1,8-12 0,-8 12 1,0 0-1,0 0-1,0 0 1,0 0-1,0 0 1,0 0-1,0 0 0,5 9 0,-5 2 0,1 1 0,0 8 0,0 2 0,1 4 1,0 4-1,0 2 0,1 2 1,0 0-1,-1-1 1,0-1-1,-1-3 1,1-1-1,0-4 0,0-2 0,1-4 0,-2-3 0,1-4 0,-2-11-1,3 12 0,-3-12-2,0 0-3,0 0-8,0 0-19,0 0-4,0 0-2,0 0 1</inkml:trace>
  <inkml:trace contextRef="#ctx0" brushRef="#br0" timeOffset="1301">1180 2222 38,'0'0'35,"-10"-8"1,10 8 0,0 0-18,0 0-5,0 0-5,0 0-3,0 0-2,13-8 0,0 11-1,2-2 1,4 2-2,3 0 1,5 0 0,2-1 0,1 0 0,-1-2 0,0 0 0,-3-2 0,-2 1-1,-5-1 0,-3 0 0,-4 1 0,-12 1 0,12-2-1,-12 2-1,0 0-4,0 0-34,-6 12-2,-3-10 0,-11-6-2</inkml:trace>
  <inkml:trace contextRef="#ctx0" brushRef="#br0" timeOffset="21748">1607 307 1,'-25'-25'23,"1"6"-5,-9-1-3,-3 2-5,-5 0-4,-5 2-2,-2-1-1,-5 0-2,-1 1-2,-3 0-1,-4 1-1,1 5 0,-7 3-1,-1 7-1,-1 4 0,-1 9 1,-4 5 2,0 8 0,2 5 2,2 3 0,3 4 2,2 4 1,2 5-1,4 1 2,9 6-2,5 5 0,6 6-1,4 8 1,10 8-1,3 7 0,11 7 0,3 9-1,7 10 0,4 8 0,4 6 0,5 7 0,4 6 1,7 3 0,4 2 1,3 1-1,4-1 1,0-1 1,4-3 1,-1-2 0,3-2 0,-3-5 0,1 0-1,5-6 0,0-6 1,-1-7-2,4-5 0,3-12-1,2-9 0,3-14 0,3-13-1,-2-16 0,3-16-1,2-16 1,3-17 0,1-17-1,3-17 1,1-17 0,4-15 0,3-14-1,3-12 0,3-9 0,1-10 0,-1-9-1,1-9 0,0-7 0,-4-8 1,-2-8 0,-5-11 1,-6-7 1,-9-9 1,-10-7 2,-10-1-1,-14-5 1,-11 2 0,-18 2 0,-13 9 0,-15 9-1,-7 16-1,-9 14-1,-3 19-1,-4 20 0,-2 17-2,4 22-16,7 16-12,0 6 0,15 12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2-10-10T22:16:48.515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4 0 0,'-4'29'1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8:21.154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3 143 33,'12'-5'27,"-12"5"-5,0 0-3,13 18-7,-13-8-2,4 8-2,-6-2-1,4 3-1,-4-3-2,3-1-1,-1-15 0,4 14-1,-4-14-1,11-9-1,-1-3 1,-2 1-1,1-1 0,0 2 1,-9 10-1,13-11 0,-13 11 0,4 16 0,-5 1 1,0 3-1,1-1 0,0 0 0,2-2 0,3-5 0,-5-12 0,19 4 0,-6-12 0,4 0-1,0-3 1,3 2 0,-3-1-1,2 3 1,-2 4 0,0 4-1,0 5 1,-2-2 1,2 1-1,2-5 0,2-1 0,3-7 1,-2-7-1,2-3 0,0-3 1,-1 3-1,-1 0 1,-1 7-1,-3 9 1,0 8 0,-3 7-1,0 3 1,-1 4 0,1-1-1,0-1 0,1-3 1,-1-9-1,2-3 0,-1-6 1,2 0-1,-3-4 1,0 1 1,-3-1-1,-2 5 0,0 2 0,-10 0 0,15 5-1,-15-5 1,17 4-1,-7-3 0,3-7 0,1-3 0,1-4 0,1 0 0,-4 0 0,1 0 0,-3 5 1,-10 8-1,15-5 1,-15 5 0,12 14-1,-12-14 1,14 14-1,-2-11 0,2-7 1,4-8-1,2-7 0,4-6-1,2 0 2,1-3-1,-1 4 0,0 7 0,-3 8 0,0 11 1,-5 10-1,-2 3 0,-2 5 0,1 0 0,0-2 0,2-6 0,-1-7 0,2-8 0,0-8 0,2-3 0,0-3 1,0 1-1,-2 1 0,-3 6 0,-2 4 0,2 5 0,-2 5 0,-1 1 0,0 0-1,2-1 1,1-6-1,3-4 1,1-5 0,2-4 0,2-3 0,1 0 0,0 2 0,0 3 0,-3 9 1,1 6-1,-2 6 0,-6 2 1,1 2-1,-1-1 0,2 0 0,-2-3 1,1-5-1,0-6 0,-2-2 0,3 1 0,-2 0 0,-1 2 0,-2 6 0,0 6 0,-1 4 0,-2 2 0,0 1 0,1-2 0,3-3 0,1-7 0,2-10 1,0-8-1,2-3-1,0-4 1,1 0 1,-2 2-1,2 6 0,-4 10 0,0 10 0,-2 6 1,-3 2-2,2 2 2,0-2-2,0-3 0,2-6-1,-3-16-7,7-5-28,-5-8 1,5-4-1,-1-4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8:16.99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2010 164 0,'0'17'11,"-1"-4"-1,1 4-1,-1 2-3,1 7-1,1 0 0,3 2-1,2-1 0,4-3-1,0 0-1,4-8 0,0-1 2,2-10 1,0-4 0,-1-5 0,0-7 2,-5-7-1,3-3 1,-7-8-1,1 0 0,-6-5-2,-2 3 0,-6-7-1,-3 9 1,-6 1-1,0 8-1,-3 5-1,-1 6-1,-1 10-1,1 4-2,2 12-6,2 2-11,1 7-11,7 7 1,-1 0 1</inkml:trace>
  <inkml:trace contextRef="#ctx0" brushRef="#br0" timeOffset="5876">17 9583 40,'-5'19'30,"-4"-5"2,4-3-5,5-11-21,0 0-2,0 0-2,6-14 1,6-2-1,2-2 0,4 1 1,2 3-1,2 7 1,2 6-1,-1 10-1,1 6 0,-1 4 0,3 4-1,1-1 0,0-4 0,1-4 0,1-7 0,1-6 0,-1-3 0,-1-2 0,-1 1 1,0 2-1,-1 6 0,-1 2 0,-2 5 0,1 1 0,0 0 0,1-3 0,-1-7 0,4-7 0,-2-9 0,2-5 0,1-6 1,-1-1 0,-2-2-1,-2 3 1,-3 6 0,-1 5 0,-3 6 0,-1 6-1,-2 2 2,-1 3-1,1-1-1,3-1 1,1-5 0,2-4-1,1-4 1,1-4-1,-1 1 1,0-2 0,0 4 0,-2 7 0,0 6 0,-2 10-1,-3 4 1,3 3-1,-1 0 1,4 0-1,0-4 0,0-7 0,3-7 0,0-6-1,1-3 1,-3-3 1,-1 1-1,0 2 0,-2 3 1,0 7-1,-3 8 1,2 2-1,-2 4 0,2 1 1,3-3-1,2-3 0,3-7-1,1-10 1,3-7 0,1-5 0,0-4 1,-1 0-1,-3 2 0,-2 6 0,-4 8 1,-2 10-1,-3 9 0,-1 4 0,-1 3 0,4 1 0,1-3 0,2-4 0,3-9 0,1-7 0,1-6 0,2-3 0,-1-2 0,-3 1 0,-1 5 1,-2 5-1,-1 7 0,-1 7 1,-3-1-1,1 3 0,1-2 0,3-4 0,1-6 0,1-6 0,2-6 0,0-4 0,1-1 0,-1 1 0,-2 2 1,-1 7-1,-1 8 0,-2 9 1,0 4-1,0 5 0,2 1 1,4-2-1,1-1 0,3-6 0,1-7 0,2-9-1,1-3 1,1-4 1,-1-1-1,-1 2 0,-2 0 0,-2 4 0,-2 5 1,-2 6-1,1 3 0,0 1 0,1 1 0,1-2 0,2-1 0,1-3 0,-1-4 0,2-3 0,-1-1 0,0-2 0,-2-1 1,-1 1-1,-2 1 0,-2 0 1,-3 3-1,-2-1 0,-2 2 0,-4 0 1,-11 1 0,14-1 0,-14 1 0,0 0 0,0 0 0,10 1 0,-10-1 0,0 0-1,0 0 0,11-6 0,0 1 0,4-2 0,4-3-1,5-1 1,2-3 0,1-1 0,0 0 0,-2-2 0,-5 3 0,-3-2 0,-6 4-1,-6 1 2,-3-1-1,-6 1 0,-5 0 1,-3 2 0,-1 0-1,0-1 0,-1-5 1,4-1-1,1-2 0,4-3 1,5 1-2,3-5 2,1 2-2,1 0 2,-1 6-1,1 2 0,-3 3 0,0 3 0,-2 9 0,-2-12 0,2 12-1,-2-17 1,3 5 0,2-3-1,4-3 1,0 2 0,1-3 1,-1 1-1,1 3 1,-2 4-1,-4 1 1,-2 10 0,-7-10-1,7 10 0,-20-7 1,10 2-2,-1-2 1,1-3-1,2-3 0,5-4 1,2-3-1,4-1 1,1-2 0,3-1 0,-1 2 0,-1 4 0,-1 0 1,-4 2-1,-5 0 0,-1 1 1,-3-3-1,-1-1 0,-2-2 0,3-4 0,1-3 0,2-1 0,3-2-1,2-1 1,2 1 0,-1 2 0,0 2 0,-3 3 0,-1 5 1,-3 1-1,-3 5 0,1 2 0,0 2 0,1-2 0,2 1 0,3-3 0,4 0 0,1-1 0,4 0 0,0-2 0,1 3 1,0 2-1,-2-1 1,2 2-1,-4-3 0,1-1 0,-1-5 0,0-3 0,1-2 0,0-4 0,2 0 1,-2 2 0,1 1-1,-1 7 2,-1 0-1,0 9 2,-3 9-2,1-11 1,-1 11-2,0 0-2,0 0-3,-18-21-23,13 7-12,-4-10 0,2-3-1</inkml:trace>
  <inkml:trace contextRef="#ctx0" brushRef="#br0" timeOffset="8331">3315 7047 70,'22'-2'35,"3"-5"-1,-2-6 0,-3-4-31,-2-3-1,-2-4-1,-5 0 1,-7-2 0,-4 2 0,-8 2 0,-5 2-1,-3 0 1,-2 3-1,-1 0-1,1 1 0,3 0 0,3 0-1,6-4 1,4 0 0,4-1 0,3-2 1,1-1-1,2-1 1,-1 1-1,-1-1 1,-2 3 0,-4-1-1,-2 1 0,-1-1 0,-2-2 0,0-1 0,0-5 0,0-2 0,1-2 0,2 1-1,1 2 1,0 3 1,1 4-1,-1 5 1,-1 7-1,0 4 1,2 9 0,-2-10-1,2 10 1,4-16-1,2 1 0,2-5 0,3-3 1,1-4 0,0-1 0,-1 2 1,-2 3 0,-1 3 1,-5 4-1,-2 6 1,-1 10-1,-7-13 0,7 13-1,-10-18 0,6 1-1,2-3 0,2-7-1,1-5 1,1-1-1,0-2 1,0 2 0,0 4 0,-3 5 1,-2 6-1,-2 7 0,5 11 1,-16-9-1,16 9 0,-14-2-1,14 2 1,0 0 0,-10-6 0,10 6 0,3-9 0,-3 9 1,0 0-1,0 0 1,9-8 0,-9 8 0,0 0-2,4 9-1,-4-9-2,0 0-15,6-22-20,-4 0 0,-2-17-2,2-8 2</inkml:trace>
  <inkml:trace contextRef="#ctx0" brushRef="#br0" timeOffset="9537">3385 4554 16,'0'0'26,"0"0"0,0 0-6,0 0-7,0 0-1,-17-13-1,17 13 0,-16-5-3,16 5-1,-17-10-2,17 10-2,-13-9-1,13 9-1,0 0 0,-12-12-1,12 12 0,-1-10 0,1 10 0,7-10 0,-7 10 0,12-18 0,-3 7 0,1-2 0,-1-3 1,0 2-1,-2-4 1,-1 4 0,-3-3 0,-2 5 0,-6-1 3,5 13-2,-17-14 1,7 11-1,-3 2 0,3 1 0,0 0 0,10 0-1,-15 4 0,15-4-1,0 0 0,0 0 1,-6-17-1,8 7 0,-1-2 0,1 0 0,-1-1 1,-1-2-1,1 4 0,-1 0 0,0 11 0,-1-14 0,1 14 0,1-13 0,-1 13 0,5-15 0,0 6 0,2-2-1,1-2 1,0 0 0,3-2 1,-3 0-1,1 0 0,-2 3 0,-2 1 1,-5 11 0,6-14 0,-6 14-1,0 0 2,0 0-2,0 0 1,0 0 0,0 0-1,0 0 0,0 0-1,5-10 1,-5 10 0,5-13 0,-5 13 0,5-16 0,-3 6 1,-2 1 0,0 9-1,-4-15 1,4 15-1,-9-13 1,9 13-1,-13-12 0,13 12 0,-10-11 0,10 11 0,-8-9-1,8 9 0,0 0-3,0 0-5,-16-12-20,16 12-7,-9-19-1,4 5 1</inkml:trace>
  <inkml:trace contextRef="#ctx0" brushRef="#br0" timeOffset="10703">3352 2955 11,'9'12'24,"-9"-12"3,0 0-3,0 0-9,3-14-2,-3 14-2,0-25-1,3 12-1,-5-7-2,4 3-2,-1-1-3,1 1-1,0 2 0,3 0-1,0 1 0,-1-3 1,1-1-2,0 1 1,-3 1 0,1 1 1,-4 0 0,0 2 1,-5 1 0,6 12-1,-13-10 2,13 10-1,-14-5 0,14 5-2,-10-8 0,10 8-1,-1-15 1,3 1-1,0 0 1,1-3 0,-2 1 0,0-1 1,-1 2-1,-1 2 1,-2 0 0,0 2-1,-2-3 1,2-2-1,1-3 0,1-8 0,1-2 0,1-7 0,1-2 1,0-2-1,-1 1 1,-1 4-1,-2 3 1,-1 6-1,-3 4 0,1 6 1,-1 3-2,1 0 1,1 2-1,3-5 2,0-1-2,2-2 0,1-3 2,0-2-2,0-2 2,-1 5-1,-2-3 2,1 8-2,-3 3 2,1 3-1,2 10 0,-6-12 0,6 12 0,1-15-1,4-1 0,2-1 0,2-7 0,3-1 1,-2-6 0,0 2-1,-1 2 2,-3 5-1,-4 4 0,-2 2 0,-3 6 0,-1 0 0,0-2 0,0 0-1,2-6 1,2-1-1,3-8 0,2-2 0,-1-2-1,1 0 2,-1 5-1,-1 1 1,-3 6-1,-1 3 1,-4 5 0,5 11 0,-11-12 0,11 12-1,-11-10 1,6 1-1,2-1-1,1-4 1,1 1 0,1-5-1,-1-2 1,-1 1 0,0-2 1,-2 6-1,-1-1 1,0 5-1,-1 0 0,6 11 0,-10-14 0,7 4 0,3 10-1,-3-19 0,7 8 1,0-5-1,1-1 1,0 1 0,-1-2 0,1 6 1,-2 1-1,0 1 0,-3 10 1,2-10-2,-2 10 2,2-9-1,-2 9 0,6-19 0,-1 6 0,0-1 0,0-5 1,1 2-1,-3-2 1,-1 4-1,-3 2 0,-2 3-1,3 10 0,-12-14-3,12 14 0,-12-13-4,12 13-13,-8-15-16,3 0 0,1-2-1,2-6 2</inkml:trace>
  <inkml:trace contextRef="#ctx0" brushRef="#br0" timeOffset="12045">3305 74 28,'0'0'25,"0"0"0,0 0-7,-9-13-11,9 13 0,4-24-1,1 14 1,-5-3 0,0 13 0,5-14-1,-5 14-2,8 14-1,-4 3-2,1 1 1,2 0-1,2-2 1,4 2-1,0-9 1,4-4-1,-2-8 0,1-5 0,-3 1-1,-2-4 0,-2 5-4,-7-4-4,-2 10-11,0 0-9,-7 10-5,2 4 0,0-2 0</inkml:trace>
  <inkml:trace contextRef="#ctx0" brushRef="#br0" timeOffset="12817">3432 3293 3,'8'-22'20,"-3"11"-3,-2 0 2,-1-1-3,-2 12 0,4-10-1,-4 10-2,0 0-1,0 12-2,0-12-5,-3 10-1,3-10-4,0 0 0,0 0 0,0 0 0,10-11 0,-3 2 1,-7 9 0,14-15 0,-14 15 0,14-5 1,-14 5 0,11 14-1,-6-4 0,1 0 0,1 0-1,-7-10-1,17 13-2,-17-13-6,13-11-18,-7 0-4,-5-5-1,3-1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8:11.739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0 195 12,'0'0'14,"0"0"-2,0 0-1,0 0-2,0 0 0,0 0-3,0 0-1,16 6-1,-6-8 1,1-3 0,0-1-1,4 0 1,-4-5 0,4-2-1,-3-5 1,3 1 0,-3-4-1,1-2-1,-2 5-1,-2-3 0,1 7-1,-4 2 0,-6 12 0,7-14 0,-7 14 0,0 0 0,1 18 0,-4 0 0,-3-1 0,0 7-1,-3 1 0,3 4-1,-2-2 1,2-4-1,2-1 0,2-6 0,4-4 0,-2-12 1,13 7 0,-3-9-1,4-6 1,0-1 0,3-3 0,1-2 1,2 1-1,-1-1 0,-1 2 0,0 3 0,-3 0 1,0 4-1,-3 3 0,-1 6 1,-11-4-1,14 19 1,-9-4-1,1 0 1,-2 4-1,0-4 0,1-1-1,1-5 1,-6-9 0,17 2 1,-5-11-1,1-2 1,-1-3 0,2-1 0,-2 0 1,-2 1-1,-1 4 0,-9 10 0,11-12 0,-11 12 1,0 0-1,0 0 0,3 10 0,-3-10 0,-2 12 0,2-12-1,0 14 0,0-14-1,0 0 0,8 9 1,-8-9-1,12-1 1,-12 1 0,12-6 0,-12 6 0,10-8 1,-10 8-1,0 0 0,12 1 0,-12-1 1,5 14-1,-2-4 0,2 1-1,-1 0 1,4 0 0,-8-11 0,15 10 0,-3-12-1,0-4 1,3-3 0,0-2 0,0-1 0,-1 0 0,-1 2 1,-1 1-1,-3 4 0,-9 5 1,12-4-1,-12 4 1,0 0-1,0 0 1,0 0 0,9 13-1,-9-13 0,0 0 0,0 0 0,14 5-1,-14-5 1,17-10 0,-7 4 0,2-3 0,0 2 1,0-2-1,-2 3 0,-1 3 0,-9 3 1,15 2-1,-15-2 1,9 18-1,-5-8 0,1 1 1,-1 2-1,2-3 0,-3 0 0,-3-10 0,11 8-1,-11-8 1,15-3-1,-15 3 1,16-9-1,-16 9 1,18-11 0,-18 11 0,13-9 0,-13 9 1,0 0-1,11-9 1,-11 9-1,0 0 1,0 0 0,0 0-1,0 0 1,0 0-1,0 0 0,0 0 0,0 0 0,12-4 0,-12 4-1,10-12 1,-10 12 0,12-14 1,-12 14-1,8-10 0,-8 10 0,0 0 0,0 0 0,8 9 0,-8-9 0,2 16 1,0-6-1,1 1 0,-3-11 0,8 16-1,-8-16 1,14 13 0,-14-13 0,19 5 0,-8-5 0,1-1 0,1-2 1,0-2-1,-1-1 1,-2 1-1,0 0 1,-10 5-1,13-6 2,-13 6-1,0 0 1,0 0-1,6 12 0,-6-12 0,-2 17 0,2-17-1,-2 15 0,2-15 0,3 13 0,-3-13 0,11 0 0,-11 0 1,16-14-1,-5 3 0,0-1 1,0-2 1,1 4-1,-4-3 0,-8 13 0,13-14 0,-13 14-1,0 0 1,0 0 0,7 12-1,-7-12 1,-2 19-1,2-9 0,0-1 0,0-9 0,4 15-1,-4-15 1,9 6-1,-9-6 1,14-1 0,-14 1-1,14-4 1,-14 4 1,13-2-1,-13 2 0,11 1 1,-11-1-1,9 9 1,-9-9-1,7 18 0,-7-18 0,9 15 0,-9-15 0,12 11 0,-12-11 0,17-4 0,-7-4 0,0-3 0,2 1 1,-1-4-1,-2 2 1,0 2-1,-2 1 0,-7 9 0,8-9 1,-8 9-1,0 0 0,0 0 0,0 0 0,10 3 1,-10-3-1,0 0 0,13-4 0,-13 4 0,13-10 0,-13 10 0,16-12-1,-16 12 1,13-8 0,-13 8 0,16 0 0,-16 0 0,13 6 0,-13-6-1,13 10 1,-13-10 0,15 7 0,-15-7 0,14-1 0,-14 1 0,14-8 0,-14 8 0,15-10 0,-15 10 1,9-10-1,-9 10 0,0 0 0,0 0 0,9 5 0,-9-5 0,2 11 0,-2-11 0,3 11 0,-3-11-1,0 0 1,9 11 0,-9-11 0,0 0 0,12 3 0,-12-3 0,0 0 0,13 14 1,-10-4-1,-1 0 0,0 2 0,0 0-1,0 0 1,0-1 0,1-2 0,-3-9-1,8 12 1,-8-12-1,10 3 1,-10-3-1,12-3 1,-12 3 0,14-5 0,-14 5 0,13-4 0,-13 4 0,13-4 0,-13 4 1,10-3-1,-10 3 0,11-2 1,-11 2-1,12-2 0,-12 2 0,11 3 0,-11-3 0,14 3 0,-14-3 0,10 4 0,-10-4 0,0 0 1,11 7-1,-11-7 0,0 0 0,0 0 0,0 0 0,0 0 0,0 0-1,0 0 1,10 10-3,-10-10-6,0 0-26,0 0 1,0 0-1,0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8:15.278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79 0 13,'0'0'18,"-18"5"-3,9 4-3,-2 3-3,2 3-1,0 6-2,-1 4-1,4 5-2,1 2-1,3 1 0,3-2-1,2 1 1,3-4-1,5-2 0,1-6 0,4-5 0,3-4 1,1-5 0,3-6 1,5-3 0,-3-7 1,3 0 0,-4-6 0,1-1-1,-4-4 0,0-1-1,-8 0 0,-1 0 0,-6 1-1,-3 2 0,-6 2 0,-3 5 0,-7 1 0,-4 4-2,-2 5-3,-7 0-6,5 4-13,0 5-7,-1-1 1,5 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8:15.983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90 51 11,'0'0'25,"-11"-20"-1,11 20-1,-13-16-13,2 7-4,2 5-1,-1 2-2,0 4 0,0 6-1,3 5 1,1 8-2,3 5 1,4 5-1,5 5-1,5 2 0,7 2-1,4-1 1,6-4-1,1-3 1,5-8-1,0-6 0,3-9 1,-3-8 0,-1-10 0,-3-9 1,-1-5 0,-5-10 1,-3-2-1,-6-6 2,-6 2 0,-7 1 0,-5 6-1,-7 6-3,-10 3-11,-6 8-14,0 8-3,-8-2 1,3 0-2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9:27.076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538 62 85,'-21'-28'38,"-7"10"-1,-10 4-5,-1 12-23,-10 8-3,-1 13-2,-7 11-1,2 16 0,1 11-2,6 16 2,5 7-1,11 9 0,12 3 0,16 1-1,16-6 0,15-11 0,17-14 0,17-14 0,13-18 0,8-13 0,7-20 0,2-13 0,-5-16 1,-3-8-1,-12-14-1,-10-8 1,-16-10-1,-16-9 1,-18-3-1,-21-1 0,-18 0 1,-16 8-1,-11 9 1,-10 12 0,-4 15-2,0 13-1,8 17-6,4 5-30,23 12-4,16-3 1,18-3-2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9:06.144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344 1696 0,'-25'-9'23,"5"6"-3,-3 2-1,1 3-3,3 5-2,-6 1-1,5 8-1,-5-2-1,2 6-4,-6 1-1,5 4-1,-2-4-2,6 1 0,0-4-1,7-3 0,3-5 0,10-10 1,14 4-2,4-12 3,6-6-2,7-1 2,2-3-1,4 0 0,0 1-2,-4 2 0,-7 3 0,-5 5 0,-3 4 0,-7 4-1,-11-1 1,10 4-1,-10-4 0,0 0 1,10 3-1,-10-3-1,15-5 1,-4 2 0,0 3-1,0 1 1,1 4 1,-3 4-1,-5 5 1,-2 6-1,-3-1 1,0-1-1,-1 1 0,2-5-1,4-2 1,5-8 0,9-10-2,4-5 2,4-1-1,1-3 1,0 0-1,-1 2 2,-4 2-2,-7 6 1,-15 5 0,12 11 1,-13 0 0,-2-2 0,-2 1-1,3 0 0,2-10 0,0 0 0,15-4 0,-3-5-2,4 0 2,0 2-1,-1 0 1,-3 5 0,-12 2 1,12 17 0,-12-3 0,-3 1-1,0-2 1,3 1-1,0-14 1,15 12-1,1-15-1,6-6 2,4-4-2,3 0 2,0 0-2,-3 1 1,-5 4 0,-3 7 0,-7 2 0,-11-1 1,12 11-1,-12-11 0,6 11 0,3-11 1,3-3-1,6-7-1,5 0 1,4-3-1,3 2 1,0 0 0,-3 3 0,-5 7 0,-5 9 0,-7 3 0,-6 3 1,-4 1-1,-2 2 1,0-2-2,1-1 2,4-3-2,-3-11 1,20 7 0,-4-6-1,3-1 1,2-1 0,-2 2 1,0 1-1,-4 2 0,-2 3 0,-3 2 0,-1-1 0,-9-8 0,21 12 0,-7-11 0,3-4 0,3-2 0,3-4-1,0-2 2,0 0-2,0 3 3,-7 1-2,-2 3 0,-14 4 1,13 6-1,-13-6 1,2 12-2,-2-12 2,4 10-1,-4-10 0,17 0 0,-3-5-1,6-1 2,0-1-1,2-1 1,0 2-2,-1 3 2,-3 2 0,-4 3-1,-3 2 1,-11-4-1,17 12 1,-8-7-2,2-2 2,4-3-2,2-2 1,5-6 0,1 3 0,2-6 0,-2 2-1,-1 1 2,-3 4-2,-5 4 2,-2 1 0,-12-1-1,11 13 0,-7-4 0,-1 1 1,-3-10-2,15 10 2,-4-10-1,2-1 0,2-3 0,1 1-2,-4-10-12,-2 7-21,-10 6 1,4-15-2,-4 15 0</inkml:trace>
  <inkml:trace contextRef="#ctx0" brushRef="#br0" timeOffset="1524">1254 1805 49,'0'0'33,"-7"-20"2,9 8-3,4 1-15,2-4-10,6 3-3,1-3-1,4 3-2,-2 0 1,0 2-1,-3 3 0,-1 3 2,-13 4-2,12-8 1,-12 8 0,0 0 0,-16-12-1,6 7 1,2-4-1,0-2-1,2 0 0,1-1 0,5 2 0,5-1 0,1 0 0,1 0 1,0 2-1,-7 9 0,14-21 0,-10 7 1,-4-6-1,-2 0 0,0-3 1,2-1-1,1-2 0,4-3 0,2 4 0,4 2-1,7 5 1,4 4 0,2 3 0,-1 4 0,0 2 0,-1 4 0,-5 1 1,-2 0-1,-4 1 0,-11-1-3,13 1-10,-13-1-22,5-14-1,0 2 0,6-2 0</inkml:trace>
  <inkml:trace contextRef="#ctx0" brushRef="#br0" timeOffset="2225">2241 1823 50,'-14'-2'36,"14"2"-3,0 0 1,14-11-16,9 11-12,4 0-3,7 3 0,4 2-2,5 3 0,3-1-1,-1 1 1,5 0 0,-1 0 0,-1-2-1,2-2 1,0-7-1,3-2 0,2-4 0,1-1 0,-1-3 0,0-2 0,-3 1 0,-5 0 0,-7 5 0,-6 1 0,-6 3 0,-7 3 0,-3 3 0,1 0 0,-1 2 0,4-2 0,5-1 0,5 1 1,5-3-1,4 1 0,2-3 0,-1 4 0,0 1 0,-2 3 0,-5 2 0,-5 1 0,-3 1 0,-5 3 0,0-2 0,-1-1 0,-2-2 0,3 1 1,1-4-1,3-2 0,3 2 0,3 0 1,0 0-1,3 2 0,-1 0 0,2 2 0,0 0 0,-2 1 0,1-2 0,-3 0 0,-1 0 0,-1-2 0,-2 0 0,0-3 0,1 1 0,-1-3 0,1 1 0,0-2 0,1-1-1,0-1 2,1-1-2,1 2 2,-1-1-2,-1 2 2,-1 0-2,-1 0 2,-2 2-1,-1-1-1,-3 1 1,-1-1 0,1-1 0,-3 1 0,2-1 0,1 2 1,-1-2-2,2 1 2,-3 3-1,-2-1-1,-1 3 2,-2 0-2,0 2 2,-2-1-2,1 1 2,1-1-2,3-3 2,4-1-1,2-3 0,3-2 0,2-3 0,1 1 1,-2 1-2,-1-2 2,-4 3-1,-5 3 0,-4 1 1,-4 2-1,-10-2 0,14 8 0,-4-4 1,1 0-1,5-1 0,2-3 0,6 1 0,2-2 0,3-1 1,-1 0-1,-2 0 0,-4 1 0,-3 0 1,-4 1-1,-4 0 0,-11 0 0,12 1 0,-12-1 0,0 0 0,13-13 0,-6 3 1,2-1-1,3-2 0,2-4 0,-2-3 0,-2-1 0,-6-4 1,-4 1-1,-10 0 0,-5-2 0,-6 1 1,-4-1-1,1 1 0,1 3 0,7 1 0,7 0 0,11-3 1,11 0-1,8-1 1,7 0 0,6 1 0,1-2 0,-1 2 0,-6 3 1,-6 1-1,-7 5 1,-8-1-1,-4 5 1,-6-1-1,-1 3 0,4 9-1,-11-15-1,11 15-3,-6-19-18,6 19-15,8-15 0,2 8-2,2-1 1</inkml:trace>
  <inkml:trace contextRef="#ctx0" brushRef="#br0" timeOffset="3762">5669 1753 52,'20'-1'30,"11"2"0,1-5 0,2 1-23,7 2-4,1 2 0,-2 2-2,-2 1 1,-1 3 0,0 1 0,2 2 0,2-3 0,6-1 0,3-2 0,9-3 0,4-2-1,8-3 0,2 0 1,1 1-1,0-1 1,-3 2-1,-3 1 0,-4 3 0,-4-1 1,-1 1-1,-3 1-1,1-2 0,1 1 0,2-1 0,0-1 1,2-1-1,0 0 1,-1 2 1,-4-3-1,-1 3 1,-8-2-1,-6 1 1,-7 1-1,-5 1 0,-5 0 0,-3-1-1,0-1 0,-3 0 0,3-1 0,2 0 0,3-1 1,2-1-2,1 0 2,1 1-2,0 1 1,0 2 0,-2 0 0,1 1 0,0 1 0,1-1 0,3 0 0,1-1 0,3-1 0,2-1 0,1 1 0,2 0 0,-2 0 0,-3 1 0,-2 1 0,-5 3 0,-4-1 0,-2 0 0,1 0-1,-1-2 1,1-1 0,4-1 0,4-1 0,4-2 0,5 0-1,1-1 1,-2 1 0,0 0 0,-6 2 0,-3-1-1,-7 2 1,-5 2 0,-4 0 0,-1 0 0,0 0 0,2 0 0,4 1 0,4-2-1,7 2 1,3-3-1,2 0 1,-4 0 0,-3-1-1,-8 0 0,-6-2 1,-17 3-1,0 0 0,0 0 0,-5-9 0,5 9-1,0 0 1,0 0 0,20-10 0,7 8 0,10-2 0,3 0 1,2-1 0,0 0 1,-5-4 0,-6 2-1,-8-2 1,-9 0 0,-8 0 0,-5 0-1,-4-1 1,3 10-1,-9-19 0,9 19 0,-3-20 0,6 11-1,2-2 1,3-1 1,2 0-1,-2-2 0,0 3 0,-3-5 0,-3 1 1,-3 0-1,-3-2 1,-1 0-1,-1 1 1,2 0-1,1-1 0,3 2 1,2 2-1,3-1 0,3 1 1,0 2-1,3 1 0,-2 1 0,0 2 1,-9 7-1,16-13 0,-16 13 0,14-11 0,-14 11 0,15-10 0,-15 10 0,16-12 0,-6 6-1,-10 6 1,14-7 0,-14 7 0,11-3 0,-11 3 0,0 0 0,0 0 0,0 0-1,0 0 1,0 0 0,3 13-1,-3-13 0,0 0 1,-15 13 0,4-11-1,-7 0 1,-5-1 0,-3-1 0,-1-1 0,-2 1-1,3-1 1,4-1 0,9 3-1,13-1 1,0 0-1,13-4 2,9 0-1,5-1 0,1-1 1,-1 1-1,-2-2-2,-7-6-15,-4 5-17,-14 8-1,8-14 0,-8 14 0</inkml:trace>
  <inkml:trace contextRef="#ctx0" brushRef="#br0" timeOffset="19979">2163 340 55,'0'0'38,"0"0"-2,0 0 1,17-17-13,10 3-16,2-8-1,9 0-3,1-6 0,5 0-1,-3-2 1,0 0-2,-4-1 2,-5 5-2,-6 0 1,-5 5-1,-5 2 1,-6 5-2,-6 2 1,-4 12 0,0 0-1,0 0-1,-17 16 0,4 7 1,0 10-1,-2 11 0,0 9-1,-1 9 2,2 4-1,0 4 0,2-3 1,2-3-1,-1-4 0,3-10 1,2-6-2,0-9 1,2-9-2,1-8-1,2-6-2,1-12-2,0 0-6,0 0-10,0 0-16,-7-14-1,7 14 0,-15-11 2</inkml:trace>
  <inkml:trace contextRef="#ctx0" brushRef="#br0" timeOffset="20378">2218 761 79,'-17'4'40,"7"0"-1,10-4-3,0 0-18,0 0-6,8-12-5,8 4-1,8-1-1,9-4-1,10 2 0,9-3-2,8 3-1,5-1 1,3 4-2,-3 4 0,-3 0 0,-9 8 0,-9-1-2,-9 9-7,-20-1-33,-4-1-1,-11-10 0,0 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9:27.837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71 308 71,'0'0'40,"0"0"-2,19-10 0,-6-9-26,9 2-4,-4-10-1,8-2-2,-4-3-1,2-1-1,-3 3-1,-3 0 0,-4 5-1,0 5 0,-5 2 0,0 9-1,-6 0 0,-3 9 0,0 0 1,4 16-1,-5 8-1,-5 4 1,2 12 0,-3 7 0,1 11 0,-1 3 1,3 2-1,0 2 1,2-1 0,0 0-1,0-2 1,2-6 0,-1-6 0,0-3-1,-1-3 1,0-5-1,-1-7 0,1-8 0,1-8 0,-1-2-1,2-14-1,-2 11-2,2-11-3,-5-14-10,5 14-25,-7-16 1,7 16 0,-16-20 0</inkml:trace>
  <inkml:trace contextRef="#ctx0" brushRef="#br0" timeOffset="444">-5 977 76,'0'17'41,"12"-4"0,8-8 0,13 3-27,-2-10-4,11 1-2,2-5-2,3-2-3,1 2-1,-4-3-1,-7 4 0,-1 1 0,-6-1-1,-5 4 0,-6 0 1,-3 2-1,-16-1 0,15-1-1,-15 1 0,0 0-2,0 0-1,0 0-3,3 14-9,-3-14-26,-7 9 0,7-9 1,-12 12-2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20:22.285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13528 130 8,'-56'-1'26,"4"6"-1,-8-7-6,-3 0-8,-1 4-3,-7-3-3,-4 2 0,-9-3-1,-2 1 1,-9-4-3,-4 1 0,-9-1-1,-6 0 0,-9-1-1,-5 1-1,-8 2 1,-9 2 0,-8 0 0,-5 3-1,-8 0 1,-5 2 0,-4 1 0,-6 0 0,-7 1 1,-4-1-1,-6 0 0,-8 0 0,-3-2 0,-10 1 0,-3-2 0,-5-1 0,-1-2 0,-1 0 0,3-3 1,-3 0-1,1 1 1,2 0-1,-5-1 1,0 2-1,-4-1 0,-6 2 1,-3 0-1,-3 1 0,-1 0 0,-3 1 0,1 0 0,2 0 0,-1 1-1,1-2 0,2 1-1,-2-2 1,3 1 0,3-2-1,7-1 1,5-1 0,9-3 1,9 1-1,7-3 1,11-1 0,9-3 0,9 0 0,7-1 0,6 2 1,8 1-1,5 2 1,8 4-1,7 3 0,6 5 1,7 5-1,8 5 0,8 4 1,7 8-1,7 5 0,8 9 0,6 10 0,8 12-1,3 7 1,4 12-1,6 8 1,3 8-1,6 9 1,4 1 0,2 6 0,4-3 0,5-2 0,4-1 1,3-3-2,4 0-8,4-6-19,-1-12 0,11-10 0</inkml:trace>
  <inkml:trace contextRef="#ctx0" brushRef="#br0" timeOffset="1287">13516 225 16,'0'0'25,"-23"8"1,23-8 2,-13 2-23,13-2 0,0 0 0,-9 1 1,9-1-1,0 0 0,4 10-1,0 0-2,2 9-1,3 9 0,1 7-1,1 10 1,3 6-1,-3 4 0,4 2 2,-5-3-2,2-2 1,-3-10-1,-2-5 1,-1-7-2,-2-7-5,5-6-23,0-1-3,-9-16 2,17 16-1</inkml:trace>
  <inkml:trace contextRef="#ctx0" brushRef="#br0" timeOffset="2753">3130 1485 44,'-5'-15'34,"-4"2"2,-5-1-2,2 6-21,-10-3-6,2 11-1,-4 6-3,-1 12-1,-2 13 0,3 12-2,3 13 1,3 10 0,6 8 0,7 3 0,10-2 0,8-4 0,10-12 0,9-9 1,7-15 0,9-12 0,3-16 0,7-9 1,2-15-1,0-12 1,-2-11 0,-4-9-1,-9-13 1,-8-5-1,-11-8 0,-11-1 0,-20 2-1,-9 8 0,-13 8 0,-11 11-1,-10 17-1,-3 10 0,-3 17-3,-1 5-3,17 16-18,4-1-15,19 1 1,18-3-1,32-5 1</inkml:trace>
  <inkml:trace contextRef="#ctx0" brushRef="#br0" timeOffset="3459">7197 1422 67,'-11'12'38,"11"-12"-1,-6 18-4,6-18-21,20-4-1,-6-8-3,12-3-1,0-9-2,7-5-1,0-6-2,2-2 0,-1-2-1,-1 3 0,-5 3-1,-4 5 1,-5 5-1,-6 7 0,-3 6 1,-10 10-1,11 12 0,-12 12 0,-3 11 1,-3 10-1,-1 12-1,-1 5 1,-1 9 0,-2 4 0,2-5 0,1-1 0,1-8 0,2-4 0,3-9 0,1-8-1,2-6 0,0-11-2,1-2-2,-1-21-4,4 18-22,-4-18-10,1-13 2,-3-2-2</inkml:trace>
  <inkml:trace contextRef="#ctx0" brushRef="#br0" timeOffset="3855">7305 1912 51,'0'19'40,"13"1"-1,4-9-1,10 4-12,1-11-16,10 4-1,-2-4-4,5 0-2,-4-2-3,-3-3-1,-1 0-2,-3-6-5,9 2-31,-4-6-1,7-6 1,2-7-2</inkml:trace>
  <inkml:trace contextRef="#ctx0" brushRef="#br0" timeOffset="4344">11250 1410 52,'14'-10'37,"-1"-6"0,1 1-3,-4-8-19,9 4-4,-6-7-3,3 3-2,-3-6-1,1 2-1,-1-1-1,0 5-1,-4 1 0,-2 6 0,0 4-1,-7 12-1,0 0 0,9 11 0,-8 12 0,0 11-1,-1 9 1,1 7 0,-1 9 0,0 5 1,1 2-1,-3-3 1,0-1-1,-1-3 1,-1-7-1,-2-4 1,2-8-2,-2-5 1,2-9-1,0-3-1,2-8-1,2-15-3,-1 19-2,1-19-10,0 0-23,0 0 2,0 0-1,-14-15 2</inkml:trace>
  <inkml:trace contextRef="#ctx0" brushRef="#br0" timeOffset="4746">11157 1925 37,'-12'9'36,"7"2"3,5-11 1,15 12-17,4-15-10,16 5 0,-1-8-4,10 3-1,3-2-3,6-3-1,1 1-2,-3-2-1,-7 1 0,-3 3 0,-6-1 0,-5 4-1,-7 0 0,-5 1 0,-7 3 0,-11-2 0,15 6 0,-15-6 0,0 0-1,0 0 0,8 11 1,-8-11-2,0 0-1,0 0-1,0 0-5,0 0-15,0 0-18,5 9 1,-5-9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9:41.634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45 267 35,'0'0'32,"-10"9"2,10-9-1,0 0-14,0 0-7,0 0-3,0 0-4,0 0-1,0 0-1,0 0 0,0 0-1,0 0 1,0 0-1,0 0 0,0 0 0,0 0 0,0 0 0,0 0-1,0 0 1,0 0-1,0 0 0,0 0 0,0 0-1,0 0 0,0 0 0,10-10 0,-10 10 0,9-10 0,-9 10 0,18-13 0,-6 4 0,1-1 0,2-7 1,2 2-1,1-4 1,2 1-1,-1-1 0,1-1 1,-1 2-1,-1 1 0,-1 4 1,-3 1-1,-2 1 1,-2 1-1,-2 1 1,-8 9 0,13-15-1,-13 15 1,7-11 0,-7 11 0,0 0 0,0 0-1,0 0 1,0 0-1,3 18 0,-4 2 0,1 8 0,-1 9 1,0 4-1,-1 5 0,-1 7 0,0 1 1,-2 1 0,0-4 0,-1-2 1,-1-4-1,1-4 0,-1-3 0,3-10 0,-1-1 0,1-7-1,0-3 0,2-3-1,0-5-1,1 0-1,1-9-3,-2 12-2,2-12-6,0 0-22,-10 8-3,10-8 0,-15 9 1</inkml:trace>
  <inkml:trace contextRef="#ctx0" brushRef="#br0" timeOffset="719">-4 735 79,'0'0'39,"-9"9"0,9-9 2,23 7-27,-1-7-6,11 5-1,5-5-1,9 4-2,3-4 0,5-2-1,-3 1-1,-5 1-2,-6 4 1,-5-3-1,-10 4 0,-4-3 0,-7 4-1,-4-2 0,-11-4-2,11 3-1,-11-3-10,0 0-27,9-24-1,-6 2 1,9-10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6-10-05T23:43:43.993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4 0 0,'-4'29'1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9:42.96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281 190 43,'-2'-12'36,"-1"-4"1,0 2 0,-5-11-12,9 10-9,-7-8-5,4 4-4,-4-2-1,3 6-1,-5-1-1,8 16 0,-22-14-2,5 19 0,-6 8-1,-2 11 0,-3 12-1,-1 8 0,-2 14 0,6 3 0,4 10 1,7-1-1,10-1 0,6 0 1,10-9-1,8-7 0,9-14 1,5-6 0,5-9-1,4-13 0,3-14 0,4-12 0,1-12 1,-2-7-1,-3-12 0,-4-6 1,-5-10-1,-8-2 1,-6-8 0,-12 4 0,-9 3-1,-7 3 1,-9 12 0,-7 6-1,-8 12 1,-6 10-1,-1 13-1,-3 6-1,3 7-4,-2-4-17,13 7-18,5-4-1,20-3 0,0 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9:43.81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90 305 36,'0'0'35,"-13"-1"3,13 1-1,0 0-12,0 0-11,0 0-2,4-12-4,7 6-1,-1-8-2,5 2-2,3-6 1,4-2-2,0 0 0,3-4-1,0 2 0,0 1 1,-1-3-1,-4 1 0,-1 3 0,-5 2 1,0 1-1,-7 4 0,-1 4 0,-6 9-1,4-11 0,-4 11 0,0 0-1,-6 22 1,0-4 0,0 7 0,-3 9 0,1 8 0,-3 7 0,3 3 1,-2 4-1,2 4 1,-1 4-1,1-3 1,2-1-1,1-3 1,1-3 0,-1-3 0,2-5-1,-1-7 0,1-9 1,0-2-1,2-6 0,-1-7-1,2-4 0,0-11 0,-1 10-1,1-10-2,0 0-3,3-13-5,-3 13-20,11-13-10,-7 3 2,-3-2-2</inkml:trace>
  <inkml:trace contextRef="#ctx0" brushRef="#br0" timeOffset="564">42 930 55,'-14'11'38,"2"-4"0,12-7 1,-20 4-21,20-4-6,0 0-2,0 0-3,11-3 0,6-1-2,5 2-2,9-2 1,6-1-1,8 1-1,5-3 1,5 2-1,-2-2-1,-3 4 1,-6-6-1,-6 4 0,-8 0 0,-7 1 0,-8 2 1,-5 0-2,-10 2 0,0 0 0,0 0 0,0 0 0,9-2 0,-9 2 0,0 0 0,0 0-3,0 0-1,0 0-3,0 0-28,0 0-9,0 0 1,0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9:50.73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149 203 21,'-31'23'27,"2"2"1,2-8 3,6-8-14,6 4-8,-2-9 0,17-4 1,-10 1 0,10-1 1,18-15-2,1 7-2,0-3-2,3 3-1,1 1-2,0 5-1,-4 7 0,-4 6-1,-5 2 0,-2 3 1,-3-1-1,-2-1 0,3-3 1,3-4 0,7-9 0,7-7 1,5-7 0,6-4-1,2-1 1,3-1 0,-5-1 0,-4 5-1,-5 4-1,-6 9 1,-7 5-1,-12 0 1,9 13-1,-9-13 0,1 15 0,-1-15 0,14 6 1,2-13-2,8-7 1,6-4-1,3-2 1,4 1-1,-1 3 1,-1 5-1,-6 12 0,-11 10 1,-11 13 0,-9 9 0,-8 5 0,-2 0 0,-1-3 0,-2-2 0,3-10-1,5-9 2,7-14-1,22-10 0,7-9 0,9-5 1,9-3 0,4 1-1,-2 1 1,-1 3-1,-7 7 0,-7 7 0,-10 7 0,-9 6 1,-15-5-2,7 16 1,-7-16 0,0 13 0,0-13 1,15-2-2,3-9 2,7-2-2,4-2 0,1 0 1,0 0-1,-1 7 1,-7 5 0,-5 8-1,-10 7 1,-8 4 1,-4 4-1,-2-2 0,1 1 0,0-4 0,5-5 0,1-10 1,22-2-1,2-7 0,6-5 1,4 1 0,1 0-1,0 0 1,-5 3-1,-4 4-1,-7 4 1,-7 1 0,-12 1-1,12 5 1,-12-5 0,16-10-1,4-1 1,8-8 0,8-5 0,7-4-1,7 3 1,0-3 0,-3 6-1,-7 9 1,-10 9 0,-11 11 0,-13 8 0,-10 6 0,-7 1 1,-2 2 0,-2-2 0,2-4-1,1-4 1,12-14-1,0 0-1,14 3 2,4-10-2,3 0 0,3 0 1,0 0-1,-2 2 1,-4 3 0,-5 3 0,-13-1-1,13 15 1,-13-15-1,-1 17 0,1-17 1,2 10 0,-2-10-1,24-6 1,-4-3 0,7-4 1,5 1-1,2 1 0,2 3 0,-5 5 0,-6 5 0,-6 9-1,-7 2 1,-6 4 0,-4 2 0,-3-3-1,3-1 1,-2-15 0,20 9 0,4-16 0,9-7-1,10-3 1,6-3 0,5 0 0,0 1-1,-6 5 1,-6 4 0,-10 8 1,-10 5-1,-10 5 1,-6 1-1,-7 1 1,1-10-1,-1 14 0,1-14 0,17-3 0,1-4 0,7-3 0,4 1 0,1-1 0,1 6 0,-5 3 0,-5 10-1,-8 5 1,-10 6-1,-5 7 1,-5-2-1,-1 1 0,-1-3 0,3-5 1,7-8-1,-1-10 1,25 2-1,-3-11 1,5 0 1,3-3-1,2 1 0,-4 1 0,-2 4 0,-8 5 0,-1 1 0,-7 5 0,-10-5 0,9 12 1,-9-12-1,0 0 0,15 9 0,-1-13 0,5-4 0,9 0-1,4-3 2,6 0-1,3-1 0,-2 4-1,-3 3 2,-4 2-1,-4 3 0,-6 2 0,-6 3 0,-2 1 0,1-2 0,6 0-1,3-6 1,8-3 0,7-3 0,6-4 0,2 1 0,1-2 0,-5 3 0,-5 4 1,-8 7-1,-11 7 0,-8 2 0,-8 4 0,-5 1-1,-1 0 0,2-1 1,5-4 0,7-8-1,9-5 1,9-5 0,8-3 1,6-3-1,5-1 1,-3 2 0,-3 1 0,-6 4-1,-8 2 1,-6 5-1,-9 2 0,-13-1 0,11 6 0,-11-6 0,0 0 0,18 2 0,-6-4 0,3-3 1,2 2-1,-1 0 0,-1 2 0,-3 5 1,-12-4-1,9 19-1,-12-6 1,-2 2 0,0 0 0,2 0-1,5-2 1,8-8 0,10-4 0,9-7 0,9-3 0,8-3 0,3-3 1,1 1-1,-4 0 1,-7 3-1,-8 3 0,-8 4 0,-7 4 0,-16 0 0,10 8 0,-10-8-1,13 6 1,2-5 0,7-4 1,7-2-1,6-5 0,7 4 1,0-5-1,-4 3 1,-5 7-1,-9 2 0,-10 10 0,-10 2 0,-6 5 0,-8 0 0,0 1-1,3 0 1,4-6 0,11-3 1,12-9-1,11-4 1,10-5-1,7 0 1,4-2-1,0-2 1,-5 4-1,-8 3 1,-12 7-1,-11 6 0,-11 1 0,-7 4 0,-2 1 0,1-1 0,8 0-1,11-7 1,16-6 0,17-6 1,15-5-1,14-3 1,8-6 0,4 1 0,-5 0 0,-11 3 0,-11 6-1,-18 4 1,-15 8-1,-17 3 0,-8 4 0,-5-9 0,-7 19 0,6-10-1,1-9 1,21 6 0,3-9 0,8-3 0,4 2 0,0-1 0,-1 2 1,-7 4-1,-11 8 0,-10 3 0,-9 2 0,-8 3-1,-3-1 1,2 0 0,5-6-1,6-10 1,20 2 0,7-10 0,12-3 0,4-2 0,3 1 0,-2 1 0,-7 4 1,-8 6-1,-10 7 0,-9 3 1,-8 4-1,-2 2 0,0 1 1,3-1-1,8-3 0,5-4 0,8-1 0,3-4 0,1 2 0,-2-4 0,-4 0-1,-5-1 1,-6-2-2,-11 2-1,0 0-5,2-20-20,1 9-14,0-8 1,7-1-2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9:54.44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358 168 47,'1'-19'34,"-2"-4"-2,4 6-6,-9-6-5,6 10-6,-9-7-3,3 8-4,-7-4-1,2 6-2,-8 1-2,0 5 0,-7 2-1,-4 7 0,-3 5-1,-3 6 0,1 8-1,0 6 1,3 8 0,6 2-1,9 6 1,9 1-1,12 0 2,10 0-1,14-6 1,9-3-1,9-6 1,6-7-1,6-6 1,4-7-1,1-7 0,1-10 0,-5-7 0,-2-7 1,-5-6-1,-6-8 1,-9-4-1,-6-4 1,-11-5-1,-10-1 0,-11 1 0,-9 3-1,-11 6 0,-11 5 0,-9 9 0,-7 9-2,-4 7-1,-4 8-2,4 13-7,-4-1-30,14 9-1,7-1 1,13 4-1</inkml:trace>
  <inkml:trace contextRef="#ctx0" brushRef="#br0" timeOffset="743">113 869 48,'0'0'39,"-13"5"-1,13-5 1,0 0-16,0 0-9,0 0-6,0 0-2,12-14-2,3 7-2,1-3 0,6 0 0,3-2 0,4-1-1,2 0 1,0 2-1,-4 0 1,-3 1 0,-5 1-1,-5 4 0,-4 0 1,-10 5-1,0 0-1,0 0 0,0 0 1,2 11-1,-6 5-1,-2 3 2,0 5-1,-1 7-1,-2 4 1,-2 6 1,-1-4-1,0 2 1,2 0-1,0-2 0,2-1 1,1-7-1,2-1 1,2-4-1,1-3 0,1-4 0,0-7-1,1-10 0,0 12 0,0-12-2,0 0-2,0 0-2,0 0-8,0 0-25,0 0-2,0 0 0,13-3 1</inkml:trace>
  <inkml:trace contextRef="#ctx0" brushRef="#br0" timeOffset="1264">139 1374 60,'0'0'39,"0"0"-1,0 0 1,-11 0-19,11 0-10,0 0-4,0 0-1,15 2-1,-2-2-1,4-1 1,6 2-1,4-2 0,8 3-1,5-1 1,5 2-1,-1 2 0,1-1-1,-1 1 0,-5 0 0,-5 0 0,-5-1 0,-9-3 0,-5 1-1,-5-3 1,-10 1-1,0 0 0,0 0 0,0 0-1,0 0-3,0 0-5,5-9-33,1-3-2,2-11 1,10-9-1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21:17.744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166 5870 24,'13'9'17,"-4"-4"1,-9-5 0,19 4-1,-19-4-3,15 0-3,-15 0-3,10-2-2,-10 2-2,0 0 0,0 0-1,0 0 0,0 0 0,0 0-1,9-1 1,-9 1-2,0 0 1,10-3-1,-10 3 0,9 0 0,-9 0 0,9-1 0,-9 1-1,0 0 1,0 0 0,9-1-1,-9 1 0,0 0 1,0 0-1,0 0 0,0 0 0,0 0 1,2-16-1,-1 6 1,-2-2 1,2-4-1,-2-5 1,-1-1-1,1-4 0,-1 0 1,-2 1-1,2-2 0,-2 2 0,0 0 0,-1 2 0,1 2 0,-3-2 0,2 5 1,-1 0-2,0-1 2,-1 2-2,0-2 2,0 2-2,2 0 1,-1 2 0,1-1-1,-1 1 1,2 2-1,0 0 1,1 1-1,0 2 1,0 0-1,0-2 0,2 2 0,-1 0 1,-1-1-1,2 2 0,-1-1 0,1-1 0,1 11 0,-1-19 0,1 19 0,0-19 0,0 10 1,0-2-1,1 2 0,-1 0 0,1-2 0,0 2 0,1-3 0,1-2 0,-2 0 0,0-4 0,1 3 0,0-6 1,0 1-1,0 1 1,0-1-1,0 2 0,0 0 0,0 1 1,1 1-1,-1 2 1,-1 0-1,0 1 0,0-1 0,0-2 0,-1-2 1,3 1-1,-2-2 0,2-1 0,0 1 0,1-1 0,0-1 1,0 3-1,1 1 0,0-1 0,-1-1 0,0 2 0,-1-4 0,1 3 0,0-2 0,-1 1 0,1-3 0,1 4 0,-2-2 0,1 1 0,0 1 0,-2-1 0,1 2 0,-1-1 0,0 1 0,0-1 0,0-1 0,-1 1 0,0-3 0,1 2 0,0-2 0,-1-4 0,2 2 1,-1-2-1,1 0 0,0-1 0,-1 1 1,0-2-1,0 3 0,0 2 0,-1-1-1,-1 0 2,-1 0-1,0-3 0,-1 0 0,-1 1 0,-1 0 1,-2-3-1,0 2 1,-2 0-1,1 1 0,-1 1 1,-1 2-1,2-1 1,0 1-1,1 2 0,0 2 0,1 0 0,1 3 1,0 1-1,2 3 0,0 2 0,2 9 0,-2-14 0,2 14 1,-1-11-1,1 11 0,0 0 0,-1-13 0,1 13 0,1-10 0,-1 10 0,1-18 1,2 7-2,1 0 2,2-3-1,3 0 1,1-1-1,2-1 1,3 1-1,-1 2 0,1 1 0,2-1 0,0 3 0,0 2 0,-1 0 0,1 3 0,-2 1 0,1 0 0,-2 1 0,-1 2 0,-2-2 0,-2 3 1,-9 0-1,14-3 0,-14 3 0,0 0 0,10-1 0,-10 1 0,0 0 0,0 0 0,0 0 0,11 5 0,-11-5 0,11 2 0,-11-2 0,17-1 0,-5 0 0,0-1 0,3 1 0,-1-1 0,1 2 0,-1 0 0,0 0 0,-3 2 0,0-1 0,-1 0 0,-10-1 1,13 3-1,-13-3 0,10 2 0,-10-2 0,9 1-1,-9-1 1,10 2 1,-10-2-1,15 3 0,-15-3 0,16 1 0,-6 0 0,-10-1 1,15 1-1,-15-1 0,11 0 0,-11 0 0,0 0 0,12-1-1,-12 1 1,0 0 0,0 0 0,0 0 0,0 0 0,9 0 0,-9 0 0,0 0 0,0 0-2,0 0 0,12 0-4,-12 0-11,0-9-23,0 9 1,1-11 0,-3 1 0</inkml:trace>
  <inkml:trace contextRef="#ctx0" brushRef="#br0" timeOffset="2600">307 3465 32,'0'0'23,"0"0"0,0 0-3,0 0-1,0 0-5,0 0-1,-6-13-3,6 13-4,0 0-2,-3-12 0,-1 2-1,2 0-2,-1-2 1,1-2-1,0 0 1,1-3-1,-1 0 0,2-1 0,-1-1 1,2-1-1,-1-2 0,1 2 1,-1-2 0,2 1 0,-2-2 0,2 1 0,-2-2 0,1 1 1,-1-1-1,1 1 0,-1-3-1,0 0 1,0-1-1,1-1 0,1-2 0,1-2 1,0-3-1,1-1 0,1-1 0,0-2-1,-1-2 1,0 0 0,-1 2 0,-2-1-1,-1 1 1,-2-1 0,-1 1-1,-1 0 1,-1 0-1,-2 3 1,1-2 0,0 1-1,1 2 1,2 1 0,0 2 0,1 0-1,2 3 1,2 2 0,-1 2 0,0 2-1,-1-1 1,1 5 0,-1-1-1,0 1 0,1 0 0,0-1 0,0 1 1,-1 1-2,1-2 1,0 0 0,-1-1 0,1 1 0,-1 0 0,1 0-1,0 0 1,1 0 0,1 2 0,1 0 0,1 3 0,1 0 0,-1 1 0,0 2 0,-1-1 0,0 2 0,0-1 0,-2 2 1,2-1-1,-1 0 0,-1-1 0,2 1 1,-3 0-1,2 1 1,-3 1-1,0-1 1,-1 0-1,1 10 0,-3-15 0,3 15 0,-5-16 1,1 7-2,4 9 1,-4-16 0,4 16 0,-4-15 0,4 15 0,-4-18 0,4 18-1,-3-15 1,2 5 0,-1 0 0,2 10 0,-3-18 0,2 7 0,-1 1 0,1-1 0,0-2 0,-1 2 0,1-2 0,-1-2 0,1 0 0,1 2 0,0-3-1,0 0 1,-1-1 0,0 1 0,-1-1 0,1 2 0,-2 0 0,1 0 0,-1 1 1,0 0-1,1 3 0,0-1 0,0 3 0,2 9 0,-4-16 0,4 16 0,-4-13 0,4 13 0,-2-11 0,2 11 0,-3-13 0,3 13 0,-4-14 0,2 5 0,0-1 0,0-2 0,0-1 0,-1 0-1,0 0 2,1-2-2,-3 1 1,2-1 0,0 1 0,-1 0 0,1 2 0,0-3 0,2 2-1,-1 1 1,1-2 0,1 5 0,0 0 0,0 9-1,2-14 1,-2 14 0,0 0 0,4-9-1,-4 9 1,0 0 0,0 0-1,12-6 1,-12 6-1,13-2 1,-4 2 0,0 0 0,2 0 0,0 1 0,2 1 0,-1-3 0,2 2 0,1 0 1,0 0-1,1 0 0,2 0 0,-1 0 0,2 1 0,-1 1 1,0-1-2,0 1 1,-1-1 1,-1 0-1,0-1 0,-1 1 0,-2-1 0,1 2 0,-1-1 0,1 1 0,-2 0 0,1 1 0,0 0 0,0 0 0,1-1 1,-2 0-1,0 1 0,-2-2 1,0-1-1,0 0 0,-10-1 0,14 0 0,-14 0 0,0 0 0,11 2 0,-11-2 0,0 0 0,0 0 0,0 0 0,0 0 1,11-2-1,-11 2-1,0 0 1,9-1 0,-9 1 0,14-2 0,-14 2 0,16-4 0,-7 2 0,-9 2 0,14-4 0,-14 4 0,0 0 0,0 0 0,0 0-1,4-10 0,-4 10-4,0 0-5,-18-10-30,18 10-1,-8-15 1,8 15 0</inkml:trace>
  <inkml:trace contextRef="#ctx0" brushRef="#br0" timeOffset="5309">49 5983 56,'-13'-7'37,"2"-3"0,0-5-2,4 3-26,1-4-5,10 1-1,9 0 0,7 1-2,10-1 1,10-2-1,4-3 0,9-2 0,3-2-1,0-2 1,-3-2-1,-8-1 1,-7 2-1,-7 2 0,-11 0 1,-12 4-1,-12 4 1,-10 4-1,-13 5 1,-6 5-1,-5 2 0,-1 2 0,4 4 0,3-1-1,8-1 1,8-2-1,16-1 1,-6-11 0,13-3-1,0 0 1,-1-5 0,-1 1 0,-5-3 0,-4 2 0,-4 2 0,-5 0 0,2 2 0,0-2 0,3-1 0,7-4 0,7-3-1,8-4 1,5-3 0,4-1 0,1 0 0,-2 1 1,-8 3-1,-4 3 1,-11 5-1,-9 4 1,-5 4-1,-8 1 0,-3 2 0,2 2 0,4-1 0,3-2-1,9 0 1,5-5-1,8 0 1,3-5-1,4 0 1,-3-3 0,-1 0 0,-2 1 1,-5 1-1,-2 5 1,-4 0-1,-1 2 1,2-2-2,4 4 2,4-2-1,4-1 0,4-1-1,1 0 1,2-1 1,-3 2-1,-3-2 1,-6 3-1,-6-1 0,-6 3 0,-4 0 1,-3 0-1,2-1 0,-1-1 0,6 0 0,5-1 0,7-4 0,6 2 0,5-2 0,1 1 0,2 0 1,-2 3-1,-2 4 1,-4 0 0,-6 2 0,-4 1 0,-4-1-1,-3-2 1,-2-3 0,0-4-1,-3-6 0,3-2 0,0-2 0,1-2 0,3 1 0,0 2 0,2 4 0,1 3 1,1 7-1,-1 4 0,3 10 0,-5-13 1,5 13-1,0 0 0,-2-12 1,2 12-1,6-20 0,0 5 0,1-5 0,3-4 0,1-3 0,-1 0 0,0 1 0,0 3 0,-4 2 1,-1 5-1,-3 4 0,-2 12 0,-2-12 0,2 12 0,0 0 0,0 0 0,-6-11 0,6 11 0,2-21 0,2 5 0,0-5 0,0-4 0,2-5 0,-2-3 0,-2 0 1,0 2 0,-3 4-1,-1 3 0,-2 7 0,-3 5 1,7 12-1,-14-5 0,14 5-1,-16 13-1,16-13 2,-13 14-1,13-14 0,-4 9 0,4-9 1,0 0 0,15-16 0,-5 4 2,-1-2-2,2-1 1,-2-1 0,0 1 0,-4 5-1,-2 1 0,-3 9 0,2-11 0,-2 11-1,0 0 1,0 0-1,-9 2 1,9-2 0,0 0 0,0 0 0,6-13 0,-6 13 0,12-17 0,-6 7 0,0 0 0,-6 10 0,9-15 0,-9 15-1,0 0 1,0 0-1,0 0 1,10 10-1,-10-10 1,3 11 0,-3-11 0,12 4 0,-2-8 0,4-3 0,2-4 0,2-2 1,1-1-1,-1 0 0,-1 1 0,-5 2 0,-1 5 0,-11 6-1,0 0 1,8 12 0,-10-2-1,0 1 1,0 1 0,2-1 0,3-2 1,-3-9 0,14 5-1,-2-9 1,2 0-1,1-2 0,1 1 1,1 3-1,-2 3 0,0 5 0,-1 3 0,-1 4 0,-3 1 0,0 1 0,0-2-1,-1 1-4,-9-14-22,13 0-12,-5-11 1,2-9-1</inkml:trace>
  <inkml:trace contextRef="#ctx0" brushRef="#br0" timeOffset="7525">389 3255 8,'2'-14'25,"-2"14"1,9-13-2,-7 1-9,-2 12-5,8-21-2,-8 21-1,3-17 0,-3 17-1,-5-14-1,5 14-2,-11-17-1,5 8 0,-1-3-1,-2-4 0,1-1-1,1-1 0,2-2 1,-1 0 0,0-1 0,0 2 0,0 1 0,2 3 1,-2 2 0,2 3-1,-2-1 0,6 11-1,-6-18 0,5 6 0,2-2 1,2-5 0,5 0 0,0-4 0,1-2 0,2-1 1,-2 0 1,0 4-1,-2 1 0,-2 4 0,-5 0 0,0 4-1,-1-2 0,-1 2 0,2-4 0,0-1-1,2-2 0,1-1 0,1-1 0,0 0 1,-2 0-1,0 3 0,-3 2 1,-3 5-1,-4 0 1,-2 4-1,1 1 0,0-2 0,1 0 0,4-2 0,4-4 0,5-1 0,4-4 0,0-1 0,2 1 0,-3-1 0,-1 2 1,-5 2 0,-3 3-1,-3 2 1,-1 2 0,5 10 0,-11-19 0,11 19 0,-2-20 0,5 7 0,2 1-1,-1-2 1,-2 0 0,-3 0-1,-4 2 0,-6 1 0,-4 2 1,-2 2-1,-1-1 0,1 0 0,2-2 1,5-2-1,9-2 0,5-4 0,6-1 0,3-2 0,1 0 1,2 0 1,-4 2-1,-1 0 0,-8 3 1,-2 0-1,-4 1 1,-1-1-2,0-4 1,5-2-2,3-3 2,4-2-2,5-1 1,3 1 1,2-2-1,-4 2 1,-2 3-1,-5 3 1,-7 1 0,-3 5 0,-5 3-1,0-1 1,0 3-1,2-4 0,3 1 0,5-2 0,3-1 0,2 0-1,1-1 2,-2-2-1,-4 4 0,-3 0 0,-7 4 0,-4 2 0,-3 0 0,-1 0-1,0 1 1,3-4-1,3-1 1,5-1 0,6-7 0,3-1-1,5-1 2,-1 2-1,0-3 1,1 1-1,-3 3 1,-2-1-1,-4 1 0,-4 1 0,1-2 0,1 0 0,-3 0 0,4-1 0,-1 0 0,2 3 0,2 1 0,3 2 0,-4 2 0,1 3 0,-2 11 0,-2-15 0,2 15 0,0 0 0,-15-11 1,6 10-1,-2-1 0,0 1 0,2 1 0,-2 0 0,11 0 0,-16 1 0,16-1 1,-9 0-1,9 0 0,0 0 1,0 0-1,-8-9 1,8 9-1,1-20 0,0 6 1,2-2-1,2-3 0,0 0-1,2-1 1,0 2 0,0 3 0,1 3 0,-3 1 0,-5 11-1,7-13 1,-7 13-1,0 0 0,0 0 1,0 0-1,0 0 1,0 0-1,9 2 1,-9-2 0,11-4 1,-11 4-1,13-11 0,-13 11 1,16-13-1,-16 13 0,12-10 0,-12 10 0,0 0-1,7 9 1,-8 1 0,1 3-1,-1 0 1,2 2 0,0-1 0,4-3 0,-5-11 1,14 14-1,-2-12 0,2-1 0,1-4 0,3-1 1,-1-2-1,-1-1 0,-1 1 0,-4 0 0,-2 2 0,-9 4 0,10-4 0,-10 4 0,0 0-1,0 0 1,-1 12-1,1-12 1,0 0 0,14 7 0,-2-7 0,2-3 0,0-1 0,2 1 1,-2-2-2,-1 3 1,-4 2 0,-9 0 0,6 13 0,-10-1 0,-1 1 0,-2 0 0,1 2-1,0 1-2,2-6-8,6-1-27,-2-9-1,22 9 2,-2-10-3</inkml:trace>
  <inkml:trace contextRef="#ctx0" brushRef="#br0" timeOffset="13140">1150 608 46,'5'14'31,"-5"-14"2,0 0-5,-2 12-15,2-12-4,0 0-2,0 0 1,0 0-1,0 0-1,3-17 0,2 1 0,4-3-2,0-8 0,2-4-1,-3-6-1,2-2-1,-4 0 0,-2-5 0,-5 1 0,-2 2-1,-3 4 0,0 4 1,-1 6-1,0 4 1,2 7-2,5 16 1,0 0 0,0 0-1,20 27 2,-3-1-2,9 7 1,6 2-1,7 5 1,4-1 0,2 0 0,-1-6 0,-3-5 0,-3-5 0,-7-5 0,-7-5 0,-7-3 0,-8-7 0,-9-3-1,-9-12 0,-10 0 1,-8-5-1,-10-4 1,-8-1-1,-6-2 1,-3 3 0,-1 1 0,5 4 0,4 4 1,8 4-1,10 4 0,8 1 0,20 3 0,0 0 0,0 0 0,31-12 1,-1-1-2,7-3 2,8-6-1,4-6 1,0-3-1,0-4 1,-3-1-1,-4 1 1,-6 5 0,-7 4 0,-8 6 0,-7 4-1,-14 16 1,0 0 0,-11 14 0,-9 9 0,-8 15 0,-3 5-1,-6 9 0,-1 4 0,-1 2 1,2 1-2,5-4 2,3-3-2,6-11 1,5-3 0,5-9 0,3-5-1,5-5-1,1-8-2,6-1-4,-2-10-19,0 0-13,2-12 1,2 3-1,-1-3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21:32.096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151 512 29,'7'-10'33,"1"-4"2,0-5-1,-4-7-11,6 3-11,-7-10-3,3 0-3,-7-10-1,2 3 0,-6-5 0,0 4-1,-4-1 0,-1 5 0,-1 3-1,0 7-1,-1 11-1,1 10-1,2 14 0,4 8 0,5 11-1,3 8-1,5 2 1,6 6 0,6-1-1,3-2 1,2-6 0,1-5 0,-1-6 1,-2-5 0,-4-6 0,-5-4 0,-14-8-1,11 5 1,-11-5 0,-15-14 0,-4 2 1,-7-7-2,-5-1 2,-5-2-1,-1 1 0,0-2 0,3 1 1,3 3 0,6 4 0,6 3 0,9 3 0,10 9 0,4-16-1,12 8 1,7 1-1,8-2 0,9-2 0,6-3 0,6-1 0,1-3 0,0 0 0,-2 1 0,-7 0 1,-5 2-1,-10 2 1,-7 4 0,-9 4-1,-13 5 1,0 0 0,-10 16 0,-7 4 0,-6 6 0,-7 7-1,-3 6 0,-3 2 0,-1 3 0,1 0 0,0-2 0,5-3-1,5-7 1,6-5 0,2-5-1,7-6 1,3-1 0,8-15 0,-8 12-1,8-12-1,0 0-4,0 0-13,0 0-20,11 9-1,-11-9 0,0 0 1</inkml:trace>
  <inkml:trace contextRef="#ctx0" brushRef="#br0" timeOffset="4788">723 425 14,'0'0'26,"-5"18"1,1-7-4,-2-1-9,0 5-4,-7 1-5,0 4-1,0 0-1,-1 0 0,3-4 0,6 2 1,4-9 1,1-9 0,22 6 0,7-13 0,2-4 1,12-2-2,-4-3 1,4 1-2,-4 2-1,-4 3 0,-7 5-1,-10 9 0,-11 6-1,-10 8 1,-10 4-1,-7 4 1,-3 1-1,-1 0 0,1-3-1,5-5 1,9-10 0,9-9 1,21-5-1,6-6 0,7-6 1,5 0-1,2 1 1,0 1-1,-7 5 0,-5 4 1,-9 6-1,-5 2 0,-15-2 0,13 10 1,-13-10-1,14 2 0,1-9 1,9-5-1,7-5 0,6-2 1,5-1-1,0 2 0,-2 4 1,-3 7-1,-10 8 1,-10 7-1,-12 8 0,-6 3 1,-5 1-1,-1 1 1,3-6-1,6-6 0,10-8 1,12-9-1,12-7 1,8-6 0,7-3 0,2 3 1,-3-2 0,-5 7-1,-10 6 1,-10 9-1,-13 5 0,-12-4-1,0 20 0,-6-10 0,-1 0 0,7-10 0,2 11 0,12-16 0,11-7 0,10-2 0,8-4 0,5 2 0,1 3 1,-4 3-1,-6 8 1,-13 10-1,-11 7 1,-11 6-1,-8 4 0,-7 2 1,-2-3-1,1-1 0,3-9 0,9-14 0,0 0 0,23 4 0,-3-14 0,5 0 0,-1-1 0,0 2 0,-3 2 1,-6 4-1,-15 3 0,12 5 1,-12-5-1,1 9 0,-1-9 0,15-2 0,5-4 0,6-7 0,10-3 1,4-3-1,6 0 0,-2 4 0,-3 1 0,-8 10 1,-9 5-1,-7 7 0,-10 6 0,-4 2 0,-2 3 0,0-1 0,3 0-1,6-6 1,6-6 0,10-4-1,8-4 1,3-2 0,1-2 1,1-4-1,-6 4 0,-5 0 0,-8 6 0,-11 2 1,-9-2-1,0 14 0,0-14 0,-11 16 0,11-16 1,0 0-1,0 0 0,23-3-1,1-8 1,5-2 0,2 0 0,-1-1 0,1 5 1,-6 5-1,-8 2 0,-5 6 0,-12-4 0,12 13 0,-12-13 0,11 16 0,0-9-1,5-6 1,8-2 0,4-2 0,5-2-1,2-2 1,0 0 0,-2 2 1,-8 0-1,-5 4 0,-8 2 0,-12-1 0,8 14 0,-10-3 0,-3 0-1,0 0 0,3 0 1,0-1-2,3 0 0,-1-10-4,16 7-15,-6-13-18,3-2 2,3-9-2,3-2 1</inkml:trace>
  <inkml:trace contextRef="#ctx0" brushRef="#br0" timeOffset="6616">5245 511 33,'0'0'30,"5"11"1,-5-11-1,-21 12-19,12-3-7,-3-1-2,12-8 1,-11 8 1,22-9 1,6-10 0,13 1 1,5-7 0,9 4 0,-3-3-2,1 4-1,-4 5-1,-9 5-1,-11 9-1,-9 4 0,-6 3 0,-4 1-1,1 0 1,4-3-1,6-4 1,12-7 0,9-7 0,10-3 0,7-4 1,5-1 1,1-1-1,-3 6 1,-7 1-1,-6 5 0,-10 3 0,-5 6 0,-6 1-1,-5 0 1,1 3-1,5-5 0,6-1 1,6-3 0,8-5 0,7-2 1,0-2 0,4 1 0,-7 0 0,-4 7 0,-11 3 0,-8 6-1,-11 7 0,-7 3 0,-2 3-1,-2 0 0,5 0 0,4-4 1,11-6-1,11-3 0,7-7 0,6-4 0,4-1 0,-1-3 1,-3 0-1,-6 2 1,-9 3-1,-10 5 1,-16-4 0,6 17-1,-6-17 1,-10 19-1,10-19 0,-2 15 1,2-15-1,24 1 0,2-6 0,6-3 0,4-3 1,3 0-1,-3 0 0,-4 0 1,-6 4-1,-8 3 1,-7 3-1,-11 1 0,0 0 0,0 0 0,6 9-1,-6-9 1,20-3 0,-1-5 0,10-4 0,7-2 0,5-3 1,1 0-1,-4 0 1,-2 3-1,-7 4 1,-7 3 0,-6 4-1,-16 3 1,9 3-1,-9-3 1,0 0-1,-1 14 0,1-14 1,0 0-2,0 0 1,13 8 0,-13-8-1,15-3 0,-15 3 0,14-3-2,-14 3-4,7-10-16,-7 10-19,5-16 2,-4 7-2,0-6 2</inkml:trace>
  <inkml:trace contextRef="#ctx0" brushRef="#br0" timeOffset="48846">2130 1801 22,'0'0'32,"18"15"1,2-13 0,5-9-17,13 5-8,3-10 0,13 3-2,5-11 0,10-1 0,3-4-2,9-3 0,2-5 0,3 2 0,-1-4-2,1 2 0,-3 0 0,-4 1 0,-3 0-1,-7 3 0,-7 4 0,-6 1-1,-9 4 1,-4 3-1,-9 2 1,-7 5-1,-6 2 1,-6 3 0,-5 0-1,-10 5 1,0 0-1,0 0 1,-18-3-1,-1 6 0,-5 1 0,-4 1 0,-6 2 0,-2 1 0,-2 2 0,3 1 0,2-2 0,5-1 0,4 0 0,6-3 0,8-1 0,10-4-1,10-2 2,7-3-1,9-2 0,5-2 0,5-3 0,4 0 0,2-1 1,-5 2-2,-3 2 2,-7 3-1,-6 7 0,-8 5 1,-11 8 0,-10 6 1,-10 4-1,-6 6 1,-9 2-1,-2 4 1,-6 0-2,-1-3 0,4-3 0,5-6-2,7-2 0,8-8-4,13 1-6,5-15-28,21-13 1,7-7-1,17-8 2</inkml:trace>
  <inkml:trace contextRef="#ctx0" brushRef="#br0" timeOffset="49807">6509 2040 34,'0'0'30,"0"0"-1,-5 11-8,5-11-6,0 0-3,14-8-2,5 3-2,1-11-1,10-3-1,5-9-2,11-5-1,6-9-1,8-4-1,3-2-1,4-3 1,0 1-1,2 2 1,-4 2-1,-8 6 1,-6 6-1,-9 5 1,-7 5 0,-10 6 0,-5 6-1,-9 4 0,-11 8 1,12-10-1,-12 10 1,0 0-1,0 0 0,0 0 0,0 0 0,1-10 0,-1 10 0,0 0 0,-7-12 0,7 12 0,-16-9 0,3 4 0,-7 0 0,-2 1 0,-4-1 1,0 2-1,-1 0 1,3 2-1,2-1 1,6 1 0,6-2-1,10 3 1,-1-9-1,11 2 0,8-2 0,4 1 0,4-4 0,2 2 0,3-1 0,-1 3 0,0 2 0,-3 1-1,-5 5 1,-2 2 0,-3 5 0,-4 4 1,-6 4 0,-5 4 0,-6 3 0,-4 4 1,-7 0-1,-2 3 0,-4 1 1,-1-3-2,2 0 0,2-5 0,4-2-2,3-5-1,8-1-2,3-14-12,0 0-23,23-14 2,5-4-1,7-6 1</inkml:trace>
  <inkml:trace contextRef="#ctx0" brushRef="#br0" timeOffset="54323">944 595 38,'15'-1'29,"-4"-5"2,2-4-9,8 5-7,-3-7-5,7 7-4,-1-5-1,5 7-1,-2-1-1,4 4 0,1 0 1,3 2-3,0-1 1,3 2-1,2-2 0,3 0 0,2-1 0,3-2 0,-3 0-1,4-1 1,1 0-1,-2 0 1,1 1 0,-3-1-1,0 1 1,-1 2-1,-1 0 1,-2 0-1,-1 1 1,1-1 0,1-2 0,1-3-1,0-2 1,3-3-1,-1-4 1,0 2-1,-3-3 0,-4 3 1,-5 2-1,-4 5 1,-7 5-1,-6 4 1,-6 5 0,-2 0-1,0 1 0,0-1 1,2-4 0,5-4-1,4-6 1,5 0 0,4-7 0,3 1 0,1-1 1,3 3-2,-1 2 1,-2 2 0,-3 5-1,-2 2 0,-2 2 0,0 0 1,1-1-1,-1-1 0,2-2 1,1-1-1,0-1 0,1 0 0,-2 0 0,-1 1 0,-2 3 0,-3 2 0,-2 4 0,-3 3 0,-2-1 0,-1 3 0,-1-2 0,-1-1 0,-4 0 0,2-5 0,-10-5 0,15 6 0,-15-6-1,12 0-2,-3 4-11,-9-4-23,18-11 0,-3 0-1,8-3 0</inkml:trace>
  <inkml:trace contextRef="#ctx0" brushRef="#br0" timeOffset="55350">5473 405 44,'-25'16'33,"2"-4"0,3-1-1,8-1-22,12-10-3,0 0-3,0 0 0,32 3 0,0-7-2,10 3 0,6-1 0,5 4-1,2 2 0,1 3 0,-1 3-1,-4-1 1,1-1-1,-2 0 0,-1-5 0,3-2 0,0-4 0,5-2 1,-3 0-1,1 4 0,-1 3 1,-3 6-1,-5 3 1,-1 5 0,-3 1 0,-2 0 0,0-5 0,2-5 0,-1-8 0,5-6 0,-2-5 0,2-6 0,-5-2-1,-2-1 0,-3 6-5,-9-5-20,1 11-11,-2-2 0,2 4-2,4-1 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21:40.17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-5 127 47,'9'-4'32,"-9"4"2,0 0-13,0 0-10,0 0-6,0 0-1,10-2-1,-10 2 0,18 0 1,1-2-2,3-3 3,7 0-2,3 0 0,3 1 0,-2-1-1,-2 2 0,-7 3 0,-6 7-1,-10 2 0,-6 5 0,-6 0-1,-2 1 1,1-1-1,5 0 0,0-14 0,23 7 0,5-13 1,13-5 0,5-3 0,7-3 1,2-1 0,-1 1 0,-7 3 0,-6 3 0,-11 5 0,-7 3-1,-10 3 0,-13 0-1,15 3 1,-15-3-1,18 2 1,-2-2-1,8-3 1,5-2-1,5 0 1,1 2 0,0-1-1,-5 2 1,-5 3 0,-8 4-1,-17-5 1,9 21-1,-12-7 0,-2 0 0,1 2 1,4-1-1,7-2 0,8-5 0,12-2 0,9-5 0,8-3 0,3-2 1,4-3-1,-2-1 1,-6-2-1,-7 4 1,-10 1 0,-10 2-1,-16 3 1,0 0-1,3 9 0,-3-9 1,0 0-1,-2 10 0,13-11 0,9-3 0,8-3 0,4-1 0,2-3 0,-1 1 1,-3 1-1,-9 2 0,-6 4 1,-15 3 0,0 0-1,-7 12 1,-6-4-1,3 1 0,10-9 0,-5 12 1,15-12-2,9-5 1,9-3 0,9-2 0,5-3 1,3-4-2,-5 3 2,-4 0-1,-7 4 0,-9 6 1,-6 2-1,-14 2 0,4 9 0,-4-9 0,-9 14 0,9-14 0,1 13 0,9-12 0,7-3 0,8-4 0,4-4 0,4 0 1,0-1-1,-3 1 0,-6 2 1,-7 4-1,-7 5 0,-10-1 0,-5 16 0,-2-3 1,-3 0-2,2 3 1,2-4 0,7 0 0,-1-12 0,22 9 0,1-10-1,2-3 1,4-1 0,0-6 0,-1 3 0,-4-1 1,-5 1-1,-5 4 0,-14 4 1,10 0-1,-10 0 0,-3 10 1,3-10-1,-8 12-1,8-12 1,-5 10 0,5-10-1,0 0 0,0 0 0,0 0-2,0 0-3,-11 1-11,11-1-25,0 0 0,-11-2 0,-1 0 1</inkml:trace>
  <inkml:trace contextRef="#ctx0" brushRef="#br0" timeOffset="42755">1623 1311 18,'-22'20'31,"3"0"2,0-2-4,-3-5-11,10 4-7,-4-8-3,9 2-2,7-11-1,-9 10-1,9-10 0,0 0 1,18-7-1,0-1-1,2-8 0,8-1 0,3-9-1,8-3 0,3-3 0,4-3-1,2-1 1,1-1 0,2-1-1,0 4 1,-3 1-1,0 2 0,-2 2 0,-4 2 0,-2 3-1,-4 2 0,-5 4 1,-4 0-1,-4 5 0,-6 0 0,-5 4 1,-12 9-1,9-16 1,-9 16-1,-11-13 1,-3 8-1,-6-3 1,-5 2-1,-6 1 0,-5 1 0,0 2 1,2 2-1,3 1 0,5 0 0,7 1 0,7 0 1,12-2-2,0 0 2,21 1-1,-1-3-1,6 0 1,3-3 0,3 1 0,1-2 0,-3 2 0,-3 1 0,-4 2 0,-4 5 0,-6 4 1,-3 5-1,-6 7 0,-5 3 1,-3 5-1,-3 2 1,-1 1-1,-2-1 1,-2-2-1,1 1 1,0-6 0,0-1-1,3-5 0,0-1 0,1-4 0,2 0 0,1-3-1,4-9 0,-4 10-1,4-10-1,0 0-8,0 0-29,-9 9 0,9-9 0,-9-10-1</inkml:trace>
  <inkml:trace contextRef="#ctx0" brushRef="#br0" timeOffset="47999">343 145 40,'-36'4'34,"0"0"2,-2-3-8,9 7-9,-3-9-8,12 3-3,3-6-4,17 4 0,-3-16-1,17 3 0,11-5 0,8 0-1,7-1 1,5 4-1,4 7 0,3 6 0,-5 8-1,-2 10 0,-6 8-1,-3 4 1,-1 2-1,1 0 0,3-5-1,7-7 1,8-7 0,9-12 0,10-9 0,7-8-1,6-4 2,2-2-1,-5-1 0,-4 4 0,-7 2 1,-9 8-1,-12 4 1,-8 4-1,-9 5 0,-6-1 0,-3 4 0,-2-4 0,-1 0 0,0-3 0,0-3 0,3 4 0,-2-3 1,-2 2-1,-5-2 0,-2 3 0,-4 1 1,-10 0-1,10 5 0,-10-5 0,0 0 0,-7 11 0,7-11 0,-9 6 0,9-6-1,-11 3 1,11-3-1,-10-1 0,10 1-2,-10-4 0,10 4-3,-13-8-5,13 8-17,0 0-10,-16-10-1,4 3 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22:29.908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5 8 6,'-8'-11'12,"8"11"0,0 0-2,0 0-2,0 0-3,0 0 0,0 0-1,0 0-2,0 0-1,9 1 0,1 2 0,0 4 1,4-1-1,-1 1 1,5-2 1,-1 0-1,3 1 0,1-3 0,0 0 0,2-1 1,0-1-2,1 0 1,1 0-1,0 0 1,0 1-1,1-2 1,0 3-1,-1-3 0,1 5 0,-2-3 0,0 3 0,-3-2-1,1 4 1,-1-1-1,0 1 0,-2 1 0,1-2 0,3 3 0,-3-1 1,1 0 0,2 0 0,-3 2 0,-2 0 0,-1 0 0,-2 4 1,-3-2 0,0 2 0,-4 0 0,1 2 0,-2-2 1,1 4 0,-3-5 1,4 5 0,-4-2 0,2 3-1,-2 1 1,3 2-1,-4-1 0,2 2-2,-1 1 0,1 1 0,0-2 0,0 4 0,0-2-1,0 2 1,0 0-1,2 3 0,-2 0 0,1-1 1,-2 2-1,1-1 0,-1-1 0,-1-2 0,-1-2-1,-2-5-2,3 0-10,-2-1-17,-2-19-1,6 14 1,-6-14 0</inkml:trace>
  <inkml:trace contextRef="#ctx0" brushRef="#br0" timeOffset="1027">664 1594 23,'0'0'24,"3"-15"-4,-3 15-2,5-10-6,-5 10-4,0 0-2,0 0-1,0 0 0,7 11-2,-3 2 0,-1 1-1,2 6 0,-1 3-1,3 4 1,-1 3-1,2 4 1,-2 0-1,0 2 1,1 1 0,-1 2 0,-2-2 1,1 3 1,-1-7-1,0 4 1,-4-4 0,2 2 0,-4-4 0,1 1-1,-2-2-1,1-1 0,-2 0-2,0-1 2,1-2-2,0-2 1,0-4 0,2 0-1,-2-2 1,3-2-2,-1-2 1,1-5-3,3 2-3,-3-11-11,0 0-16,2 16 0,-2-16-2,3 11 1</inkml:trace>
  <inkml:trace contextRef="#ctx0" brushRef="#br0" timeOffset="1701">733 3112 34,'-5'-15'28,"5"15"2,0 0-11,0 0-7,0 0-5,0 0-2,-7 20-2,2-4 0,1 7-1,0 0 0,3 9 1,-4 4-1,5 2 1,0 3-1,2 5 0,-1 0 0,3 2 0,-2-3-1,0 0 1,0-4-1,-1-1-1,-1-2 0,1-1 1,-2 0 0,0-1-1,-1 0 1,1 1 1,-1 2-1,1 1 0,-2-1 0,3 3 0,-2 0 0,2 1 0,-2-2-1,2-1 0,-1 0 0,2-1 0,1 0 0,-1-2 0,0-1-1,0-2 1,0 1 0,0-1-1,-2 0 1,-1 1-1,0-2 1,-2 0 0,3-1-1,-3-1 1,4-2-2,-3-3-1,4 0-3,-3-11-6,5 3-11,0-8-9,-3-10-2,0 0 2</inkml:trace>
  <inkml:trace contextRef="#ctx0" brushRef="#br0" timeOffset="2225">643 4646 28,'-13'-8'30,"13"8"3,-13 0-2,13 0-12,-12 7-11,12-7-3,-9 21-2,6-9-1,3 6-1,2-1 0,1 4 0,1 1 0,1-1-1,2-2 1,1-1-1,-2-3 0,1-2 1,-7-13-1,14 14 1,-14-14 1,15 3 0,-15-3 0,20-9 0,-9 1 0,2-3-1,-1 0 1,2 0-2,0 0-1,-5-3-4,4 8-12,-6-4-16,-3 1-1,-4 9-1,2-14 1</inkml:trace>
  <inkml:trace contextRef="#ctx0" brushRef="#br0" timeOffset="2704">162 3961 50,'0'0'32,"0"0"2,0-9-6,2-4-16,9 6-3,-1-10-2,4 1-2,-1-8 0,4-1 0,0-4-2,0 0 1,-2 0-2,-1 4 1,-2 1-2,-2 8 2,-4 2-2,-6 14 1,0 0-1,0 0-1,8 24 1,-11 1-2,1 8 1,-2 7 0,1 5-1,-1 4 1,2 1 0,-1 3 0,2-4 0,1-4 0,0-3-2,2-7 0,2-3-1,-1-9-4,4 0-6,-7-13-16,4 0-7,-4-10-1,0 0 1</inkml:trace>
  <inkml:trace contextRef="#ctx0" brushRef="#br0" timeOffset="3090">168 4271 53,'-10'3'35,"10"-3"0,0 0 0,23 3-19,-10-8-8,9 5-2,-1-2 0,5 1-2,1 1-2,2 0 0,-1 0 0,-1 0-1,-1 0-1,-3-1-2,1 2-6,-8-3-27,5-3-1,-2-3-1,1-7-1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22:33.700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178 70 34,'18'-10'24,"3"0"-2,5 2-1,-2-4-4,7 7-4,-4-6-2,6 6-3,-5-2-3,3 6-1,-4 0-2,1 4 0,-4 2-1,-1 5 1,-2 2-1,-3 7 0,-1 2 1,-2 5-1,-1 4-1,-1 8 1,-2 3 0,-2 2 0,-1 4 0,-2 1 0,1 2 0,-3 1 0,0-2 1,-2-1-1,4-6 0,-2 0 0,1-5-1,-1-2 0,1-6 0,-3-8 0,3 0-3,-6-10-5,6 3-17,-5-14-10,0 0 0,0 0 1</inkml:trace>
  <inkml:trace contextRef="#ctx0" brushRef="#br0" timeOffset="604">673 1382 52,'0'-18'31,"-3"4"1,3 3-11,0 11-11,0 0-3,-5 17-2,3-3-2,3 10 0,-2 4 0,3 7 1,-2 7-1,3 4-1,1 5 1,3 1-1,-1 2 0,-1 1-1,0-2 1,-1-1-1,-1-3 1,1 0-1,-7-6 1,1-2-1,-2-2 0,2-7-1,-2-1 1,3-7-1,-2-3 0,-1-4-1,7-1-1,-6-6-4,9 7-6,-10-8-19,2 4-4,-1 1-2,1 4 1</inkml:trace>
  <inkml:trace contextRef="#ctx0" brushRef="#br0" timeOffset="1171">628 2951 44,'-2'-11'31,"2"11"2,-2 11-2,-2 0-22,4 17-2,-1 8-3,4 12-2,-1 12 1,1 10 0,-2 4 0,2 8 0,0 4 0,1 4-1,-1-2 0,0 0-1,-1-3 0,1-2 0,-1-6-1,2-1 1,-3-7-1,1-5-1,0-6 1,-2-7-1,1-7 0,-1-8-3,1-3-2,-4-12-7,8-1-7,-8-10-8,3-10-6,0 0 2,0 0 2</inkml:trace>
  <inkml:trace contextRef="#ctx0" brushRef="#br0" timeOffset="1453">626 4359 31,'-6'-11'29,"2"2"0,4 9-5,0 0-5,0 0-7,0 0-3,1 25-3,1-5-3,4 7 0,-2 4-2,3 2 1,-2 0 1,3-2-2,-1-4 0,1-3 1,1-9 0,3-4 0,-1-10 0,3-7 0,1-7-1,-1-7-2,2-2-3,-5-9-14,-3 1-17,0-1 0,-5-2-2,-5 3 1</inkml:trace>
  <inkml:trace contextRef="#ctx0" brushRef="#br0" timeOffset="1822">122 3411 49,'-16'-2'31,"-7"6"2,2 13-2,0 11-24,2 10-5,6 11-1,5 8-2,8 3 1,9-1 0,10-5 1,7-8 0,8-9 1,4-16 0,8-11 1,-3-15 0,3-10 0,-4-10 1,0-6-1,-9-11 1,-7 0 0,-11-7 0,-11 2 0,-11 0-1,-10 8 1,-11 5-2,-4 7-1,-5 11-4,-3-1-15,8 11-19,7 1 0,12-7-1,15-7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22:36.26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50 73 11,'0'0'31,"-9"-15"0,9 15 1,-3-9-12,1-1-8,2 10-3,18-12-4,-4 8 0,5-6-1,5 5-1,5 0-1,2 3 0,5 2-1,2 4 1,2 3-1,1 3-1,-1 5 0,-1 3 0,-4 3 0,-3 6 1,-4 4-1,-4 4 1,-5 5-1,-7 4 1,-2 4-1,-3 4 1,-3 4-1,-2 1 0,-1 1 1,-1 4-1,-1 1 1,1 2-1,0-2 0,0 1 1,0-2 0,0 2-1,-1 0 1,0-2-1,0 0 1,-1 1-1,-2-1 1,1 0-1,-1 2 0,-2-3 1,2-1-1,1-1 1,-2-3-1,1-1 0,1-2 0,0-3 0,0-4 0,0-1 0,1-3-1,-2-7 0,2-3-1,-2-7 0,3-6-1,-2-7 0,3-12-1,0 0 1,0 0 0,-7-13 0,6-6 2,-2-6 0,-3-2 2,3-1 0,-4-4 2,2 6 0,-3 0 0,4 8 1,-2 5-1,6 13-1,-12 4 0,7 11-1,2 9-1,3 6 0,1 9 0,2 1 0,2 0 0,4 0 1,2-3-1,2-4 1,-1-9 0,2-6 1,-1-9-1,2-7 0,0-7-1,-1-9-3,3-2-7,-8-11-26,6-5-1,0-4 0,0 0 0</inkml:trace>
  <inkml:trace contextRef="#ctx0" brushRef="#br0" timeOffset="1060">484 3237 18,'0'0'28,"0"0"1,-2 27 2,2 3-16,3 16-6,-4 4-1,5 15-1,-3 5-1,5 9 0,-5 0 0,7 7 1,-6-5-2,3 3-1,-2-7-1,1 1-1,-1-6 0,-1-2-1,0-5 1,-1-7-2,-1-4 1,2-6-1,-2-8 0,1-6-1,2-5-3,-2-12-5,6 2-14,-6-8-13,-1-11-1,6 14 1,-6-14 0</inkml:trace>
  <inkml:trace contextRef="#ctx0" brushRef="#br0" timeOffset="1853">118 4062 18,'-8'-13'17,"8"13"-3,-7-11-1,7 11-1,-5-10-1,5 10-1,-4-10-2,4 10 1,0 0-2,-6-12 0,6 12-2,0 0-1,0 0-1,0 0-1,0 0-1,1-9-1,-1 9 0,0 0 1,0 0-1,0 0 0,0 0 0,0 0 0,0 0 0,0 0 1,10-10-1,-10 10 1,0 0 0,0 0 0,0 0 0,0 0 1,0 0 0,0 0 1,0 0-1,0 0 0,0 0 0,0 0 0,0 0-1,0 0 0,0 0 1,0 0-2,0 0 1,0 0 0,0 0 1,2-10-1,-2 10 0,0 0 0,4-10 0,-4 10 0,10-17-1,-4 4 1,4-2 1,0-4-1,2-2 1,-1-2 0,2 0-1,-2-2 1,0 1-1,-4 1 1,2 5 0,-5 1-1,0 6 0,-1 2 0,-3 9 0,0 0-1,-1 11 1,0 7-1,-1 7-1,1 7 1,-1 8 0,0 8-1,2 5 2,-1 0-1,0-1 0,-1 0 0,1-4 0,1-4 0,-1-6 0,1-7 0,0-5 0,0-5-2,-1-8-2,4 0-2,-3-13-5,2 10-15,-2-10-10,0 0-1,0 0 0,-16-4 3</inkml:trace>
  <inkml:trace contextRef="#ctx0" brushRef="#br0" timeOffset="2607">-4 4411 42,'0'0'33,"-9"9"4,9-9-6,0 0-15,27-8-3,-7-2-5,9 5 0,3-7-3,4 6 0,3-3-2,1 3-1,-1-3 0,0 3-1,-5 1 0,-5 2 1,-5 0-1,-5 2-1,-4 0 1,-4 1 0,-11 0-2,9 2 1,-9-2-2,0 0-3,1 9-7,-1-9-27,-7 11 1,7-11-2,-10 12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0-10-07T20:52:01.5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0 6,'10'3'5,"0"0"0,-10-3-1,19 2 0,-8-1 0,2 0-1,-1-1 0,2 3 0,1-3 0,0 2-1,0 0 0,0-1 0,3 1 0,-2 1-1,3 0 2,0-2 0,0 2 0,3 0 0,-2-2 1,1 2-1,1-1 1,-3 0-1,1 0 0,-3 0-1,1 2 1,-4-1 1,3 3-2,-3-3 1,2 2 0,0 1-1,1 0 1,0 1 0,1 1 0,1-1 0,0 2 0,-3 0 0,3 0 0,-3-2 0,2 1 0,-2-1-1,1 1 1,-1-1-1,2 0 0,-2-2 0,1 2 1,0-3-1,2 4 1,-3-5-1,0 1 0,-1-2 0,-1 2 0,-3-1-2,-1-1-1,-10-2-3,10 0-9,-10 0-19,0 0-1,0 0 2,0 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9:56.539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47 178 37,'8'-13'27,"-3"3"-1,-5 10-7,4-22-3,-4 22-4,3-19-3,-3 19 0,-6-13-2,6 13-2,-17-7 0,8 6-3,-3 1-2,2-1 0,10 1 0,-13 1 1,13-1-1,0 0 1,16-7 0,-2 4 0,2-4 0,3 0 0,-2-1 1,0 3-1,-4 0 0,-3 2 0,-10 3 0,0 0 0,-3 13 0,-6-1 0,-1-4 0,1 1-1,0 1 0,9-10 1,-3 9 0,13-10 0,6-4 0,6-4-1,5 0 1,3 0 0,0-3 0,-1 4-1,-7 2 1,-4 4-1,-7 4 0,-11-2 0,1 14 1,-7-4-2,-1 1 1,0-2 0,7-9 1,-2 12-1,12-14 0,10-6 0,8-4 0,7-1 1,2-4 0,1 2-1,-4 0 1,-5 2 0,-8 5-1,-9 4 1,-12 4-1,0 0 1,-23 16-1,7-6 0,0 1 0,1 1 0,5-2 0,10-10 0,8 15-1,11-13 1,8-1 0,2-1 0,0 1 1,0 1-1,-6 4-1,-11 7 2,-13 3-1,-13 6 0,-12 5 0,-4 3 0,-2 1 0,2 0-1,4-3 1,12-6-1,16-4 1,15-5-1,16-6 1,8-3 0,5-4 0,0 0 1,-4 0-1,-11 5 0,-14 3 1,-17 5-1,-16 4 0,-12 3 0,-10 4 0,-2 1 1,0-2-2,7-3 2,10-2-2,13-4 1,13-2 0,11-3 0,5-2 0,4 1-1,-1 3 1,-5-1 0,-5 3 0,-8 0 0,-6 1 0,-3-1 0,0 1-1,3-1 2,2-13-1,9 15 0,2-9-1,4-1 1,0 2 0,-2 3 0,-4 2 0,-7 3-1,-9 5 1,-6 4 0,-2-1 0,-4-1-1,4-1 1,1-1-1,7-5 1,6-2-1,6-3 1,4-4 0,2 2 0,-3 2 0,-3 3 0,-5 3 1,-6 2-1,-4 0 0,-4 2 1,1 0-1,2-3 0,5-3 0,6-4 0,0-10 0,17 11 0,-4-8 1,0 3 0,-13-6 0,11 16-1,-16-3 1,-8 2-3,-5-5-6,3 4-28,0-4-1,5-2 1,10-8-2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19:58.106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62 0 51,'0'0'35,"0"0"-1,0 0 0,0 0-18,0 0-10,10 8-1,-10-8-1,12 4-1,-12-4 0,13 3 1,-13-3-1,13 3-1,-13-3 0,9 4-1,-9-4 0,0 0-1,0 0 0,7 11 0,-7-11 0,9 9 0,2-4 0,2-1 0,2 2 0,2-1 0,-1 0 0,-3 1 0,-3 2 0,-8 4 1,-8 2-1,-10 4 0,-4 0 1,-2 3-1,-1-2 0,3 2 0,5-2 0,7-3 0,8-2 0,9-3 0,3-2 0,4 3 0,-2 1 0,-1 2 1,-5 1-1,-5 5 0,-5 2 0,-3 3 0,-3 1 1,1-1-1,1-1 0,3-3-1,3-4 1,3-2 0,1-2 0,1 0 0,-1-1 1,-3 6-1,-4 0 0,-4 3 1,-3 4-1,-2 1 0,2 1 0,1-4 0,3 1 0,6-5 0,8-3-1,3-1 1,4-5-1,0 2 1,0-1 0,-5 3 0,-4 3 1,-5 4-1,-5 1 0,-2 2 0,-1 0 0,0-2 1,4 0-1,3-5-1,3-1 1,4-5 0,0 0 0,1 2 0,-3 0 0,-1 2 1,-4 1-1,-4 0 0,0-1 1,-2 1-1,1-1 0,1-3 0,2-3 0,2 0 0,0-10-1,7 15 1,-7-15 0,11 15 0,-11-15 0,11 18 0,-9-7 0,-3 2 0,-3 0 0,-4 0 1,0 2-2,-1-1 1,-1-3 0,3-1 0,3 0-1,4-10 1,4 13 0,-4-13 0,14 11 0,-14-11 0,7 19 0,-10-6 1,-7 3-1,-5 2 0,-4 0 0,1 2 0,0-2 0,5-1 0,7-3 0,9-3 0,8-3 0,6-2 0,4 0 0,-1 2 1,-4 1-1,-7 3 0,-10 2 1,-13 5-1,-10 3 0,-5 2 0,-1 1 0,0-3 0,5 0 0,10-4 0,13-2 0,12-5 0,10-1 0,5-3 0,0 1 0,0 1 1,-5 2-1,-9 1 0,-12 4 0,-9 0 0,-5 3 0,-4-2 0,1 3 0,4-2 0,6-3-1,12-1 1,7-3 0,8-1-1,2 0 1,0-1 0,-3 1 0,-10 2 0,-9 2 0,-12 4 1,-9 1-1,-4 2 0,-1 1 0,2-1 0,2-1 1,11-4-1,9-1 0,9-4 0,7-2 1,2-3-1,0 1 0,-3 1 0,-4 2 1,-8 0-1,-6 1 0,-2 3 0,-6-1 0,2 2 0,2-1 0,8-4 0,7 0 0,9-3 0,4-3 0,1 0 1,2 0-1,-2 0 0,-6 1 1,-13-5-1,-1 16 1,-10-6 0,-4 3-1,-2-3 1,0 2 0,5-2 0,6-1 0,6-9-1,9 11 1,3-7 0,2 1-1,-1 0 1,-1 1-1,-2 2 0,-5 2 0,-5 0 0,-2 0 0,0 1 0,1-1 0,1-10 0,2 15 0,-2-15 0,15 7 0,-3-4 0,0-2 0,0 0 0,-3 0 0,-9-1 0,15 3 0,-15-3 1,0 0-1,0 0 0,0 0 0,9 2 1,-9-2-1,0 0 0,10-2 0,-10 2 0,10 0 0,-10 0 0,0 0 0,0 0 0,-3 15 0,3-15 0,-14 16 0,5-6-1,0 1 1,2 1-1,2-3 0,5-9 0,0 14 0,0-14 1,13 1 0,-2-3 0,0-3 0,0-1 1,-1 0 0,-10 6 0,12-7-1,-12 7-1,0 0 1,-6 12-1,1-2 1,1 0-1,1 1 0,3 0 1,4-2 0,-4-9 0,19 11 0,-4-10 0,4-2 0,1-3 1,-1-2-1,-1 0 0,-4 0 0,-3 2 1,-11 4-1,0 0 0,-7 12 0,-7 0 0,-2 4 0,0-1-1,0 2 1,4-1 0,5-3 0,7-13 0,8 13 0,5-14 0,4-2 0,4-3 0,-1-1 0,0-1 1,-1 1-1,-5 2 0,-3 2 0,-11 3 0,0 0 0,3 9 0,-3-9 0,-10 13-1,10-13 1,0 0 1,0 0-1,11 4 0,5-11 0,5-3 0,4 1 0,2-2 1,-2 0 0,-3 4-1,-4 2 0,-8 5 1,-10 0-1,-4 12 1,-6 0-1,-5-1 0,0 1 0,2 1 0,3-3-1,10-10 1,-1 13 0,12-11 0,6-4 0,5-2 0,-1 2 0,-3 1 0,-1 3 0,-5 3 0,-12-5 0,4 18 0,-10-8-2,-2 2-1,8-12-3,-6 16-21,6-16-14,7-14 1,7-4-1,12-4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1:20:00.90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31 62 64,'-10'3'36,"10"-3"1,-13 7-10,4-14-12,9 7-7,7-9-2,3 1-2,4-3-1,1 2-1,0 0 0,-1 1 0,-1 0-1,-13 8 0,9 3 0,-12 7-1,-4 0 1,-1 4-1,2 0-1,4 1 1,6-1-1,7-5 1,9-1-1,10-7 1,7-1 0,3-2 0,0-3 0,-2 1 0,-6 0 0,-5 1 0,-8 3 0,-10 3 0,-9-3-1,0 0 1,2 13 0,-2-13-1,0 0 1,16 3 1,3-8-1,9-3 0,3-2 0,6 2 0,0 0 0,-2 1 0,-6 5 0,-6 1-1,-10 4 1,-13-3 0,4 13 0,-4-13 0,-12 12 0,12-12 0,-5 9 0,5-9 0,13 2-1,-1-3 1,5 2 0,-2 0 0,2 3-1,-4-1 1,-1 1 0,-12-4-1,14 10 1,-14-10 0,15 4 0,-4-7-1,7-3 1,2-4 1,9-2-1,4-2 0,1-1 0,-1 3 1,-3-1-1,-4 5 1,-6 2 0,-6 3-1,-14 3 0,9-2 0,-9 2 0,0 0 0,0 0 0,0 0 0,11 3 0,-1-6 0,5 0 0,1 0 0,2 0 0,-2 2 1,-1-1-1,-3 2 0,-12 0 1,12 5-1,-12-5 1,0 0-1,1 11 1,-1-11 0,0 0-1,11 7 1,-11-7 0,17 1 0,-17-1-1,16 0 1,-16 0-1,10 5 0,-10-5 0,0 0 0,-2 13 0,2-13 0,-1 9 0,1-9 1,11 6-1,-2-4 0,4-1 0,0 0 0,1 1 0,-3 1-1,0 0-1,-11-3-4,11 10-16,-11-10-18,0 0 1,0 0 0,-11 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0-10-07T20:52:01.5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0 6,'10'3'5,"0"0"0,-10-3-1,19 2 0,-8-1 0,2 0-1,-1-1 0,2 3 0,1-3 0,0 2-1,0 0 0,0-1 0,3 1 0,-2 1-1,3 0 2,0-2 0,0 2 0,3 0 0,-2-2 1,1 2-1,1-1 1,-3 0-1,1 0 0,-3 0-1,1 2 1,-4-1 1,3 3-2,-3-3 1,2 2 0,0 1-1,1 0 1,0 1 0,1 1 0,1-1 0,0 2 0,-3 0 0,3 0 0,-3-2 0,2 1 0,-2-1-1,1 1 1,-1-1-1,2 0 0,-2-2 0,1 2 1,0-3-1,2 4 1,-3-5-1,0 1 0,-1-2 0,-1 2 0,-3-1-2,-1-1-1,-10-2-3,10 0-9,-10 0-19,0 0-1,0 0 2,0 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0:49:25.833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331 26 23,'0'0'31,"1"-14"2,-1 14-13,0 0-3,-5-13-4,5 13-3,0 0-5,0 0-1,4 15-1,-1-4 0,-1 4-1,1 6-1,0 5 0,0 10 1,0 6 0,0 10-2,-3 6 1,-2 9-1,-3 7 0,0 11 1,-2 9-1,-2 4 0,1 11 0,0 5 1,-1 8 0,2 5 0,1 3 0,-2 7 0,-2-1 0,2 3 0,-1-2 2,-1 1-2,1-3 1,1-4 0,-2 0 0,4-7 1,0-2-1,1-6 1,1-6-2,-1-6 1,1-11 0,1-3-1,1-9 0,1-11-1,1-9 1,1-10-1,0-9 1,0-9-1,1-6 0,0-7 1,-1-8 0,0-1-1,-1-11 1,1 9-1,-1-9 0,0 0 1,0 0-1,0 0 0,0 0 1,-9-2-1,9 2 0,-15-20 0,5 5 1,-2-3-1,-3-9 0,0-3 1,-3-5-1,1 0 0,1-2 1,1 2-1,2 3 1,1 3-1,3 6 1,3 7 0,1 3 0,5 13-1,0 0 0,4 9 1,4 18-2,3 11 2,3 15-2,0 6 1,2 9 0,2 5 0,-3-6 0,-2-7 0,-1-14 0,0-11 0,0-20 1,6-16 1,2-16-1,7-13 0,4-5 1,6-6 0,2-1-1,2-2 0,-2 5 0,-4 7-2,-1 10-2,-11 5-10,-1 9-27,-6 7 0,-6 0-1,-10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0:49:27.391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75 134 35,'-14'-13'34,"-1"-1"1,2 0-5,13 14-11,-21-20-6,21 20-4,-12-13-3,12 13-2,0-10 0,0 10-2,25-16-1,3 7 0,11 1 0,11-2-1,12 5 0,7 3 0,8 5 0,3 5 0,-2 9 0,-1 6-1,-9 7 1,-5 7-1,-6 6 1,-4 6 0,-5 6 0,-3 2 0,-1 2 0,-2-3 0,-1-1 0,1-5 1,-5-7-1,0-7 1,-5-9 0,-4-6 0,-7-6 0,-3-5 0,-6-5 0,-12-5 0,12 4-1,-12-4-1,0 0-2,-2-18 0,2 6-3,-4-9-2,6 1-4,-7-14 1,7 2 0,-5-8 2,4-1 4,-3-4 3,-1 2 4,0 3 4,-5-2 3,3 12 3,-5-1 0,6 11-2,-5 1-2,6 9-2,3 10-1,0 0-3,0 0 0,10 19-2,5 2 1,7 8 0,4 6-1,5 8 1,4 2 0,1 4 0,-1-3 0,-1-2 0,-4-2 0,-3-5 0,-6-5 0,-3-7 0,-7-4 1,-2-6 0,-7-3 0,-2-12 0,-19 13 1,-4-9 0,-9-4-1,-6 2 0,-8 0-1,-5 2 0,-4 0 0,2 3-1,3 0 0,4 3-1,8 2 0,4 0-1,9 1-1,4-4-6,16 4-24,5-13-8,0 13 0,14-17-1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6.33226E-7" units="1/dev"/>
        </inkml:channelProperties>
      </inkml:inkSource>
      <inkml:timestamp xml:id="ts0" timeString="2011-10-06T20:49:28.518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0 920 75,'16'-12'36,"1"-8"-1,4 2-9,0-16-17,10 2-3,0-6-2,6 2 1,3-4-1,7 1 0,4-1-1,7 1 0,3 0-1,6 0-1,4 2 0,4 0 0,-2-1-1,2 4 1,-3 2-1,-2 3 1,-2 4 0,-5 4-1,-6 6 1,-6 0 0,-4 6-1,-7 2 1,-4 0-1,-3 5 1,-4 0-1,-2 1 0,-2-1 0,1 1 0,-2-1 0,0 1 0,-1 0 0,-4-1 0,-3 1 0,-3 0 1,-2-1-1,-11 2 0,11-2 0,-11 2 1,0 0-1,0 0 1,0 0-1,-1-13 0,1 13 0,-11-16 0,0 4 0,-4-2 0,-6-5 0,-6 0 0,-6 0 0,-4 2 1,-4 2 0,-1 3 0,3 4-1,4 2 1,7 6-1,6 1 0,13 3 0,9-4 0,16 8 0,13-5 0,9 0 0,9-1 0,7-1 1,8-1-1,1 0 0,-5 0 0,-3 5 0,-11 0 0,-7 2 0,-10 4 0,-8 6 1,-12 4-1,-9 4 1,-7 3 0,-11 4 0,-6 4 0,-6 2 0,-3 4 0,-4-3 0,1 0 0,1-4 0,4-5-1,8-6 1,5-4-1,5-6 0,5-6 0,10-8 0,0 0 0,-9 9 0,9-9 0,0 0 0,0 0-1,0 0-1,0 0-1,0 0-3,0 0-4,9 4-30,-9-4-2,0 0 2,0 0-2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03-04T21:55:01.2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4583B8"/>
    </inkml:brush>
  </inkml:definitions>
  <inkml:trace contextRef="#ctx0" brushRef="#br0">15664 3598,'0'0,"0"0,0 0,0 0,0 0,0 0,0 0,0-26,0 26,0 0,0 0,0 26,0-26,0 27,0-1,0-26,0 27,0-27,0 26,0 1,0-27,26 26,-26-26,0 0,0 0,0 0,0 0</inkml:trace>
  <inkml:trace contextRef="#ctx0" brushRef="#br0" timeOffset="609.0348">15611 3519,'0'0,"-27"0,27 0,-26 0,-1 0,1 0,26 0,-27 0,1-26,26 26,0 0,0 0,-26 26,26 0,0-26,-27 27,27-1,0 27,27-53,-27 53,26-26,-26-1,26 27,1-27,-1-26,1 27,26-27,-27 0,1 0,-1 0,1 0,-1 0,-26-27,0 27,27-26,-27 0,26-1,-26 1,0-27,0 26,0-26,-26 27,26-1,-27 1,1 0,-1-1,1 27,-27 0,26 0,-26 0,27 27,-1-27,1 26,0 0,26-26</inkml:trace>
  <inkml:trace contextRef="#ctx0" brushRef="#br0" timeOffset="1423.0809">15584 6800,'27'0,"-27"0,0 0,26-27,-26 1,27 26,-1-27,-26 27,0 0,0 0,27 0,-27 0,0 27,0-1,-27 1,27-27,0 26,-26 1,26-1,-27 1,27-1,0-26,27 27,-27-27,26 26,-26-26,27 0,-1 0,-26 0,27 0,-1 0,0-26,-26 26,27-27</inkml:trace>
  <inkml:trace contextRef="#ctx0" brushRef="#br0" timeOffset="1854.1061">15584 6720,'-26'0,"-1"0,1 0,-1 0,1 0,0 27,-1-1,27-26,0 27,0-1,0 27,27-26,-27 26,26-27,27 0,-27 1,27-1,0-26,0 0,0-26,0 26,-27-27,27 1,-26 0,-1-27,-26 26,0-26,-26 27,-1-27,-26 26,1 1,-1 26,-27-26,27 52,0-26,27 0,-1 26</inkml:trace>
  <inkml:trace contextRef="#ctx0" brushRef="#br0" timeOffset="3011.1722">13970 9604,'0'0,"0"0,0 0,0 0,0 0,0 0,0 0,27 0,-27 0,0 0,0 0,0 0,0 0,0 0,0 0,0 0,0 27,0-1,-27-26,27 27,0-27,-26 0,26 26,26 1,-26-27,27 26,-1-26,1 27,-1-27,-26 26,27-26,-1 27,-26-27,0 26,-26-26,26 26,-27-26,1 0,-1 27,1-27,-1 0,1 0,26-27,-27 27</inkml:trace>
  <inkml:trace contextRef="#ctx0" brushRef="#br0" timeOffset="3479.199">13917 9499,'-26'-27,"0"27,26 0,-27 27,1-27,-1 26,27 0,-26 27,26-26,-27 26,27 26,0-26,0 0,0 26,27-52,-1 26,-26-27,53 1,-26-1,25-26,1 0,-26-26,26-1,0 1,-27-27,1 0,-1-26,-26 26,0-27,-26 1,-1 26,1 0,-27 27,26-1,-26 27,0 0,1 0</inkml:trace>
  <inkml:trace contextRef="#ctx0" brushRef="#br0" timeOffset="4357.2492">19897 9710,'0'0,"0"0,0 0,0 27,0-27,0 26,-26 1,26-27,0 26,0 1,0-27,26 26,-26 0,26-26,1 27,-1-27,1 0,-1-27,1 27,-1-26,-26 0</inkml:trace>
  <inkml:trace contextRef="#ctx0" brushRef="#br0" timeOffset="4571.2615">20003 9763,'0'27,"0"26,0-27,0 27,0-27,0 1,0-1,0 1,0-27,0 0,0 26,0-26,26-26,-26 26</inkml:trace>
  <inkml:trace contextRef="#ctx0" brushRef="#br0" timeOffset="5023.2872">19765 9684,'-27'26,"1"-26,-1 27,27-1,-26 1,-1 26,27-1,0 1,0-26,27 26,-1 0,1 0,-1-27,27 0,-26 1,26-27,-1 0,1 0,0 0,-26-27,-1 1,27 0,-26-1,-1 1,1-27,-27 0,0 26,0-26,-27 1,27 25,-53-26,27 27,-1-1,-26 1,27 26,-27 0,26 26,-25-26,25 27</inkml:trace>
  <inkml:trace contextRef="#ctx0" brushRef="#br0" timeOffset="7313.4183">21670 5292,'-27'0,"1"0,-1 0,1 0,26-27,0 27,0 0,26 0,27 0,27 0,-1 0,0 0,27-26,53 52,0-26,-27 0,53 0,0 0,1 0,25 27,-25-27,-1 26,0 1,-26-27,-1 26,-25 1,-27-1,-27 0,-26-26,0 53,-53-26,26-1,-26 1,-26-27,26 26,-27-26,-26 0</inkml:trace>
  <inkml:trace contextRef="#ctx0" brushRef="#br0" timeOffset="34172.9546">6006 13282,'0'-26,"0"26,-26-27,-1 1,-25 26,25 0,-26 0,0 0,27 26,-1 1,-26-1,27 1,0 25,26-25,-27 26,27 0,0 0,0 0,-26 26,26-26,-27 26,1 1,-27-1,0 0,0 1,0-27,-26 26,52-26,-26 0,0 0,27-27,-1-26,27 27,0-27,-26 26,26-26,0 0,0 0,0 0,0 0,0 0,0 0,0 0,0-26,0-1,0 27,0-53,26 27,-26-1,0-25,0-1,0 0,0 0,0 0,0 26,0-26,0 53,0-26,0 0,0 26,0 26,0 0,-26 1,0 26,-1 26,1 1,-27-1,26 0,-26 27,27-53,-1 26,27-26,-26-26,26-1,26-26,1 0,-1 0,27-26,0 26,0 0,26-27,-26 27,27-26,-27 26,0 0,-1 0,1 26,-26-26,26 0,-53 27,26-27,1 0,-27 0,0 26,0-26,0 0,0-26,0-1,-27 1,27-27,-26-26,-1 26,-26-27,27 1,-1-27,1 27,-27-1,27 27,-1-26,27 26,-26 0,-1 27,1 26,26-27,-27 54,27-1,-26 27,26 0,0 26,-27 1,27-1,0 1,0-27,-26-1,26-25,0-1,0-26,0 0,0-26,0-1,26-25,-26-1,0 0,0 0,0 0,-26 26,26 27,-26 0,-1 27,1 52,-1-26,1 0,-1 26,27-26,0 0,27-53,-1 0,27-53,0 27,26-27,-26 0,0-26,-26 52,26-26,-53 53,0 0,-27 53,-26 0,0 0,0 26,0 1,1-1,25-52,1-1,26-26,26-26,27-1,0-26,0-26,0 26,-27 0,1 0,-1 27,-26 26,0 53,-26-27,-1 27,1 0,26 0,-27-27,54 27,-27-26,26-27,1 0,26 0,-27-27,0 27,1 0,-1 0,-26 0,0 27,-26-1,26 1,-27 25,27-25,0-1,27 1,-27-54,26 27,1-53</inkml:trace>
  <inkml:trace contextRef="#ctx0" brushRef="#br0" timeOffset="347315.8653">8282 3651,'0'0,"0"-26,-27-27,27 26,-26 1,-1 0,1-1,0 1,-1-1,1 27,-1 0,1 0,-1 27,1-1,26 27,-27 0,27 0,-26 26,52-26,-26 26,27 1,-1-27,1 0,-1-27,27 1,0-27,0-27,0 1,26-27,-26 0,0-27,0 1,-27 0,1 26,-27-27,-27 28,1-1,-27 26,0 27,0 0,-26 27,26-1,0 1,0 25</inkml:trace>
  <inkml:trace contextRef="#ctx0" brushRef="#br0" timeOffset="348207.9164">8044 6773,'-27'0,"27"-26,-26 26,26 0,-27 0,1 0,-1 0,1 26,26 1,-27-27,1 53,26-27,-26 27,26 0,26 26,-26-26,26 0,1 27,-1-54,1 27,26-27,0 1,-27-27,27 0,0-27,-27 1,27 0,-26-27,-1 0,1 0,-1-27,-52 27,26-26,-27 26,-26 0,27 27,-27-1,-26 1,26 26,0 26,0 1,0 26,26-27</inkml:trace>
  <inkml:trace contextRef="#ctx0" brushRef="#br0" timeOffset="355673.3434">13177 4366,'0'0,"0"0,0-27,-27 1,27-1,-26 27,-1-26,1-1,26 27,-27-26,1 26,-1-27,1 27,26 0,-27 27,1-27,26 26,-26 27,26-26,0-1,0 27,0 0,26-27,0 1,27-1,0 1,0-27,0 0,27-27,-28 1,1-1,-26 27,-1-26,1-27,-54 27,27 26,-53-27,27 27,-1 0,-25 0,25 0</inkml:trace>
  <inkml:trace contextRef="#ctx0" brushRef="#br0" timeOffset="356048.3648">14261 4128,'-26'0,"-1"26,1-26,0 26,-1-26,1 27,-27 26,53-27,0 1,0-1,26 1,1-27,-1 0,27 0,-27 0,27-27,0 27,-53-26,27-1,-27 1,0-1,0-26,0 53,-27-26,1 26,26 0,0 0,0 0</inkml:trace>
  <inkml:trace contextRef="#ctx0" brushRef="#br0" timeOffset="356452.3876">14976 4286,'-27'0,"27"0,-26-26,-1 26,1 0,-1 0,1 0,0 0,-1 26,-26-26,53 27,-26 26,26-27,0 1,0 25,26-25,1-1,-1 1,27-27,0 0,0 0,-27-27,27 1,-26-1,-27 1,26-27,-52 27,26-1,-27 1,1-1,-1 27</inkml:trace>
  <inkml:trace contextRef="#ctx0" brushRef="#br0" timeOffset="357063.4229">15717 4392,'0'-26,"0"26,-27 0,1 0,26 0,-27 0,1 0,-1 0,1 26,-1 1,27-1,-26-26,26 26,0 1,26-1,-26-26,27 27,-1-27,1 0,-1-27,27 27,-26-26,-1-1,-26 1,27 0,-1-1,-26 1,0 26,-26-27,26 1,-27 26,27 0,-53 0,27 0,-1 26,1-26,-1 27,1-27</inkml:trace>
  <inkml:trace contextRef="#ctx0" brushRef="#br0" timeOffset="358052.4794">14685 7382,'-27'0,"27"0,0 0,0-27,0 27,0 0,0 0,-26 27,52-27,-26 26,0 1,27-27,-27 26,26-26,1 27,-1-27,1 0,25 0,-25-27,-1 1,1 26,-27-27,0 1,-27 26,27-27,-26 27,-27-26,27 26,-1 0,1 26,-1-26</inkml:trace>
  <inkml:trace contextRef="#ctx0" brushRef="#br0" timeOffset="358417.5003">15161 7435,'0'0,"0"0,-26-27,26 1,-27 26,1 0,-1 0,1 26,-1 1,1-27,26 26,0 1,26-1,1-26,-1 27,27-27,0 0,-27 0,1 0,26-27,-27 27,1-26,-27 26,0-27,0 1,-27-1,1 27,26-26,-27 26,1 0,26 0,0 0</inkml:trace>
  <inkml:trace contextRef="#ctx0" brushRef="#br0" timeOffset="358719.5176">15558 7382,'0'0,"26"0,-26 0,0 0,0 0,0 26,0-26,0 27,0-27,27 26,-27 1,53-27,-27 0,1 0,-1 0,1 0,-27-27,26 27,-26-26,-26 26,-1 0,1-27,-1 27,-26 0,27 0</inkml:trace>
  <inkml:trace contextRef="#ctx0" brushRef="#br0" timeOffset="360166.6004">18018 10583,'0'-26,"0"26,0 0,0 0,-26-27,26 27,-26 0,26 0,0 0,0 0,-27 0,27 27,0-1,0 1,0-1,0 27,0-53,27 27,-1-1,0 1,1-27,-1 0,1 0,-1 0,27-27,-26 27,-1-26,1-1,-27-26,0 27,0-1,-27-26,27 27,-26 0,-1 26,-26-27,27 27,26 0,-27 27,1-27</inkml:trace>
  <inkml:trace contextRef="#ctx0" brushRef="#br0" timeOffset="361053.6506">13838 10504,'0'0,"0"-26,0 26,0 0,-26-27,26 27,-27 0,1 0,-1 0,1 0,-1 27,1-1,-27 0,26 1,1-1,26 27,0-26,0-1,0 1,26-1,1 1,-1-1,1 0,-1-26,27 0,-26 0,-1-26,1 26,-1-26,1-1,-1 1,-26-1,0 1,0-27,-26 26,-1 27,-26-26,27 26,-27 0,0 0,0 0</inkml:trace>
  <inkml:trace contextRef="#ctx0" brushRef="#br0" timeOffset="371050.2229">1456 7250,'0'0,"0"26,0-26,0 0,0 0,0 0,0-26,0 26,26 0,0 0,1 0,-1 0,1 0,-1 0,27 0,-26 0,26 0,-27 0,27 0,0 0,-27 0,27 0,0 0,0 0,-26 0,25 0,1 0,-26 0,26 0,-27 0,1 0,-27-27,26 27,-26 0,27-26,-27 26,26 0,-26-27,27 27,-27-26,0-1,26 27,-26-26,0-1,0 27,0-26,0-1,0 1,26 26,-26-26,0-1,0 1,0-1,0 27,27 0,-27-26,0 26,0-27,0 27,26-26,-26 26,0 0,0 0,0 0,0 0,27-27,-27 27,0 0,26 0,-26-26,27 26,-1 0,-26 0,27 0,-1-27,27 27,-27 0,1 0,26 0,-27 0,27-26,0 26,0 0,0 0,0 0,0-26,0 26,0 0,-27 0,27-27,-27 27,27 0,-26 0,-1 0,27 0,-26 0,26 0,-27 0,1 0,-1 0,0 27,1-27,-1 0,1 0,-1 26,1-26,-27 0,26 0,-26 26,0-26,27 27,-27-1,-27-26,27 27,0-1,0 1,-26-1,26-26,0 53,0-26,0-1,-27 0,27 1,0-1,0 1,0-1,0 1,0-27,0 26,0-26,0 0,0 0,27 0,-1 0,1-26,-1 26,1-27,-1 27,27 0,-27-26,27 26,-26 0,26 0,0 0,-27 0,27 0,0 0,-27 0,27 26,0-26,0 0,-26 0,-1 27,27-27,-27 0,-26 0,27 0,-27 0,26 0,1 0,-27 0,0 0,26 0,-26 0,0 0,0 0,0 0,0 0,0 0,0 0,0 0,0 0,0 0,0 0,0 0,0 0,0 0,0 0,0-27,0 27,0 0,0 0,0 0,27-26,-27 26,0 0</inkml:trace>
  <inkml:trace contextRef="#ctx0" brushRef="#br0" timeOffset="371499.2485">4895 7011,'0'0,"0"-26,0 26,-26-26,26 26,0-27,0 27,-27 0,27 0,-26 0,26 0,-27 0,27 0,0 0,0 27,0-27,27 0,-1 26,1-26,-27 26,26 1,1-1,-1-26,1 27,-27-1,26 1,0-27,-26 26,0-26,27 0,-27 0,0 27,0-27,-27 0,27 26,-26-26,0 27,-1-27,1 0,-27 26,26-26,27 27,-26-27,-1 26,27-26,-26 0,26 0,0 26,0-26,0 0</inkml:trace>
  <inkml:trace contextRef="#ctx0" brushRef="#br0" timeOffset="373944.3884">15690 4313,'0'0,"0"0,0 26,0-52,0 26,-26 0,26 0,0-27,0 27,-53 0,53 0,-27 0,1 0,-1 0,1 0,-1 27,1-1,0 1,26 26,0-27,0 0,0 1,0-1,26 1,0-27,1 0,-1 0,27 0,-26-27,-1-26,1 53,-1-52,1 25,-27 1,0-27,0 26,0 27,-27 0,-26 0,27 0,-1 27,1-27,-1 0,1-27</inkml:trace>
  <inkml:trace contextRef="#ctx0" brushRef="#br0" timeOffset="377939.6166">17754 2937,'0'0,"0"-27,-27 1,27 26,0-26,0 26,-26 0,26 0,-26 0,26 0,0 26,-27-26,27 0,0 26,0 1,0-27,0 0,0 26,0 1,0-27,0 26,0 1,0-27,27 26,-27-26,0 27,0-1,26-26,-26 27,0-1,0-26,0 26,26 1,-26-27,0 26,0-26,0 27,0-27,0 0,0 0,0 0,27 26,-27-26,0 0,0 0,0 27,0-27,0 0,0 26,0-26,0 27,0-27,0 26,0 1,0-1,0-26,0 27,0-1,26-26,-26 26,0 1,0-27,0 26,0 1,0-1,0-26,0 27,0-1,0-26,0 27,0-1,27-26,-27 27,0-27,0 26,0-26,0 0,0 26,0-26,0 0,0 0,0 27,0-27,0 26,0-26,-27 27,27-27,0 26,0-26,0 27,0-27,0 26,-26-26,26 0,0 27,0-27,0 0,0 0,0 0,-27 0,27 0,-26 0,0 0,26 0,-27 26,1-26,-1 0,27 0,-26 0,26 27,-27-27,1 0,-1 0,27 0,-26 0,26 0,-27 0,27 0,-26 0,-1 0,27 0,-26 0,26 0,-26 0,-1 26,27-26,-26 0,26 0,0 0,-27 0,27 0,0 0,0 0,-26 0,26 0,0 0,0 0,0 0,0 0,0 0,0 0,-27 0,27 0,0 27,0-27,-26 26,26-26,0 26,0-26,0 27,-27-1,27 1,0-1,-26 1,26 26,0-53,0 53,0-27,0 0,-27 27,27-26,27-1,-27 27,0-26,0-1,0 1,0-1,0 27,0-27,0 1,0-1,0 1,0-27,0 26,0 1,26-1,-26 1,0-1,0 1,27-1,-27-26,0 26,0 1,0-1,26-26,-26 27,0-27,0 0,27 0,-1 0,-26 26,27-26,-1 0,1 0,-1 0,0 27,1-27,-1 0,1 0,-1 0,1 0,-1 0,-26 0,27 0,-27 0,26 0,-26 0,27 26,-27-26,26 0,-26 27,27-27,-27 26,0 1,26-1,-26 1,0-1,0 0,0 1,0-1,0 1,0-1,0 1,0-1,0 1,0-1,0 1,0-1,26 0,-26 1,0-1,0 1,0-1,0 1,0-27,0 26,0 1,0-1,0 1,0-1,0 1,0 25,0-52,0 27,0-1,0 1,0-27,0 26,0-26,0 27,0-27,-26 0,26 0,0 26,0-26,0 0,0 27,0-27,0 0,0 0,0 0,0 0,0 0,0 0,0 0,0 0,0 0,0 0,0 0,0 0,0 0,0 0,0 0,0 0,0 0,0 0,0 0,0 0,0 0,0 0,0 26,0-26,0 0,0 0,0 27,0-27,0 0,0 0,26 26,-26-26,0 0,0 26,0 1,27-27,-27 26,0-26,0 27,0-27,0 26,0-26,0 27,0-27,0 26,0-26,0 0,0 0,0 0,0 0,0 27,0-27,0 0,0 0,-27 26,27-26,0 27,0-27,0 26,0-26,0 27,0-1,-26-26,26 26,0 27,0-26,0-27,0 26,0 1,-26-1,26 1,0-27,0 26,0 1,0-27,-27 26,27-26,0 0,0 26,0-26,-26 27,26-27,-27 0,27 26,0-26,-26 0,26 0,-27 0,1 0,26 27,-27-27,1 0,26 0,-27 0,27 26,-26-26,-1 0,1 0,0 27,26-27,-27 26,1-26,-27 0,53 27,-27-27,1 26,26-26,-27 27,27-27,-26 0,26 0,0 26,-27-26,27 27,0-1,0-26,0 26,27 1,-27-1,0 1,0-1,26 1,-26-1,27 27,-27-26,0-1,0 0,0 1,26-1,-26 1,0-27,0 26,0-26,0 0,27 27,-27-27,0 0,0 0,0 0,0 0,26 0,-26 0,27 0,-27 0,26 0,1 0,-27 0,26 0,0 0,1 0,-27 26,26-26,1 27,-1-27,1 26,-1 1,1-27,-27 26,26 1,-26-1,27-26,-27 26,0 1,0-1,0 1,0-1,0 1,0-1,-27 1,27-1,0 1,0-1,-26 0,26 27,0-53,0 27,0-1,0 1,0-27,0 26,0 1,0-27,0 26,0 1,0-27,0 0,0 26,0 1,0-1,0-26,0 26,0 1,26 26,-26-53,0 53,27-27,-27 1,0-1,26 1,-26 25,27 1,-27-26,0-1,26 1,-26-1,26 27,-26-53,0 27,0-27,0 0,27 26,-27-26,0 0,26-26,-26-1,0-26,0 0</inkml:trace>
  <inkml:trace contextRef="#ctx0" brushRef="#br0" timeOffset="379823.7247">17727 9234,'-26'0,"26"0,0 0,0 0,0 0,0 0,0 0,-26-26,26 26,0 0,0 0,0 0,0 0,0 0,0 0,0 0,26-27,-26 27,0-26,26 26,-26-27,27 27,-27-26,26-1,1 27,-1-26,1 26,26-53,-27 26,27 27,0-26,0-27,-27 27,27-1,0 1,27-1,-28 1,1-1,0 1,0 26,0-27,-26 1,25-1,1 27,-26-26,26 26,0-26,0-1,-27 1,27 26,-27-27,27 1,0-1,-26 27,-1-26,1 26,-1 0,1-27,-1 27,0 0,1-26,-1 26,1 0,-1 0,1-27,-1 27,1 0,-1 0,1-26,-1 26,1 0,-1-27,0 27,27 0,-26 0,-1 0,27-26,-26 26,26 0,-27 0,27 0,0 0,-27 0,27 0,0-26,0 26,-26 0,25 0,1 0,0 0,-26-27,26 27,0 0,-27-26,27 26,0 0,0-27,0 27,0 0,0 0,26 0,-53 0,27 0,0 0,0 0,0 0,0 0,-27 0,27 0,0-26,0 26,0 0,-26 0,25-27,1 27,0 0,27-26,-27 26,-1 0,-25 0,26 0,-27 0,27 0,-26 0,26 0,-27 0,1 0,25 0,-25 0,-1-27,1 27,26 0,-27-26,1 26,-1-27,1 27,-27-26,26 26,0 0,-26-26,27 26,-27-27,0 1,26 26,-26-27,27 1,-27-1,26 1,1 26,-27-53,26 26,1 27,-27-26,26-1,-26 27,0 0,27-26,-27 26,0 0,0 0,0 0,0 0,0 0,0 0,0 0,0 0,0-26,0 26,0-27,0 27,0-26</inkml:trace>
  <inkml:trace contextRef="#ctx0" brushRef="#br0" timeOffset="381136.7998">18680 3201,'-27'-26,"1"0,0-1,-1 1,1-1,-1 1,1 26,26-27,-27 1,27 26,27-27,-1 27,1 0,26 0,-1 27,28-27,-1 0,1 0,-1 26,0-26,-26 0,27 0,-54 0,27 0,-27-26,1 26,-27-27,0 27,0-26,0 26</inkml:trace>
  <inkml:trace contextRef="#ctx0" brushRef="#br0" timeOffset="381371.8132">18653 3069,'-26'27,"26"-27,0 0,0 0,53 0,-27 0,54 0,-27-27,26 27,-26-26,0 26,0 0,0-27,0 27,-27 0,1 0,-27 0,26 0,-26 0,0 0</inkml:trace>
  <inkml:trace contextRef="#ctx0" brushRef="#br0" timeOffset="382159.8576">22887 6985,'0'0,"0"0,0 0,0-26,0 26,0 0,0 0,0 0,0 0,0 26,0-26,0 26,0 27,0-26,-27-1,27 27,0-26,0 26,0-27,0 1,0-1,0-26,0 0,0 0,0 0,-26 0,26-26,0-1</inkml:trace>
  <inkml:trace contextRef="#ctx0" brushRef="#br0" timeOffset="382352.8693">22702 7170,'0'0,"-27"0,27 0,0 0,0 0,0 0,0 0,27 0,-27 0,26 0,1 27,-1-27,0 0,1 0,-1 0,1 0,-27 0,26 0,1 0,-1 0</inkml:trace>
  <inkml:trace contextRef="#ctx0" brushRef="#br0" timeOffset="382813.8957">23178 6985,'0'0,"26"-26,-26 26,27-27,-27 1,26-1,1 27,-27-26,26-1,1 1,-27 26,26 0,-26-27,0 27,27 27,-27-27,0 0,0 53,0-27,0 1,0 52,0-53,0 27,0 0,0 0,0-26,0 26,0-53,0 26,0 1,-27-1,27-26</inkml:trace>
  <inkml:trace contextRef="#ctx0" brushRef="#br0" timeOffset="383048.9092">23125 7408,'0'0,"0"27,0-27,53 0,-27 0,27 0,0-27,27 27,-28-26,1 26,0-27,0 27,-26-26,-1 26,-26 0,0 0,27 0,-27 0,0 0,0 0,0 26</inkml:trace>
  <inkml:trace contextRef="#ctx0" brushRef="#br0" timeOffset="384062.9672">23390 1429,'0'0,"0"0,-27 0,27 0,0 26,0-26,0 0,0 27,0-27,0 0,0 0,0 0,27-27,-27 27,26 0,-26-26,26 26,1-27,-27 27,0 0,0 0,0 0,79-53,-79 53,0-26,0 26,0 0,0 26,0 1,0-27,0 26,0 1,0-1,0 27,0-53,0 53,0-26,0-27,0 26,0-26,0 0,0 26,0-26,0 0,0 0,0 0,0 0,0 0,0 0,0 0,-26 0</inkml:trace>
  <inkml:trace contextRef="#ctx0" brushRef="#br0" timeOffset="384392.986">23310 1826,'0'0,"0"0,0 0,27 0,-27 0,53 0,-27-27,27 1,0 26,-27-27,27 27,-26-26,-1 26,1 0,-1-27,-26 27,26 0,-26 0,27 27,-27-27,26 0,-26 0,27 0,-27 0,0 26,0-26,26 0,-26 0,0 0,0 0</inkml:trace>
  <inkml:trace contextRef="#ctx0" brushRef="#br1" timeOffset="410992.5074">9102 3254,'0'0,"26"0,-26 0,0 0,27-26,-1 26,-26-27,53-25,-26 25,26 1,-27-27,27 26,-26-26,25 27,-52 26,27-27,-27 27,0 0,0 0,0 27,0-1,0 1,0 26,0 0,-27 0,27 26,-26-26,26 0,0 0,0 26,0-26,-26 0,26-27,0 1,26-1,-26-26,0 27,0-27,0 0,0 0,0-27,-26 27</inkml:trace>
  <inkml:trace contextRef="#ctx0" brushRef="#br1" timeOffset="411269.5233">9155 3863,'0'0,"26"0,27-27,0 1,0 0,0-1,26 1,-26-27,27 26,-27 1,0-1,-1 27,-25-26,-1 26,1 0,-27 0,26 0,-26 0,27 0,-27 0,0 26,0-26,0 27</inkml:trace>
  <inkml:trace contextRef="#ctx0" brushRef="#br1" timeOffset="412938.6186">13600 4286,'-79'27,"-1"-27,1 26,26 1,-26-27,-1 26,54-26,-1 27,27-27,53 0,27 0,-1 0,53-27,27 27,26 0,0-26,1 26,-1 0,0 0,0 0,-53 0,1 0,-27 26,-27-26,-26 0,-27 0,-26 0,0 0,-26 0,-1 0,-25 0,-1 0,0-26,-27 26,1 0,26-27,-26 27,26 0,26 27,-26-27,27 0,-1 26,1 1,26-1</inkml:trace>
  <inkml:trace contextRef="#ctx0" brushRef="#br1" timeOffset="413506.6506">13547 5054,'0'0,"-26"-27,26 27,0 0,0-26,26 26,0 0,1-27,26 1,-27 26,1-27,-1 27,1 0,-27 0,0 27,0-1,0 1,-27 26,27-27,-26 27,-1 0,27 0,-26-27,26 1,-27-1,27-26,-26 27,-1-27</inkml:trace>
  <inkml:trace contextRef="#ctx0" brushRef="#br1" timeOffset="413650.6595">13494 5371,'0'0,"0"0,0 27,0-27,53 0,-27-27,1 27,-1 0,1 0,26 0,-27-26,1 26,-1-27,1 1</inkml:trace>
  <inkml:trace contextRef="#ctx0" brushRef="#br1" timeOffset="414144.6876">14552 5106,'27'-26,"-1"26,1-26,26-1,-27 1,1-1,26 1,-27-1,0 27,1-26,-1 52,-26-26,27 27,-27 26,-27-27,27 27,0 0,-26-27,26 27,-27 0,27-26,-26-1,26 1,-26-27,26 26,-27-26,27 0,-26 27,26-27,0 0,0 0,0 26,0-26,53 0,-27 0,0 0,1 0,26-26,0 26,-27-27,27 1,0-27</inkml:trace>
  <inkml:trace contextRef="#ctx0" brushRef="#br1" timeOffset="414577.7125">15743 5027,'0'0,"0"0,27 0,-1 0,-26-26,53 26,-27 0,1-27,-1 27,1-26,-1 26,-26 0,0 0,27 0,-54 26,27 1,0-27,-26 53,-1-27,27 27,-26-27,26 27,-27-26,27-1,-26 1,26-1,0-26,0 0,0 27,0-27</inkml:trace>
  <inkml:trace contextRef="#ctx0" brushRef="#br1" timeOffset="414764.7232">15743 5371,'0'0,"0"0,0 27,0-27,0 0,27 0,-1 0,0 0,1 0,-1-27,1 27,-1 0,-26 0,27-26,-27 26,26 0,-26-27,27 27</inkml:trace>
  <inkml:trace contextRef="#ctx0" brushRef="#br1" timeOffset="417335.8703">16457 4101,'-26'-26,"26"-1,-26 1,26 26,-27 0,27 0,0 0,0 0,0 0,0 26,27-26,-1 53,0-26,1-1,26 27,0 26,0-26,26 0,0 26,1 1,-1-1,1 1,-1-1,0 0,-26-26,27 27,-28-1,1-26,-26 0,26-27,-53 1,26-1,1-26,-27 0,0 0,0 0,0 0,0 0,0 0,-27-26,27 26,-26-27,-1 27,1-26,-1 26</inkml:trace>
  <inkml:trace contextRef="#ctx0" brushRef="#br1" timeOffset="417683.8902">16643 5371,'-27'27,"27"-27,0-27,0 1,53-27,-26 26,52-52,0-27,27 27,26-27,-26 0,53 0,-27 0,-26 0,26 54,-26-1,-26-27,-1 54,-26-1,0 27,-53-26,26 26,-26 0,0 0,0 0,0 0,0 0,0 0,0 26,-26-26,26 27,-53-27</inkml:trace>
  <inkml:trace contextRef="#ctx0" brushRef="#br1" timeOffset="424874.3014">11483 5292,'0'0,"0"0,0 0,0-27,27 27,-27 0,26-26,-26-1,27 1,-1-1,-26 27,0-26,0 26,27 0,-27 0,0 26,0 1,0-1,0 27,0-26,0-1,0 27,-27-26,27-1,0 0,0-26,-26 0,26 27,-27-27,27 0,0 26,-26 1,26-27,0 0,0 26,0-26,26 0,-26 0,27 0,-1 0,-26 0,27 0,-1 0,0 0,-26 0,27-26,-27 26,26 0</inkml:trace>
  <inkml:trace contextRef="#ctx0" brushRef="#br1" timeOffset="425502.3373">11377 8837,'0'0,"27"0,-27-26,26-1,-26 27,27-26,-27-1,26 1,1-1,-27 27,0 0,0 0,0 0,0 27,0-1,0 1,0 26,0 0,-27-1,27 1,0 0,-26-26,26 26,0-27,-27 1,27-1</inkml:trace>
  <inkml:trace contextRef="#ctx0" brushRef="#br1" timeOffset="425636.3446">11351 9208,'0'0,"0"0,26 26,1-26,-1 0,1 0,-27-26,53 26,-27-27,27 27,-26-26</inkml:trace>
  <inkml:trace contextRef="#ctx0" brushRef="#br1" timeOffset="426269.3812">11748 10954,'0'0,"0"26,0-26,0 0,26 0,-26 0,0-26,27 26,-27-27,26 27,1-26,-27 26,26-27,-26 27,0 0,0 0,27-26,-27 26,0 26,0-26,0 27,0-1,0 27,0 0,0-26,0 26,0-1,-27 1,27-26,0-1,0 1,0-27,0 0,0 0</inkml:trace>
  <inkml:trace contextRef="#ctx0" brushRef="#br1" timeOffset="426426.3902">11774 11218,'-26'0,"26"0,0 0,-27 27,27-27,27 0,-1 0,1 26,-1-26,1 0,-1 0,1 0,26 0,-1 0</inkml:trace>
  <inkml:trace contextRef="#ctx0" brushRef="#br1" timeOffset="426907.4177">13097 11192,'0'-27,"0"27,27 0,-1-26,1 26,-27-26,53 26,-27-27,0 27,1-26,-27 26,26 0,1 0,-27 26,0 1,0-1,0 27,0-27,0 27,0-26,0 26,-27-27,27 1,0-1,0-26,0 0,0 0,0-26</inkml:trace>
  <inkml:trace contextRef="#ctx0" brushRef="#br1" timeOffset="427059.4264">13256 11377,'-26'0,"26"0,0 27,0-27,0 0,26 0,0 0,1 0,-1 0,27 0,-26-27,26 27,-27-26,27-1</inkml:trace>
  <inkml:trace contextRef="#ctx0" brushRef="#br1" timeOffset="427676.4617">13838 11165,'0'0,"27"0,-1 0,-26-26,26 26,1-26,-1-1,1 27,-1-26,-26-1,27 27,-27 0,0 0,0 0,0 27,-27-1,27 1,0 25,-26 1,26-26,-27 26,27-27,0 27,0-26,0-1,-26 0,26-26,0 27,0-27,0 0,0 0,0 0,0 0,0 0,0 0,26 0,-26-27,27 27,-1-26,1 0,-27 26,26-27</inkml:trace>
  <inkml:trace contextRef="#ctx0" brushRef="#br1" timeOffset="434486.8512">17198 12753,'0'0,"0"0,0 0,0 0,0 0,0 0,0 0,0-27,0 27,0 0,0 0,0-26,0 26,-26-26,26 26,0-27,0 27,0-26,0-1,-27 1,27-1,0 1,0-1,0 1,0 26,0-27,-26 1,26 26,0 0,-27-26,27 26,-26 0,26 0,-26 26,-1-26,27 0,-26 26,-1-26,-26 27,27-27,-27 0,26 26,-26 1,1-27,25 26,-26-26,0 0,0 27,27-27,-27 0,27 26,-1-26,-26 0,27 0,-1 0,1 0,-1 0,1 0,-1 0,1 0,26 0,-27 0,27 0,-26 0,26 0,-26 0,-1 0,27 0,-26 0,-1 0,1 0,26 0,-27 0,1 0,-27-26,26 26,1 0,0 0,-1 0,27 0,-26-27,-1 27,1 0,26 0,-27 0,1 0,26-26,-27 26,1 0,26-27,-27 27,1-26,26 26,-27 0,1 0,0-27,-1 27,27 0,-26-26,-1 26,1 0,-1-26,1 26,-1 0,27-27,-26 27,26 0,-27 0,27 0,0-26,0 26,0-27,0 27,0-26,0 26,27-27,-27 1,0-1,0 1,26-1,-26 1,27-1,-27-25,0 25,0 1,26-1,-26 1,0-1,0-26,0 27,0-1,0 1,0 0,0-1,0 1,0-1,0 1,0-1,0-26,0 53,-26-26,26-1,0 1,0-1,0 1,0 0,-27 26,27-27,0 1,0 26,-26-27,26 27,0 0,-27-26,27 26,-26 0,0 26,-1-26,1 0,-1 27,-26-27,27 26,-1 1,-26-27,27 26,-1 0,27-26,-26 27,0-27,26 0,0 0,0 0,0 0,0 0,0 0,0 0,0 0,0 0,0 0,0-27,0 1,0 0,26 26,-26-27,0-26,0 27,0-1,0 1,0-1,0 1,0-1,0 1,0 0,0-1,0 1,0 26,0-27,0 1,0 26,0-27,0 1,0-1,26 1,-26-27,0 53,0-53,0 27,0-1,0-26,0 27,0-1,0 1,0-1,0 1,27-1,-27 1,-27 0,27-1,0 1,0-1,0 27,0-26,0 26,0-27,0 1,0 26,0 0,0-27,0 27,0-26,0 26,27-27,-27 27,0-26,0 26,0 0,0 0,0 0,0 0,0-27,0 27,0 0,0 0,0 0,0 0,0 0,0 0,0 0,0-26,0 26,26-26,-26 26,27 0,-27-27,26 27,1-26,-27-1,26 27,1-26,-1 26,-26 0,27 0,-27-27,26 27,1 0,-27 0,26 0,0 27,1-27,-27 0,26 0,1 26,26-26,-27 0,-26 27,27-27,-1 26,1-26,-1 0,-26 0,26 0,-26 0,27 0,-27 0,26 0,-26 0,0 27,0-27,0 0,27-27,-27 27,0-26,0-1,26 27,-26-26,0-1,27 1,-27-1,0 27,0-53,0 27,0 0,26-1,-26 1,0 26,0-27,0 1,0-1,0 1,0-1,0 27,0-26,0-1,-26 1,26-1,0 1,0 26,0-26,0 26,0-27,0 27,0 0,0 0,0-26,0 26,0 0,0 0,0 0,0 0,0 0,0-27,0 27,26 0,-26 0,27-26,-27 26,26 0,1-27,-27 27,26 0,-26-26,27 26,-1-27,0 27,1 0,-1 0,1 0,-1 0,1 0,-1-26,1 26,-27 0,26 0,1 0,-27 0,26 0,-26 0,26 0,1 0,-27 0,26 0,-26 0,27 0,-1 0,-26 26,27-26,-1 0,1 0,-27 0,26 0,1 0,-1 0,1 0,-1 0,0 27,27-27,-26 0,-1 0,1 0,-1 26,27-26,-53 0,53 0,-27 27,1-27,-1 26,27-26,-26 0,-1 0,1 0,-1 27,1-27,-1 0,1 0,-1 26,0-26,1 0,-1 0,1 0,-27 0,26 27,1-27,-1 0,27 0,-53 0,53 0,-27 0,1 0,-1 0,1 0,-1 0,1 0,26 0,-53 0,53 0,-27 0,1 0,-1-27,0 27,1-26,-1 26,1-27,-1 27,1-26,-1-1,1 1,-1-1,1 27,25-26,-25-1,-1 1,1 0,-1-1,1 1,-1-1,1 1,-1-1,1 1,-1 26,1-27,-1 27,-26-26,26 26,-26 0,27-27,-27 27,0 0,26 0,-26 0,27 0,-1-26,1 26,-1 0,1-27,-1 27,1-26,25 26,1-26,0 26,0-27,0 27,0-26,0-1,-27 27,54-26,-27-1,26 27,-26-26,26 26,-26-27,0 1,27-1,-27 27,-1-26,1 26,0 0,0-26,0 26,0-27,0 27,0-26,-27 26,27 0,0 0,-26 0,26-27,-27 27,27-26,-27 26,1 0,26-27,-27 27,1-26,-1 26,27 0,-27 0,27 0,-26 0,26 0,-27-27,1 27,26 0,-27 0,1 0,25 0,-25 0,-1 0,1 0,-1 0,27 0,-26 0,-1 0,27 27,-27-27,27 0,-26 0,26 0,0 0,-27 0,27 0,-26 26,25-26,1 0,0 0,0 27,0-27,0 0,0 0,0 26,0-26,0 0,-27 27,27-27,-26 0,25 0,-25 0,-1 26,1-26,-1 0,1 27,-1-27,1 0,-1 26,1-26,-1 0,-26 26,26-26,1 27,-1-1,1-26,26 27,-27-27,1 26,-1-26,27 27,-26-1,-1-26,0 0,27 27,-26-27,-1 26,1-26,-1 27,1-27,-1 0,1 26,-27-26,26 0,-26 26,0-26,26 0,-26 0,0 0,27 0,-27 0,0 0,0 0,0 0,0 0,0 0,0 0,0 0,0 0,0 0,0 0,0 0,0 0,0 0,0 0,0 0,0 0,-27-26,27 0,0 26,-26-27,26 1,-26-1,26 1,0-1,-27 27,27-26,0 26,-26 0,26 0,0 0,0 0,26 0,-26 0,27 26,-27 1,26-1,0-26,1 27,-1-1,1 1,-1-1,1 0,-1 1,1-1,-1-26,1 27,-1-1,-26-26,27 27,-27-27,0 0,0 0,-27 26,27-26,-26 0,-1 0,1 27,-1-27,1 0,-27 26,26-26,-26 0,27 27,0-27,-1 26,1-26,26 0,0 0,-27 27,27-27,0 0,0 0,0 0,0-27,0 1,27-1,-27 27,0 0</inkml:trace>
  <inkml:trace contextRef="#ctx0" brushRef="#br1" timeOffset="438140.0602">19447 12806,'-53'0,"0"-27,0 1,1-1,-1 1,0 0,0 26,-27-27,28 27,-28 0,-26-26,27 26,-27 0,0 26,0-26,1 0,-28 0,54 27,-53-27,26 26,-26 0,26-26,0 53,0-26,0-1,27 27,-27-26,27 26,26-27,-27 27,54 0,-1-27,1 27,26 0,26-26,1 26,26-1,0-25,26 26,0-27,1 27,26-26,-1-1,28 1,-27-1,52 1,-25-1,25 0,1-26,0 0,26 27,0-54,1 27,-1-26,26 26,1-26,0-1,-1 1,1-1,26 1,-53-27,27 26,0 1,-27-1,27 1,-54-1,28 1,-54-27,27 27,-27-1,0 1,-52-1,25 1,-25-27,-27 26,0 1,-27 0,1-27,-1 26,-52-26,-1 0,1 27,-27-27,-27 0,1 0,0 27,-27-27,0 26,-26-26,-1 27,1-1,-27 1,-26-27,26 53,-26-26,26 26,-52 0,25 0,1 0,-26 0,25 26,-25 1,26-1,-1 27,1-27,0 27,26-26,27-1</inkml:trace>
  <inkml:trace contextRef="#ctx0" brushRef="#br1" timeOffset="439315.1274">23760 9181,'-27'0,"27"0,0 0,-26 0,26 0,0 0,0 0,-26 0,26 0,0 0,0 0,-27 0,27 0,-26 0,26 0,0 0,0 0,0 0,-27 0,27 0,0 0,0 0,0 0,0 0,0 0,0 0,0 0,0 0,0 0,0 0,0 0,0 0,0 0,0 0,0 0,0 27,0-27,0 26,27 0,-27 1,0-1,0 1,0 26,0-27,0 1,0-1,0 1,0-1,0-26,0 0,0 0,0 0,0-26,0 26,0-27,0 1</inkml:trace>
  <inkml:trace contextRef="#ctx0" brushRef="#br1" timeOffset="440727.2082">23654 9313,'-26'27,"26"-27,-27 26,27 1,-26-27,26 26,0-26,0 27,0-27,0 26,0 1,0-27,0 26,26 0,1-26,-27 0,26 27,1-27,-1 0,27 0,-27-27,1 27,-1-26,1 26,-1-26,1 26,-1-27,1 27,-1-26,1 26,-1-27,-26 27,26-26,-26-1,0 1,0-1,0 27,0-26,0-1,-26 1,26 0,-26-1,26 27,-27-26,27-1,-26 27,-1 0,27 0,-26 0,-1 0,27 0,-26 0,-1 0,27 0,-26 0,26 27,-27-1,1-26,-1 27,1-1,26-26,-26 0,26 26,-27-26,27 0,0 27,0-27,0 0,-26 0,26 0,0 0,0 0,0 0,0 26,0-26,-27 0,27 0,0 27,-26-1,26 1,0-1,-27-26,27 27,0-1,0 1,-26-1,26 0,0 1,26-1,-26-26,0 27,0-1,27-26,-27 27,0-27,0 0,26 0,1 26,-27-26,26 0,-26 0,27 0,-1-26,0 26,1 0,-1-27,1 27,-27-26,26-1,1 27,-27-26,26-1,1 1,-27 0,26-1,-26 1,27-1,-27 1,0-1,0 1,0-1,0 27,0-26,0-1,0 27,0-26,0 26,0 0,-27-26,27 26,0 0,0 0,-26 0,26 0,0 0,0 0,-27 26,27-26,0 26,-26 1,26-27,0 26,0-26</inkml:trace>
  <inkml:trace contextRef="#ctx0" brushRef="#br1" timeOffset="443640.3748">23601 2884,'0'0,"0"0,0 0,0 0,0 0,0 0,0 0,0-26,0 26,0 0,-26 0,26 0,0 0,0 0,-27-27,27 27,0 0,0 0,-26-26,26 26,-27 0,27 0,0 0,0 0,-26 0,26 0,-27 0,27 0,0 26,0-26,-26 0,26 0,0 0,0 0,-26 27,26-27,-27 0,27 26,0 0,0-26,0 27,0-27,0 26,0 1,0-1,0-26,27 27,-27-27,0 26,0-26,0 0,0 0,26 27,-26-27,0 26,0-26,26 0,-26 0,27 27,-27-27,26 0,-26 0,27 26,-1-26,-26 0,27 0,-27 26,26-26,-26 0,27 0,-27 0,26 0,-26 0,27 0,-27 0,26-26,-26 26,26 0,-26 0,27-26,-1 26,-26 0,27-27,-27 27,0 0,26-26,-26 26,27-27,-27 27,0-26,0 26,26-27,-26 1,0-1,0 1,0 26,0-27,0 27,0-26,0 26,-26-26,26 26,0 0,0 0,-27 0,27 0,0-27,-26 27,26 0,0-26,-27 26,27 0,0 0,-26-27,26 27,0 0,-27 0,27 0,-26-26,26 26,-26 0,26 0,0 0,-27 0,27 0,-26 26,26-26,-27 0,1 27,-1-1,27-26,-26 27,-1-27,27 0,-26 0,26 0,0 0</inkml:trace>
  <inkml:trace contextRef="#ctx0" brushRef="#br1" timeOffset="472451.0227">16696 4207,'-27'0,"27"-27,-26 27,-1 0,1 0,-1 0,27 0,-26-26,26 26,0 0,0 0,0 0,0 0,0 0,0 26,0-26,0 0,26 27,-26-1,27 27,-1-26,1-1,-1 27,27 0,0 0,0 0,0 26,0-26,0 27,26-1,-26-26,0 0,0 0,-27 0,27-27,0 0,-27 1,1-1,-1-26,-26 27,27-27,-27 0,0-27,0 1,-27-1,1-25,-1-1,1 0,-27 0,0 0,0-26,0-1,0 27,-26-26,0 26,-1-26,-26 26,54 26,-1-26,0 27,0-1,26 1,1 26,26 0,0 0,26 26,1 1,-1-1,27 1,0 26,26 26,-26-26,27 0,-1 26,1 1,-28-1,1-26,0 0,-26 26,-1-26,1-26,-1 25,-26-25,27-1,-27-26,0 0,0-53,26 27,-26-53</inkml:trace>
  <inkml:trace contextRef="#ctx0" brushRef="#br1" timeOffset="473221.0667">17622 4419,'53'-27,"-27"1,0 26,1-27,-1 27,-26 0,0 0,-26 27,26-27,-53 26,27 27,-27-27,0 54,-27-27,1 0,0 26,-27 0,26 1,-25-1,-1-26,26 0,1 0,26-27,0 1,53-27,0 0,0-53,53 0,26 0,1 0,26-26,-1-27,1 27,0-1,0 1,0-1,-27 54,-26-27,0 27,-27 26,-26 0,-26 26,0 27,-27 0,-27 26,1 1,-27 26,0-1,0 1,1-26,-1-1,26 0,1-26,0 0,52-26,27-27,0-27,27 1,25-54,28 27,-1-52,27-1,26 0,-26 0,0 0,0 0,-27 27,1 26,-27 0,-27 27,-26 26,0 0,-53 53,-26 0,-1 26,-26 0,1 27,-28 26,1-52,26 26,0-27,1 0,52-26,0 0,26-53,27 0,0 0,27-26,-1-27,27 26,0-26,26 1,-26-1,27 0</inkml:trace>
  <inkml:trace contextRef="#ctx0" brushRef="#br1" timeOffset="475240.1822">16696 12674,'52'-27,"-25"27,-1-26,1-1,-27 27,26 0,-26 0,0-26,0 26,0 0,0 0,0 0,0 0,0 0,0 0,0 0,0 0,-26-27,26 27,-27 0,1-26,-27 26,0 0,27 0,-27 0,0 0,0 0,-26 0,26 0,-27 0,27 0,-26 0,26 0,0-27,0 1,-26 26,26-27,0 1,0 0,27-1,-27 1,26-1,-26 27,27-53,-27 27,26-1,1 1,0-27,-1 26,1-25,-1-1,27 0,0 26,-26-26,26 0,0 1,26 25,-26-26,0 27,0-1,0 1,0 26,0 0,-26-27,26 27,-27 0,1 0,-1 0,1 27,-27-27,27 0,-27 0,0 0,26 0,-26 0,27-27,-27 27,26-26,-25-1,25 1,1-1,-1 1,27-27,-26 0,26 0,0 0,0-26,26 26,-26 0,0-26,27 26,-27 0,26-26,-26 52,0-26,0 27,0-1,-26 1,26-1,0 1,0-1,0 1,0 0,0-1,26 1</inkml:trace>
  <inkml:trace contextRef="#ctx0" brushRef="#br1" timeOffset="502507.7418">9658 8176,'-27'0,"27"0,-26 0,26-27,0 27,0-26,26-27,-26 26,27 1,-1-27,1 53,-1-26,0 26,-26 0,27 26,-27 0,26 54,-26-27,0 0,0 26,0 0,0-26,0-26,-26 26,26-27,0 1</inkml:trace>
  <inkml:trace contextRef="#ctx0" brushRef="#br1" timeOffset="502663.7507">9658 8546,'0'27,"0"-27,0 0,53 26,-53-26,52 0,-25 0,26 0,0 0,-27-26,27 26,-26-27,-1 27</inkml:trace>
  <inkml:trace contextRef="#ctx0" brushRef="#br1" timeOffset="504640.8638">23495 2117,'0'0,"0"26,0-26,0 0,0 0,0 0,27 0,-27 0,0 27,0-27,0 0,26 0,-26 0,27-27,-1 27,-26 0,27-26,-1-1,1 27,-1-26,-26 26,0 0,26 0,-26 0,0 0,0 0,0 0,0 0,0 0,0 0,0 0,0 0,0 0,0 0,0 0,0 0,0 0,0 0,0 0,0 0,0 0,0 0,0 0,0 0,0 0,0 0,0 0,0 0,0 0,0 0,0 0,0 0,0 0,0 0,0 0,0 0,0 0,0 0,0 0,0 0,0 0,0 0,0 0,0 0,0 0,0 0,0 0,0 0,-26 0,26 0,0 0,0 0,0 0,-26 26,26-26,0 0,0 0,0 0,0 0,-27 27,27-27,0 0,0 0,0 0,-26 0,26 0,-27 26,27-26,-26 0,26 0,0 0,-27 0,27 27,-26-27,-1 0,27 26,-26-26,-1 27,27-27,-26 26,0 0,26 1,0-1,0 1,0-1,0 1,26-1,-26 1,26-1,1 1,-1 25,1-52,-1 27,1-27,-1 26,1-26,-1 0,1 0,-1 0,0 0,1 0,-1 0,1-26,-27 26,26 0,1-27,-1 27,1 0,-1-26,1 26,-1-26,-26-1,27 27,-27-26,26-27,-26 26,0 1,0-1,0 27,0-53,-26 27,26 0,-27 26,27-27,-26 1,-1-1,27 27,-26 0,-1-26,1 26,-1 0,1 0,26 0,-27 0,1-27,-1 27,27 0,0 0,-26-26,26 26</inkml:trace>
  <inkml:trace contextRef="#ctx0" brushRef="#br1" timeOffset="505886.9351">23654 3493,'27'0,"-27"0,0 0,0 0,0 0,0 0,-27-27,27 27,0 0,-26 0,26 0,0 0,-27 0,27 0,-26 0,26 0,-27 0,1 0,26 0,-27 0,27 0,-26 27,-1-27,27 26,-26-26,26 26,-26 1,26-27,0 26,-27 1,27-1,0 1,0-1,0 1,0-1,27-26,-27 27,26-27,0 26,-26 0,27-26,-1 27,1-27,-27 26,26-26,1 27,-1-27,-26 26,27-26,-1 0,-26 0,27 0,-1 0,0 0,-26 0,27 0,-1 0,-26 0,27 0,-27-26,26 26,-26-27,0 27,27 0,-27-26,26-1,-26 27,27 0,-27-26,0 0,26-1,-26 27,0-26,0-1,0 1,0 26,-26-27,26 1,0-1,-27 1,27 26,-26-27,26 1,-27 26,27-26,-26 26,26 0,0-27,-27 27,27 0,-26 0,-1 0,1 0,0 27,-1-27,1 0,-1 0,27 0,0 0,-26 0,26 0,-27 0,27 0</inkml:trace>
  <inkml:trace contextRef="#ctx0" brushRef="#br1" timeOffset="523921.9666">24607 635,'0'0,"0"0,0 0,0 0,0 0,0 0,0 0,0 0,-80 26,80-26,-53 27,53-27,-53 53,53-53,-26 53,26-53,0 79,0-79,26 27,-26-27,53 26,-53-26,80 0,-80 0,79-53,-79 53,27-53,-27 53,26-79,-26 79,-26-53,26 53,-53-79,53 79,-53-53,53 53,0 0,0 0,0 0,0 0,0 0,26 53,-26-53,80 79,-80-79,52 79,-52-79,53 80,-53-80,27 53,-27-53,0 0,0 0,0 0,0 0,0-53,0 53,0-106,0 53,0 0,26 0,-26 53,0-79,0 79,0 0,27-53,-27 53,0 0,79 26,-79-26,79 0,-79 0,80 0,-80 0,79-26,-79 26</inkml:trace>
  <inkml:trace contextRef="#ctx0" brushRef="#br1" timeOffset="525162.0376">24792 1270,'0'0,"53"-26,-53 26,0 0,0 0,0 0,0 0,0 0,0 0,0 0,0 0,0 0,0 0,-53 0,53 0,0 0,0 0,-80 26,80-26,-26 26,26 1,-26-1,-1 27,27-26,0-1,0 27,0-26,27 26,-1-27,0 0,1-26,-1 0,27 0,-26 0,-1 0,27-26,-26 0,-27-1,26 1,-52-1,26 27,-27-79,27 79,-53-80,53 80,-79-26,79 26,0 0,-53-27,53 27,0 27</inkml:trace>
  <inkml:trace contextRef="#ctx0" brushRef="#br1" timeOffset="525608.0631">24739 2064,'0'0,"0"26,0-26,0 27,-27-27,27 26,0 1,0-1,0 1,0-1,0 27,0-27,27 27,-27-26,0 26,0-27,0 1,0-27,0 0,26 26,-26-26,0-26</inkml:trace>
  <inkml:trace contextRef="#ctx0" brushRef="#br1" timeOffset="526087.0904">24712 2963,'0'-26,"0"26,27 0,-54 0,27 0,0 0,0 0,0 0,0 0,0 26,27 1,-27 26,0-27,0 1,0-1,0 1,0 25,0-25,0-27,26 26,-26-26,0 0,0 0,0 0</inkml:trace>
  <inkml:trace contextRef="#ctx0" brushRef="#br1" timeOffset="526491.1136">24739 3545,'26'27,"-26"-27,0 0,-26 26,26 1,0-1,0 27,0 0,0 0,0 0,0 0,0 0,0 0,0 0,0-27,0 1,0-27,0 0,0-27,0 1</inkml:trace>
  <inkml:trace contextRef="#ctx0" brushRef="#br1" timeOffset="532224.4415">23072 450,'0'0,"0"0,0 0,0 0,0 0,0 0,0 0,0 0,0 0,0 0,0 0,0 0,0 0,0 0,0 0,-26-80,26 80,0-52,0 52,0-53,0 53,0 0,0 0,26-53,-26 53,0 0,0 0,0 0,0 0,0 0,53 53,-53-53,26 79,-26-79,27 53,-27-53,53 53,-53-53,0 0,53 26,-53-26,0 0,79-53,-79 53,27-53,-27 53,-27-52,27 52,0-80,0 80,-26-53,26 53,0 0,0 0,0 0,0 0,0 0,0 0,0 0,0 0,0 0,53 27,-53-27,0 0,0 0,79 26,-79-26,0 0,0 0,26 53,-26-53,0 53,0-53,0 53,0-53,27 79,-27-79,26 53,-26-53,0 0,80 0,-80 0,53-26,-53 26,0 0,52-80,-52 80,0-53,0 53,0 0,-52-52,52 52,0 0,-80-53,80 53,0 0,0 0,0 0,0 0,0 0,0 0,53 0,-53 0,79 79,-79-79,53 53,-53-53,27 53,-27-53,0 0,0 0,0 0,0 0,0 0,0 0,26-80,-26 28,0-28,0 27,0 0,0 0,0 53,0-26,0 26,0 0,0 0,27 79,-27-52,0 52,0-26,26 0,1 0,-27-53,26 53,-26-53,53 26,-53-26,79 0,-79 0,0 0</inkml:trace>
  <inkml:trace contextRef="#ctx0" brushRef="#br1" timeOffset="533514.5153">19447 14817,'-53'-53,"-26"0,0 0,-27 26,-27 1,28 0,-54 26,0 0,0 0,-26 26,0 0,-27 1,1 26,-1 0,0 0,1 26,-28 0,28 1,-27-1,26 27,0 0,1 26,25 0,1 27,27 0,25 26,1-26,26 53,27-27,26 0,26 27,27-27,27 0,26-26,0 26,26-26,53 26,-26-26,53-27,-27 27,27-53,0-27,-1 0,1-52,26 26,1-53,25 0,1 0,0 0,-1 0,1 0,0-27,-1 1,1 26,-27-27,0-26,1 1,-1-1,-26-53,-27 26,27-25,-27-1,-26 0,0-26,-1-1,-25-25,26 25,-27-25,0-1,-26 0,27 0,-27-26,-1 0,-25 26,-1-26,1 0,-27-1,-27-25,-26 52,1-26,-54 0,26 52,-52-25,0 52,-27 26,0 27,-26 1,26 52,-26 26,26 0,1 54,-1-27,27 26,26-26,0 0</inkml:trace>
  <inkml:trace contextRef="#ctx0" brushRef="#br1" timeOffset="534058.5464">19341 15240,'-53'0,"27"0,0 26,-1 1,-26 26,27 0,-1-27,1 54,-1-27,27-1,0 1,0-26,27-1,26 1,26-27,27-27,0 1,26-54,27 28,26-28,-26 1,0-1,26 1,-53 0,27 26,-27 0,0 26,-52 1,-1 26,-26 0,0 26,-27 1,1-1,-54 27,1 0,-1 0,-52 26</inkml:trace>
  <inkml:trace contextRef="#ctx0" brushRef="#br1" timeOffset="547492.3148">17780 12912,'-26'0,"26"0,-27-27,27 27,0 0,0 0,0 27,27-27,26 0,0 26,26-26,27 27,0-27,79 26,0-26,27 0,52 0,-25 0,52-26,0 26,-27 0,27 0,-26-27,-27 27,-53 0,0 0,-52 27,-54-27,0 0,-79 0,0 0,-79 26,0-26,-54 0,-25 27,-1-27,-53 0,-26 0,26 0,-26 0,0 0,27 0,-1 0,27 0,26 0,27 0,26 0,26 0,27 0,27 0,52 0,27 0,27 0,26 0,26 0,53-27,27 27,26-26,0 26,0-27,0 27,0 0,-26 0,-27 27,0-27,-52 26,-27 1,-53-1,-27 0,-26 1,0-27,-26 26,-1-26,1-26,26 26</inkml:trace>
  <inkml:trace contextRef="#ctx0" brushRef="#br1" timeOffset="547998.3437">23231 12832,'26'0,"-26"0,0 0,0 27,-26-27,-1 26,-26 1,27-1,-27 27,27-26,-1-1,1 0,52 1,1-1,-1 1,27-1,0 1,26 26,-52-27,26 27,0-27,-53 27,0 0,0 0,-27 0,1 0,-1 0,-26-27,27 1,-27-27,26-27,1-25,-1-1</inkml:trace>
  <inkml:trace contextRef="#ctx0" brushRef="#br1" timeOffset="548144.3521">23072 12806,'53'-53,"-27"0,27 27,27-1,-27-26,26 53,0-26,1-1,-27 27,26-26,-53-1,1 27</inkml:trace>
  <inkml:trace contextRef="#ctx0" brushRef="#br1" timeOffset="548595.3779">23654 13229,'0'27,"27"26,-1-1,-26-25,26 26,1 0,-27-27,26 1,-26-1,27 1,-27-27,53-27,-27 1,1-27,26 0,-27-27,27 1,-27 26,27 0,-26-26,-1 0,27 26,-26-27</inkml:trace>
  <inkml:trace contextRef="#ctx0" brushRef="#br1" timeOffset="549949.4553">18574 1799,'0'-26,"0"-27,0 0,0 53,-26-27,26 1,-27 0,1 26,-1 0,1 0,-1 0,1 26,-1 27,1 0,26 0,0 0,0 0,0 26,26-26,1-27,26 27,0-53,0 27,0-54,-1 1,28-1,-27-26,0 0,-27 1,1-1,-1 0,-26-27,-26 54,-1-27,1 27,-27 26,26 0,1 0</inkml:trace>
  <inkml:trace contextRef="#ctx0" brushRef="#br1" timeOffset="554387.7089">18653 1376,'0'-53,"-26"-26,26 79,-53-27,53 27,-79 27,26-1,0 27,-26 0,26 0,26 0,-26-27,27 27,26-26,26-27,1 0,26 0,-27 0,27 26,-27 0,1 1,-1 52,-52-26,-1 27,-25-1,25 0,-26 1,27-27,26-27,0-26,26-53,27 27,0-54,26 27,-26 0,27-26,-27 26,-53 27,0 26,0 0,-53 53,0-27,0 27,26-27,1 1,26-27,26-53,27 0,27 0,-1 0,27-26,-27 52,1 1,-27 26,-1 53,-25-27,26 54,26-1,1 0</inkml:trace>
  <inkml:trace contextRef="#ctx0" brushRef="#br1" timeOffset="555434.769">23575 12621,'26'-106,"-26"53,27-53,-27 80,0-1,-27 27,-26 27,0 52,-26 0,0 54,-1-28,1 28,-1-1,1-53,53-26,26-26,26-54,27-26,26-26,1-27,26 0,-1 1,1-1,-26 26,-27 54,-27 26,-52 26,-27 54,-27 26,1 26,-27-26,27 26,26-26,26-27,27-52,27-27,52-27,27-26,0-26,0 26,-1-26,1 26,-53 53,-26 0,-54 53,-26 26,0 0,-26 1,0 26,-1-54,27 1,53-26,0-54,80-26,-27 1,52-1,-25-27,-1 27,-26 27,-26 26,-27 53,-53 0,0 26,0 0,-27 1,28-27,52 0,0-53,52 0,28-53,-27 0,53 26,-27-26,0 53,-26 0,-53 27,0 26,-26 0,-27 0,26 0,-25-27,25 1,27-27,0-53</inkml:trace>
  <inkml:trace contextRef="#ctx0" brushRef="#br1" timeOffset="565682.3552">18151 4604,'0'0,"0"0,-27-27,1 27,26 0,0-26,0 26,0 0,0 0,0 0,0 0,-27 0,1 26,-1-26,27 27,-26-27,0 26,26 1,0-1,26 1,0-1,27 1,-26-1,26 27,-27-27,27 1,-26-1,-27 1,0 26,-27-53,-26 26,27 1,-27-1,0-26,26-26,-25-1</inkml:trace>
  <inkml:trace contextRef="#ctx0" brushRef="#br1" timeOffset="566146.3817">18151 4736,'26'53,"1"-27,-1 27,1-26,-1-1,1 1,-1-27,-26 0,26 0,1-27,-27 1,0 26,26-27,-26 1,0 26,0 0,0 0,27 0,-1 0,-26 26,27-26,-1 0,1 0,-27 0,0 0,0-26,0 26,0-27,-27 1,27-27,-26 27,26-1,0 1,0-1,0 27,26 0,1 0,-27 0,26 27,1-1,-1 1,-26-1,26 27,1-27,-27 1,0-1,26 1,-26-27,0 0,0 0</inkml:trace>
  <inkml:trace contextRef="#ctx0" brushRef="#br1" timeOffset="566912.4255">18653 4974,'-26'-26,"26"-27,-26 26,52-26,-26-26,0 0,0-1,26 1,-26 0,27 26,-1 0,-26 26,27 1,26 26,-27 26,1 1,-1 26,27-27,-26 53,-1-26,0 0,-26 0,0-26,0 26,-26-27,0-26,-1 0,1 0,-1-26,1-27,-1 26,1-26,26 27,-27-27,54 26,-1 27,1 0,-1 53,27 0,0 27,-27-1,27 27,-26-27,26 27,-27-27,1 1,-27-54,0 1,0-27,0-27,0-26,-27-26,27-27,-26-26,26 0,0-1,0 1,0 26,0 0,26 53,1 1,-27 52,26 26,-26 0,0 27,0 0,0 27,-26-1,-1-26,1 0,26 0,0 0</inkml:trace>
  <inkml:trace contextRef="#ctx0" brushRef="#br1" timeOffset="567558.4625">18257 7408,'-27'-26,"1"-1,-1 1,-26 26,27 0,-27 0,26 26,1 1,26-1,0 1,26 26,1-27,26 27,-27-26,1 25,-1 1,-26-26,0-1,0 1,-53-1,27-26,-1 0,-26 0,27-26,0-1</inkml:trace>
  <inkml:trace contextRef="#ctx0" brushRef="#br1" timeOffset="568384.5096">18336 7541,'53'0,"-53"0,26 0,1 0,-27 0,0 0,0 0,0 0,26 0,-26 26,27-26,-1 0,-26 27,27-27,-1 0,1 0,-27-27,26 1,-26-1,0 27,0-53,-26 27,26-1,0 1,-27-1,1 1,26 26,0-26,0 26,0 26,26-26,1 26,-27 1,26 26,0-53,1 53,-1-27,1-26,-1 0,1 0,-27 0,26 0,-26-26,27-1,-27 1,0-27,0 26,0 1,0 0,0-1,0 1,0 26,0 0,0 53,0-27,26-26,-26 26,27 1,-27-1,26 1,-26-27,27 0,-1-27,-26 1,26-1,-26 1,27-27,-27 27,26-1,1 1,-27-1,26 27,1 0,-27 0,26 0,1 27,-1-1,1 1,-27 26,26-27,-52 0,26 27,-27-26,1-27,-1 26,-26-26,27 0,-1-26,1 26,-1-27,54 27,-27-26,26 26,1 26,-1 1,27-1,0 27,-26 27</inkml:trace>
  <inkml:trace contextRef="#ctx0" brushRef="#br1" timeOffset="568609.5226">19368 7832,'0'26,"0"1,-27-54,27 27,-26-79,-1 26,1-27,26-25,-26-28,-1 28,27-28,0 27,0 1,27 25,-1 27,0 27,1 26,26 26,-27 1,1 26,-1 26,-26-26,27 26,-27-26,0 27,0-54</inkml:trace>
  <inkml:trace contextRef="#ctx0" brushRef="#br1" timeOffset="570519.6319">15108 10716,'-26'-27,"-1"27,-26 0,0 0,27 0,-27 0,53 27,-27-1,54 27,-1-27,1 1,26-1,-27 27,1-26,-1-1,1 1,-27-1,-27-26,1 27,-1-27,-26 0</inkml:trace>
  <inkml:trace contextRef="#ctx0" brushRef="#br1" timeOffset="571396.6819">15161 10927,'53'0,"-27"27,1-27,26 26,-27-26,1-26,-1 26,1-27,-27 1,0-1,0 1,-27 26,1-27,-1 27,1 0,-1 27,27-27,-26 26,26 1,26-1,-26-26,27 27,-1-27,1 0,-1 0,1-27,-27 1,26-1,0 1,-26-1,0 1,0 0,27-1,-27 1,0 26,26 0,-26 0,0 26,27-26,-27 27,26-1,-26-26,27 0,-27 0,26 0,1-26,-27-1,26 1,1-1,-1 1,-26-1,0 27,0 0,27-26,-27 52,0 1,0-1,0 27,0-26,0 25,0-25,0-1,0-26,0 0,0 0,0 0,0 0,0-26,0 26,0-27,26 1,-26 0,26 26,1 26,-27 0,26 1,1 26,-1 0,-26 26,27-26,-1 0,-26 0,0-27,0 1,0-27,-26-27,26 1,-27-27,27 0,-26-26,26-27,0 0,-27 27,27-1,0 27,0 0,0 27,0 26,0 26,0 27,0-26,-26 26,52-27,-26 1,27-1</inkml:trace>
  <inkml:trace contextRef="#ctx0" brushRef="#br1" timeOffset="572554.7483">19606 10954,'-26'-27,"-1"27,1-26,26 26,-27-27,1 54,26-27,0 26,26 1,1 26,-27-27,26 27,1-26,-1 25,-26-25,0-1,0-26,-26 0,26 0,0-26,0 26,0-27,26 1,0 0,1 26,-1 0,1 0,-1 26,27 0,-26 1,-1-1,1-26,-1 27,0-27,-26 0,27-27,-1 27,1-26,-27-1,0 1,0 26,0 0,0-26,0 26,-27 0,27 0,0 0,0 0,0 0,27 0,-27 0,26-27,1 1,-1-1,-26 1,27-1,-1 1,-26 26,27-27,-27 27,0 0,0 27,26-27,-26 26,0 1,27-27,-27 26,26-26,0 0,1-26,-1 26,1-27,-1 1,1 26,-1-27,-26 27,0 27,0-1,27 1,-27 26,0 0,0 26,0 0,0 1,0-1,0-26,26 26,-26-26,0-26,0-27,0 0,27 0,-27-53,-27-27,27 1,0-27,-26 0,26 1,-27 25,27-26,0 27,0 0,0 26,0 26,27 27,-1 0,-26 27,27-1,-1 27,-26 0,26 0,-26-27,0 27,-26-26,26-1,-26-26,26 0,0 27,0-54</inkml:trace>
  <inkml:trace contextRef="#ctx0" brushRef="#br1" timeOffset="586551.5488">4551 15981,'-26'0,"-27"26,0 1,26-1,-52 27,26-26,0 26,0-1,53 1,-26-26,52-1,27 1,27-1,-27-26,52 0,-25 0,-1 0,0 0,-52 27,-1-1,-26 1,-26 25,-27-25,0 26,-26-27,-1 1,27-1,-26-26,26 0,27-26</inkml:trace>
  <inkml:trace contextRef="#ctx0" brushRef="#br1" timeOffset="587284.5908">4683 15981,'27'26,"-27"1,0-1,0 27,0-26,26 26,-26-1,27-25,-1-1,27 1,-26-27,26-27,-27 1,1-1,-1-25,-26-1,-26 0,26 0,-27 26,27-26,-26 53,26 0,0 0,26 0,1 27,-1-1,0 27,1-53,-1 27,1-1,-1-26,1-26,-27-1,0 1,0-1,0-26,-27 0,27 27,0-27,0 27,0-1,0 54,27-27,-1 26,1 1,26-1,-1-26,-25 26,-1-26,27 0,-26 0,-27-26,26-27,-26 0,0 0,0 0,0 0,0 1,0 25,0 1,0-1,0 27,27 27,-1-1,1 1,-27-1,26 0,-26 27,0-26,27-27,-54 26,27 1,-26-27,26 0,-27-27,1 1,-1-1,27 27,-26-53,52 27,-26 0,0-1</inkml:trace>
  <inkml:trace contextRef="#ctx0" brushRef="#br1" timeOffset="587617.6098">5742 15584,'26'53,"27"26,0 1,-26-1,-1 27,0-27,27 1,-53-27,27-1,-27-52,0 0,-27-26,27-27,-26-26,-1-27,-25-26,-1-27,26 0,-26 27,27-27,-1 27,1 26,26 27,0 52,26 1,1 52,-1 1,1 25,-1 28,27-1,-53 1,27-1,-27-26,26 26,-52-26,26-26</inkml:trace>
  <inkml:trace contextRef="#ctx0" brushRef="#br1" timeOffset="588451.6575">5054 16510,'-27'0,"1"53,0-27,-1 27,1 0,26 0,-27 0,27 0,0 0,27 0,-27-53,26 0,1 0,-1-27,0 1,1-27,-27 0,26 27,-26-27,0 0,0 53,0-27,0 27,0 27,27-27,-27 26,26-26,27 0,-53 0,53-26,-26-1,-1-26,0 0,1 1,-27-28,-27 27,1-26,0 52,-1-25,1-1,-1 53,1 0,26 26,0 1,26 25,-26 1,53-26,0 26,0-27,0-26,0 0,0-26,0-27,-27 26,-26-26,0-26,0 26,-26-26,-27 26,26 26,-26-26,0 53,27 27,-1-1,1 27,26 27,0-1,26 0,1 1,-1-1,27 1,-26-28,26-25,-27-1</inkml:trace>
  <inkml:trace contextRef="#ctx0" brushRef="#br1" timeOffset="588799.6769">4340 17251,'-27'0,"27"26,0-26,27 27,-27-27,26 106,0-27,27 0,0 1,0-1,0 0,0-26,0 0</inkml:trace>
  <inkml:trace contextRef="#ctx0" brushRef="#br1" timeOffset="589489.7169">4419 17595,'-27'0,"27"0,27-27,-27 27,79 27,-79-27,106 26,-53 1,26-1,-52 1,26 26,-53-53,79 79,-79-79,27 26,-27-26,0 0,0 0,0 0,-27-53,27 53,-79-52,52-1,1 26,-1-26,27 27,0 26,0-27,0 27,27 0,-27 0,53 0,-53 0,53 27,-53-27,0 0,79 53,-79-53,0 0,0 0,0 0,0 0,0 0,0 0,0-27,0 1,0-1,0 1,0-1,0 1,0 0,0-1,27 27,-27-26,26 26,0 0,1 0,-1 0,1 0,26 26,-27-26,-26 0,27 27,-27-1,26-26,-52 0,26 26,-27 1,1-27,-1 26,-26-26,27 0,-27 0,27 0,-1 0,1 0,26 0,26-26,1 26</inkml:trace>
  <inkml:trace contextRef="#ctx0" brushRef="#br1" timeOffset="589930.742">5186 17436,'27'-26,"-27"26,26-27,-26 1,0-1,0 1,0 26,0 0,0 0,0 0,0 0,27 0,-1 0,0 0,1 0,-1 0,1 0,-27 0,0 0,26-27,-26 1,0-1,0 1,0-1,0 1,0 0,0-1,0 1,0 26,0 0,27 26,-27 1,0-1,0 0,0 1,26-1,-26-26,27 27,-27-27,26 0,-26 0,0 0,27 0,-54 26,27-26,-26 27,-1-1,27 1,-26-1,26-26,-27 0,27-26</inkml:trace>
  <inkml:trace contextRef="#ctx0" brushRef="#br1" timeOffset="590077.7505">5715 17092,'0'27,"27"-1,-27 0,0 1,0-1,0 1,26-27,-26 0,27-27</inkml:trace>
  <inkml:trace contextRef="#ctx0" brushRef="#br1" timeOffset="590419.7699">5689 16695,'-27'0,"27"0,0 27,27-1,-27 1,53 26,-27-27,1 0,26 27,0-26,-27 26,27-27,-27-26,-26 27,27-1,-27 1,-27-27,27 0,-26 0,26 26,-27-26,1 0,26 0,-26 0,26 0,0 0,0 0,-27 0,27 0,0 0,27 26,-27-26</inkml:trace>
  <inkml:trace contextRef="#ctx0" brushRef="#br1" timeOffset="590975.8019">5795 17013,'-27'26,"27"-26,0 0,0 27,0-1,0 1,0-27,27 26,-1 0,1 1,-1-1,-26-26,27 27,-1-1,-26 1,0-1,0 1,0-1,-26 1,26-27,0 0,-27 0,27 0,0-27,0 1,-26-1</inkml:trace>
  <inkml:trace contextRef="#ctx0" brushRef="#br1" timeOffset="591133.8109">5610 17039,'0'0,"26"0,0 0,1 0,-1-26,1 26,-1-27,1 1,-1 26,27 0</inkml:trace>
  <inkml:trace contextRef="#ctx0" brushRef="#br1" timeOffset="591720.8445">6006 16933,'0'27,"0"-27,-26 26,26 1,0-1,0 1,26-1,-26 1,27-27,-1 0,1 0,26 0,-53-27,26 1,-26-1,0 27,0-26,0-1,0 1,-26 26,26-27,-27 27,27 0,0 0,0 0,0 0,27 27,-1-27,-26 0,27 26,-1-26,-26 0,0 0,27 0,-27 0,0-26,0-1,0 1,0-27,0 27,26-27,-26 26,26 1,1-1,-27 1,26 26,-26 0,0 26,0 1,0-1,0 1,0-27,27 26,-27-26,26 27,1-27,26 0,-27 26,1-26,-1 0,-26 53,0-27,-26 1,-1 26,1-27,-27 1,26 26,-26-27,27-26,-1 0,27 0</inkml:trace>
  <inkml:trace contextRef="#ctx0" brushRef="#br1" timeOffset="592024.8619">5080 17701,'27'0,"-1"-27,27 1,-26-27,52 26,0-52,27 26,0 0,0 0,0 0,0 0,-1 27,1-27,-53 53,0-26,0 26,-27-27,1 54,-54-27,27 26,-26-26</inkml:trace>
  <inkml:trace contextRef="#ctx0" brushRef="#br1" timeOffset="592249.8748">5715 17489,'-79'26,"26"1,53-27,-53 53,27-53,52-27,1 1,26-1,-1 1,28-27,-1 27,27-27,-27 0,1 26,-1 1,-26 26,0-27,-27 54,1-27,-27 26,0-26,-27 0</inkml:trace>
  <inkml:trace contextRef="#ctx0" brushRef="#br1" timeOffset="614145.127">4578 5080,'-27'0,"1"-53,-1 27,1-1,-1 27,-26-53,27 27,-27 26,27-27,-54 1,1 26,-1-27,-25 1,-1 26,0 0,-26 0,-27 0,27 0,-1 26,-25 1,25-27,1 26,-27-26,27 27,0-1,-1 1,28 26,-1-27,0 1,0-1,27 27,-1 0,1 0,26 0,0 0,0 0,27 26,-27 0,26 1,1 25,-27-25,27 26,-1 0,1 26,-1-26,27-1,-26 28,26-27,0 26,26 0,1-26,-1 0,27 0,0 0,0-1,26 1,1-26,-1 25,27-25,0 26,26-53,-26 26,52 0,1-26,0 0,26 0,27-27,0 1,26-27,0-27,26-25,1-1,0-53,26-26,-53-27,26-26,-52-1,0-52,-54 0,-25-26,-54-28,-26 28,-53-27,-53 26,-53 1,0 26,-79 26,-27 27,1 52,-1 54,-26 0,0 79,26 26,1 53</inkml:trace>
  <inkml:trace contextRef="#ctx0" brushRef="#br1" timeOffset="614891.1698">4128 9604,'-27'-53,"1"1,-1-28,-25 27,-1-26,-27 0,-26-1,1 1,-28 26,-52 26,26 1,-52 52,25 1,-52 26,27 26,-27 27,-1 0,28 53,26-27,-1 53,1-26,53 52,52 1,1-27,26 53,53-26,27 0,52-1,0-25,54-1,25 0,28-26,-1-53,53-27,0 0,27-26,-27-53,53-26,0-27,-27-26,28-54,-28 1,-26-27,0-52,-26-1,-53-26,-27 0,-26-27,-27 1,-52-1,-54 0,-26 27,-52 27,-54 25,-26 28,-27 25,0 27,-52 54,-1 25,0 27,1 27,-1 52,1 27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10-08T15:37:43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13965 1315,'0'0,"-50"-25,50 25,-49-25,-1 0,1 0,-1 25,0-49,1 24,-26 0,-24 0,25 25,-25-24,-26 24,1 24,0 1,0 0,0 49,-24 1,24 24,-25 25,25 0,0 25,24 0,-24 49,25 1,25 24,-25 0,49 0,0 25,26 25,-1-25,25 25,25 0,-1-25,26 25,0-25,-1-25,26 25,24-74,-25 24,25-24,25-25,-24-25,24 0,25-25,-1-25,1-49,25 25,-25-50,-1-25,26-25,-25-24,0 0,24-50,-49-25,0-25,0 1,-24-26,-1-49,-25 0,1-25,-26 0,1 0,-25-24,0-1,-25 25,-50-24,25 24,-24 25,-1 24,-24 1,-1 50,1 24,-26 0,26 50,0-1,-1 26,26 24,-1 26,0-26,50 50,-49-25,24 25,25 0,0 25,0 0,0 0,0 24</inkml:trace>
  <inkml:trace contextRef="#ctx0" brushRef="#br0" timeOffset="3914.2239">6846 6796,'0'0,"0"0,25 25,-25-25,0 0,0 0,0 0,0 0,0 0,-25 0,25 0,0 0,0-25,-25 25,25 0,-25 0,25 0,-24 0,-1 0,0 0,0 0,0 0,-24 0,24 25,-25-25,-24 0,24 25,-24-25,0 0,-1 25,-24-25,0 0,0 0,-26 0,26 0,-25-25,-25 25,25 0,-24 0,-1 0,-25 0,25 0,0 0,1 0,-1 25,-25-25,25 0,1 0,-1 0,25 0,0 0,0-25,0 25,24-25,1 0,0 25,25-24,-26-1,26 25,24-25,-24 25,24-25,1 25,-1 0,-24-25,24 25,25 0,-24-24,-1 24,0 0,1 0,-1 24,25-24,-24 0,-1 25,25-25,-24 0,24 25,-25-25,25 25,-24-25,24 25,0-25,0 0,1 24,-1-24,0 25,0 0,25-25,-25 25,1 25,-1-1,0 1,0-1,0 1,1 24,-1-24,-25 24,25 1,1-1,-1 1,25-26,-25 26,0-26,0 26,1-26,24-49,0 75,0-75,-25 74,25-74,-25 50,25-50,0 0,0 49,0-49,0 0,0 75,0-75,0 0,0 0,-25 25,25-25,0 0,0 0,0 0,0 0,0 74,0-74,0 0,0 0,50 25,-50-25,49 0,-49 0,75 25,-50-25,24 0,26 0,-26 0,26 24,-26-24,50 0,-24 0,-1 0,26 0,-26 0,25 0,0 0,1 0,24 0,0 0,0 0,0 0,0-24,25 24,-25 0,24-25,-24 25,25-25,0 0,-25 25,25-25,-25 25,0-24,25 24,-25-25,0 25,0 0,0-25,0 25,0 0,0 0,0 0,-25 0,25 0,0 0,-25 25,1-25,-1 0,25 0,-25 0,0 25,1-25,-1 0,0 0,0 24,0-24,1 0,-26 0,25 25,-24-25,-1 25,1-25,-1 25,-24-25,24 25,-24-25,-1 0,1 0,-1 0,1 0,0-25,24 25,-24-50,-26 25,26-24,0-1,-1-24,1-1,0-24,-26 0,26 0,-50-1,25 1,-25 0,0 0,0 24,0 1,0 0,0 24,-25 0,25 26,-25-1,0 25,25 0,-24 0,-1 25,0-1,0 1,-25-25,26 0,-26 0,0-25,-24 1,0-26,-26 0,1-24,-25-1,-25 1,-24 0,-26 24,1 0,-25 1,-25 24,0 0,-1 0,1 25,0 0,25 25,0 0,24 0,26 0,-1 24,25-24,25 25,0-26,50 1,-1 0,26-25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10-08T15:39:26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15255 4911,'-75'-49,"1"-26,0 1,-26 24,-24-24,0 24,0 1,-24-26,-1 26,0-1,-50 0,26 26,-26-1,-24 0,0 25,0 25,-1 0,-24 24,0 50,0-24,0 24,25 50,0-25,-1 25,26 24,24-24,50 25,0-1,50-24,49 0,50 0,25-25,49 0,74-25,1 0,49 1,50-26,25 0,24 1,1-1,74-24,-50 24,25-24,25 0,-25-26,-50-24,50 0,-24 0,-51-49,26-1,-26-24,-24-25,-25 24,-49-74,-1 25,-49-25,-50 1,-49-26,-25 0,-25 1,-75-1,-49 0,-25 26,-24 24,-75 0,0 24,-50 26,0-1,-24 51,24-1,-24 25,49 0,25 0,25 25,24-1,50-24,25 25,50-25,24 25,26-25,24 0,0-25,24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5-03-04T22:15:28.484"/>
    </inkml:context>
    <inkml:brush xml:id="br0">
      <inkml:brushProperty name="width" value="0.05292" units="cm"/>
      <inkml:brushProperty name="height" value="0.05292" units="cm"/>
      <inkml:brushProperty name="color" value="#4583B8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4657 1640,'0'0,"26"0,1-26,-1 0,1 26,26 0,0-27,-27 1,27-1,0 27,0 0,0 0,0 0,-27 0,27 0,-26 0,-1 0,0 27,-26-27,27 0,-27 0,0 26,0-26,0 0,0 0</inkml:trace>
  <inkml:trace contextRef="#ctx0" brushRef="#br0" timeOffset="605.0346">6959 1535,'0'0,"0"26,0-26,26 0,1 0,-1 0,27 0,0 0,0 0,26 0,1 0,-1 0,27 27,-53-27,26 0,-26 0,0 0,0 26,-27-26,1 0,-1 0,-26 0,27 0,-27 0,0 0,0 0,0 0,26-26</inkml:trace>
  <inkml:trace contextRef="#ctx0" brushRef="#br1" timeOffset="12587.7199">12383 7964,'0'0,"0"0,0 0,0 0,0 0,0 26,0-26,26-26,1 26,-1 0,27 0,-26 0,26 0,-27 0,27 0,-27 0,-26 0</inkml:trace>
  <inkml:trace contextRef="#ctx0" brushRef="#br1" timeOffset="13560.7756">12145 13097,'0'0,"0"0,26 0,-26 0,0 0,0 0,27 0,-27 0,26 26,1-26,25 0,-25 27,-1-27,27 0,0 0</inkml:trace>
  <inkml:trace contextRef="#ctx0" brushRef="#br1" timeOffset="17486.0001">14711 6694,'0'0,"0"0,0 0,-26 0,26 0,-27 0,27 0,0 0,0 0,-26 0,26 0,0 26,0-26,-27 27,27-27,0 26,0-26,0 27,0-27,0 26,0 1,0-1,0-26,27 27,-27-27,26 26,-26-26,27 27,-27-27,26 26,-26-26,27 0,-27 0,26-26,1 26,-27-27,0 27,26-26,-26-1,0 27,26-26,-26-1,0 1,0 26,0 0,-26 0,26-27,-26 27,26 0,-27 0,1 0,26 0,-27 0,27 0,0 0,0 0</inkml:trace>
  <inkml:trace contextRef="#ctx0" brushRef="#br1" timeOffset="18333.0485">14764 7514,'0'0,"-26"0,26 0,-27-26,27 26,0 0,0 0,-26 0,26 0,-27 26,27-26,0 0,0 0,0 27,0-27,0 26,0 1,0-1,0 0,0 1,27-1,-27-26,26 0,-26 27,27-27,-1 26,-26-26,27 0,-1 0,-26-26,26 26,-26-27,27 27,-27-26,26 26,-26-27,0 1,0 0,-26-1,26 1,-27 26,1-27,26 27,-26 0,-1 0,1 0,-1 27,27-27,0 26,0-26,0 0,0 27</inkml:trace>
  <inkml:trace contextRef="#ctx0" brushRef="#br1" timeOffset="21947.2553">22331 3598,'0'0,"0"-26,27-27,-27 0,0 0,0-26,0 26,0 0,0 0,0 0,0 53,0 0,0 0,0 0,0 53,26 0,-26-27,27 27,-27 0,26 0,0-26,1-1,-1 1,1-54,-1 27,-26-26,27-27,-1 0,-26 0,0 0,0-26,27 26,-27 0,0 26,0 1,26 26,-26 0,0 26,27 1,-27 26,0 0,0-1,0 1,0 27,0-27,0 0,26 0,-26-27,27 0,-1-26,0-26,1 0,-1-1,1-26,-1 27,-26-54,0 27,-26 0,26 1,-27 25,1 1,-1-1,1 1,0 26,26 0,0 0,26 26,0-26,1 27,-1-1,27 1,-26-1,26 27,-27-27,1 1,25 52,-52-52,27 26,-27-27,26 1,-26-27,0 26,0-52,0-1,0 1,0-27,-26 0,26-27,0 1,0 26,0-26,0-1,26 1,1 53,-1-27,1 26,-1 27,1 0,-1 27,1-1,-27 1,0 25,0 1,0 0,-27 0,27 0,-26 26,26-52,26 26,1-27,-1 27,27-26,0-27,0 0,0 0,-27 0,1 0,-1 0,-26-27</inkml:trace>
  <inkml:trace contextRef="#ctx0" brushRef="#br1" timeOffset="22616.2935">21723 4207,'-27'0,"1"0,-1 0,1 26,-1 27,1-26,26 26,-27 0,27-1,0 28,27-27,26 0,-27-27,27-26,27 27,-28-27,1-27,0 1,0-1,-26-26,-1 27,-26-27,-26 0,-1 0,1 27,-54-1,54 1,-53-1,52 27,-26 0,27 27,26-27</inkml:trace>
  <inkml:trace contextRef="#ctx0" brushRef="#br1" timeOffset="23004.3157">22331 4445,'0'-26,"0"26,0-27,0 27,-26 27,26-27,-27 26,27 0,0 27,0-26,0 26,27-27,-1 1,1-1,26 1,-1-27,1 0,27-27,-27 1,0-1,-27 1,27-27,-53 0,0 26,-26-52,-27 53,0-1,0-26,-27 53,27 0,1 0,25 0,27 0,0 0</inkml:trace>
  <inkml:trace contextRef="#ctx0" brushRef="#br1" timeOffset="23469.3423">23919 4286,'0'0,"26"-26,-26 26,0 0,0 0,0 0,0 0,0 26,0-26,-26 53,26-26,0-1,0 27,0 0,0 0,26 0,-26 0,0-27,27 1,-27-1,0-26,26 27,-26-27,0 0,0 0,0-27</inkml:trace>
  <inkml:trace contextRef="#ctx0" brushRef="#br1" timeOffset="25325.4485">21670 5265,'0'0,"0"0,0 0,-27 0,27 0,0 0,0 0,0 0,0 0,0 0,0 0,0 0,0 0,0 0,0 0,0 0,0 0,0 0,0 0,0 0,0 0,0 0,0 0,0 0,0 0,0 0,0 0,0 0,0 0,0 0,0 27,0-27,0 0,0 0,0 0,-26 0,26 0,0 0,0 0,0 0,0 0,0 0,0 0,0 0,0 0,0 0,0 0,0 0,0 0,0 0,0 0,0 0,0 0,0 0,0 0,0 0,26 0,-26 0,0 0,0 0,0 0,0 0,0 0,0 0,0 0,0 0,0 0,0 0,0 0,0 0,0 0,0 0,0 0,0 0,0 0,0 0,0 0,0 0,0 0,0 0,0 0,0 0,0 0,0 26,0-26,0 0,0 0,0 0,0 27,0-27,0 26,0-26,0 27,0 25,0-52,0 27,0-1,27 1,-27-1,0-26,26 27,1-1,-1-26,1 0,-1 27,0-27,1-27,-1 27,1 0,26-26,-27-1,-26 1,27-1,-1-26,-26 27,0-27,-26 27,-1-1,1-26,-1 53,1-26,-27 26,26-27,-25 54,25-27,-26 0,27 0,26 26,0-26,0 0,0 0</inkml:trace>
  <inkml:trace contextRef="#ctx0" brushRef="#br1" timeOffset="25527.46">22252 5186,'26'26,"1"1,-27-1,26 1,-26 26,27-27,-27 1,26-1,-26 0,0-26,27 27,-27-27,0 0,0 0,0 0</inkml:trace>
  <inkml:trace contextRef="#ctx0" brushRef="#br1" timeOffset="25882.4804">21802 5980,'-26'0,"26"0,-27 53,27-27,0 0,0 1,0 26,0 0,0-27,0 1,0-27,27 26,-27-26</inkml:trace>
  <inkml:trace contextRef="#ctx0" brushRef="#br1" timeOffset="26504.5159">22252 6033,'0'0,"0"0,0-27,0 27,0 0,-27 27,27-1,0 0,0-26,0 27,0-1,27 1,-1-1,1-26,-1 27,1-27,-1 0,1-27,25 27,-25-26,-27 26,26 0,-26-27,27 1,-27-1,0 27,0 0,0-26,0 26,-27-26,27 26,0 0,0 0,0 0,0 0,0 0,0 0,0 0,0 0,0 0,0 0,0 0,0 0,0 0,0-27,0 27,0 0,0 0,0 0,0-26,0 26,-26 0,26-27,-27 27,27-26,-26 26,0-27,-1 27,27 0,-26 0,26 27,-27-27,1 26,26 1,-27-1,1 1,26 25</inkml:trace>
  <inkml:trace contextRef="#ctx0" brushRef="#br1" timeOffset="26872.537">21802 6773,'0'0,"0"0,0 0,26 27,-26-27,0 26,0 27,0-26,0 26,0-27,0 0,27 1,-54-27,27 0,27 0,-27 0,0-53</inkml:trace>
  <inkml:trace contextRef="#ctx0" brushRef="#br1" timeOffset="27085.5492">22278 6615,'0'26,"27"1,-27-1,26 0,-26 1,0 26,0 0,27-27,-27 1,0-1,0 27,0-53,0 0,0 0,26-26,-26-1</inkml:trace>
  <inkml:trace contextRef="#ctx0" brushRef="#br1" timeOffset="27563.5765">23945 5318,'0'27,"-26"-27,-1 26,1 1,26-1,0 0,0 27,0-26,26-1,1-26,26 0,0 0,-1 0,1-26,0-1,-26-26,-1 53,1-52,-54 25,1 1,-1-27,-26 26,27 27,-27 0,0 0</inkml:trace>
  <inkml:trace contextRef="#ctx0" brushRef="#br1" timeOffset="27905.5961">23998 5980,'0'0,"0"0,-26 0,-1 0,27 0,-26 26,26 1,0-1,0 0,26-26,1 27,26-1,-27-26,27 0,0 0,-27-26,1-1,-27 27,0-26,-27 0,1-1,-27 1,0 26,0 0,0 0</inkml:trace>
  <inkml:trace contextRef="#ctx0" brushRef="#br1" timeOffset="28349.6215">24157 6773,'-27'0,"27"0,-26 0,-1 0,1 0,0 27,-1-1,1 1,26-1,0 27,0-26,26-1,1 0,25 1,1-27,0 0,0-27,-26 1,26 26,-27-53,-26 0,0 27,-26-27,-1 26,1 1,-27-1,-27 27,27 0</inkml:trace>
  <inkml:trace contextRef="#ctx0" brushRef="#br1" timeOffset="30723.7573">18310 6853,'26'0,"-26"-27,0 27,0 0,0-26,0 26,0 0,0 0,0 0,26 26,-26-26,0 0,0 0,0 27,27-1,-27-26,26 0,1 0,-1 0,1 0,-1-26,27-1,-26 1,25 26,-25-27,26 1,-27-1,1 1,-1 26,1 0,-27 0,0 0,0 0,0 0,26 0,-26 0,0 0,0-26,0 26,0-27</inkml:trace>
  <inkml:trace contextRef="#ctx0" brushRef="#br1" timeOffset="40571.3205">10081 1535,'26'0,"1"0,-27 0,0 0,26 0,-26 0,27 26,-27-26,0 27,26-27,-26 26,0 0,27 1,-27-1,0 1,26-27,1 26,-1-26,27 0,0 0,0-26,0-1,53 1,-1-53,1 52,-26-26,25 0,1 0,0 0,-26 27,-28-1,1 1,-53 26,80 0,-80 0,0 0,0 0,0 0,0 0,0 0,0 0,0 0,0 0,0 0,26 26,-26 1,-26 26</inkml:trace>
  <inkml:trace contextRef="#ctx0" brushRef="#br1" timeOffset="45411.5968">7118 3334,'0'0,"0"0,0 26,0-26,26 0,1 0,-27 0,26 0,0 27,1-27,-1 0,1 0,-1 0,1 0,-1 0,1-27,-27 27</inkml:trace>
  <inkml:trace contextRef="#ctx0" brushRef="#br1" timeOffset="46049.633">9499 3413,'0'0,"0"-26,0 26,0 0,26-27,-26 27,27 0,-1-26,1 26,-1-27,1 27,26 0,-27-26,27 26,-27-27</inkml:trace>
  <inkml:trace contextRef="#ctx0" brushRef="#br1" timeOffset="47763.7311">12700 6694,'0'0,"0"0,27-26,-27 26,0-27,26 27,-26-26,0 26,0-27,0 27,27 0,-27 0,0 0,-27 27,1-27,-1 26,1 1,-1-1,1-26,0 53,-1-27,27-26,-26 27,26-27,0 0,26-27,1 1,-1-1,0 1,1 0,-1-1,1 1,-1-1,1 27,-27-26,0 26,0 0,-27 26,1 1,-1-1,1 1,-1-1,1 0,26 1,-26-1,26-26,26 0,0 0,1 0,-1-26,1-1,-1 1,1 26,-1-26,-26 26,0 0,0 0,0 0,-26 26,-1 0,1 1,-1 26,1-53,-1 26,27 1,-26-1,26-26,26-26,1 26,26-27,-27 1,1-1,26 1,-27-1,1 1,-27 0,26 26,-26 0,-26 0,26 26,-27-26,1 26,-27 1,26 26,1-53,26 26,0-26,0 27,0-54,26 27,27-26,-26-1,-1 1,1-1,-1 27,-26-26,0 26,26 0,-26 0,-26 26,0 1,26-1,-27 1,1-1,26 1,-27-27,27 26,0-26,0 0,0 0,0 0,0 0,27 0,-27-26,0-1,26-26</inkml:trace>
  <inkml:trace contextRef="#ctx0" brushRef="#br1" timeOffset="48679.7843">12542 5874,'0'0,"-27"0,27 26,0-26,27 0,-27 0,26 0,-26 0,27-26,-1-1,0 27,1-26,26-1,-27 1,-26-1,27 27,-1-26,-26 0,0 26,0 0,0 0,0 0,0 0,0 0,0 26,0 0,0-26,0 53,-26-26,26 26,0-27,0 27,-27-26,27 26,0-1,0-25,0 26,0-27,0 1,0-1,0 1,0-27,0 26,0-26,0 0,0 0,0 0,0 0,0-26,0 26,-26 0</inkml:trace>
  <inkml:trace contextRef="#ctx0" brushRef="#br1" timeOffset="49062.8062">12515 6350,'0'0,"0"0,0 0,0 0,27-26,-1 26,1-27,25 1,-25 26,26 0,0-27,0 1,-27 26,1 0,-1-27,0 27,1 0,-1 0,-26 0,0 0,0 0,0 0,0 0,27 27,-27-27,0 0,0 0,0 0,0 0,0 0,0 0,0 0,0 0,0 0</inkml:trace>
  <inkml:trace contextRef="#ctx0" brushRef="#br1" timeOffset="51439.9422">14500 6615,'0'0,"0"0,0 0,0 0,0 0,26-27,-26 27,0 0,26 0,-26 0,0 0,0 0,27 0,-27 0,26 27,-26-27,0 26,27 1,-27-1,0 0,-27 1,27-1,0-26,27 27,-27-27,0 0,26-27,1 27,-1 0,-26-26,27 26,-27 0,0 0,0 0,-27 0,27 26,0 1,-26-27,-1 0,27 0,0 0,0 0,53 0,-53 0,27 0,-1-27,-26 27,27 0,-27 27,-27-27,27 26,-26 1,-1-1,1 1,26-1,-27-26,27 0,27 0,-1 0,-26 0,27 0,-1-26,-26 26,0 0,0 0,27 0,-27 0,-27-27,27 1,27-1</inkml:trace>
  <inkml:trace contextRef="#ctx0" brushRef="#br1" timeOffset="52037.9764">14500 5900,'0'27,"0"-27,26 0,-26-27,26 27,-26-26,27-1,-1 1,-26-1,53-26,-53 27,27 0,-27-1,0 27,0 0,26 0,-26 27,0-1,0 0,0 27,-26-26,26 52,0-26,0 0,-27 0,27 0,0 0,0-27,0 1,0-1,0 1,0-27,27 26,-27-26,26-26,-26 26,0 0,0 0</inkml:trace>
  <inkml:trace contextRef="#ctx0" brushRef="#br1" timeOffset="52282.9903">14526 6324,'-26'26,"26"-26,0 0,0 0,0 0,26-26,0 26,1 0,-1-27,27 27,-26-26,-1 26,27 0,-26 0,25 0,-25 0,-1 0,27 0,-53-27,27 27</inkml:trace>
  <inkml:trace contextRef="#ctx0" brushRef="#br1" timeOffset="57918.3127">18257 7038,'0'0,"0"-27,0 27,26-26,-26 26,27-26,-27 26,26-27,-26 1,0 26,0 0,26-27,-26 27,0 0,-26 27,26-1,-26 1,26-1,-27 0,1 1,26-1,0 1,0-27,26 0,1-27,-1 1,27-1,0-25,26-1,-26 0,-26 0,25 0,1 26,-26 1,-27 0,0 26,-27 0,1 26,-1 27,-25 0,-1 26,-27-26,27 0,0 26,1-26,25-26,1-1,26 1,0-27,26-27,1 1,25-1,1-26,-26 0,26 1,0-1,-27 26,1 1,-27-1,0 27,0 27,-27-1,-26 27,0 0,0 26,0-26,27 0,-27-26,53-1,-26 1,52-27,-26 0,27 0,25 0,-25-27,-1-26,27 27,-26-1,-1 1,1-1,-27 27,0 0,-27 27,1 26,-1-27,-26 1,27 26,-1-27,1 1,26-1,26-26,1 0,-1-26,27-27,-26 26,26-26,0 0,-53 0,26 27,0-27,-26 27,0-1,-26 27,0 27,-1-1,1 27,-1 0,-26 0,27 0,-1 0,1 0,26-27,0-26,26 0,1 0,-1 0,27-26</inkml:trace>
  <inkml:trace contextRef="#ctx0" brushRef="#br1" timeOffset="58868.367">19050 7091,'0'0,"-26"0,-1-27,27 27,0 0,0 0,0 0,0 0,-26 0,26 0,-26 0,26 0,0 0,0 0,-27 0,27 27,-26-1,26 1,0-27,0 26,0 1,-27-1,27 1,0-27,0 26,27 1,-27-1,0-26,26 26,-26 1,27-27,-27 26,26-26,0 0,-26 0,27 0,-1 0,1 0,26 0,-27-26,1 26,-1-27,1 1,-1 26,0-26,1-1,-1 1,1 26,-27-27,26 1,-26 26,0-27,0 27,0-26,0-1,-26 1,26-1,-27 27,27-26,-26 26,-1-27,1 27,0-26,-1 26,1 0,-1 0,1 0,-1 0,1 26,-1-26,1 27,-1-27,27 26,0-26</inkml:trace>
  <inkml:trace contextRef="#ctx0" brushRef="#br1" timeOffset="62253.5607">14605 10663,'0'0,"0"0,0 0,0 0,0 0,0 0,0 0,0 0,-26 0,26 0,0 0,-27 0,27 0,0 0,0 0,-26 0,26 0,-26 0,26 0,0 0,0 0,-27 0,27 0,-26 0,26 0,0 0,0 0,-27 26,27-26,0 0,0 0,-26 0,26 0,-27 27,27-27,-26 0,26 0,0 26,0-26,-27 0,27 0,0 27,0-1,0-26,0 26,0-26,0 0,0 0,0 27,0-27,0 26,0-26,0 0,0 0,0 27,0-27,27 26,-27-26,0 0,0 0,26 0,-26 0,27 27,-27-27,26 26,-26-26,0 0,0 0,27 27,-1-27,-26 0,27 0,-27 0,26 0,-26 0,0 0,26 0,-26 0,27 0,-27 0,26 0,1 0,-27-27,26 27,-26 0,27 0,-27-26,26 26,-26 0,0-27,27 27,-27-26,0-1,26 27,-26-26,0-1,0 27,-26-26,26 0,0-1,0 1,-27 26,27-27,0 27,0-26,0-1,0 27,-26-26,26 26,-27 0,27 0,-26-27,26 27,0 0,-27 0,27 0,-26 0,26 0,0 0,-27 0,27 0,-26 0,26 0,-26 27,-1-27,27 0,-26 26,-1 1,1-27,26 26,-27-26,1 27,-1-27,27 26,0-26,-26 27,26-27,-27 26,27 0,0 1,0-27,0 26,0-26,0 27,0-27,0 26,0-26,27 27,-27-27,26 26,-26-26,0 0,27 27,-1-27,1 0,-1 0,1 0,-1 0,1 0,-1 0,0-27,1 27,-27-26,26 26,1 0,-1-27,-26 27,27 0,-1-26,-26 26,0 0,27 0,-27-27,26 27,-26 0,27 0,-27 0,0-26,0 26,0-27,0 27,0-26,-27 0,27-1,-26 27,-1-26,27-1,-26 27,26 0,-27-26,27 26,-26 0,26 0,0 26,0-26,0 0,0 27,0-27,0 26,0-26</inkml:trace>
  <inkml:trace contextRef="#ctx0" brushRef="#br1" timeOffset="65143.726">16140 12938,'53'0,"26"27,-26-27,27 0,25-27</inkml:trace>
  <inkml:trace contextRef="#ctx0" brushRef="#br1" timeOffset="67866.8817">24871 4471,'-26'0,"26"0,0 0,0 0,0 0,0-26,0 26,0 0,0 0,0 0,0-26,0 26,0 0,0 0,0 0,0 0,-27 26,27-26,-26 26,-1 1,1-1,26 1,-27-1,27 1,-26-1,0 1,26-27,0 26,0 1,0-27,0 26,26-26,0 27,-26-27,27 26,-27-26,26 0,1 0,-1 0,-26 0,0 0,27 0,-27 0,0 0,0-26,0 26,0-27,0 27,0-26,-27 26,27 0,-26-27,26 27,0-26,0 26,-27 0,27 0,0 0,0 0,0 0,27 0,-1 0,-26-27,27 27,-1-26,1 26,26-27,-27 27,0-26,1 26,-27 0,26 0,1 0,-27 0,0-27,0 27,0 0,26 0,-26 0,0 0,0 0,0 0</inkml:trace>
  <inkml:trace contextRef="#ctx0" brushRef="#br1" timeOffset="69870.9959">19765 11139,'0'0,"0"0,-27 0,27 0,0 0,0 0,0 0,0 0,0 0,0 0,0-26,0 26,0 0,27 0,-27 0,0 0,0-27,0 27,0 0,0 0,0 0,0 0,0 0,0 27,0-27,-27 26,27-26,0 26,0-26,0 0,0 27,0-27,27-27,-27 27,26 0,1-26,-1 0,-26 26,27 0,-27 0,0 0,0 0,0 0,-27 26,1-26,-1 26,1 1,26-1,-27 1,1-27,26 0,0 26,0-26,26-26,1-1,-27 27,26-26,-26 26,27-27,-27 27,0 0,0 0,0 0,-27 0,1 27,26-27,-27 26,27-26,0 0,0 27,27-27,-27-27,26 27,1 0,-1-26,1-1,-27 27,0 0,0 0,0 0,-27 27,1-1,-1-26,1 27,-1-1,1 1,26-27,0 0,26 0,1 0,-1 0,27-27,-26 1,-1 26,0-27,1 27,-27 0,0 27,-27-27,27 26,-26 1,26-27,-26 26,26 1,0-27,0 0,0 26,0-26,26 0,-26-26,26 26,-26-27,27 1</inkml:trace>
  <inkml:trace contextRef="#ctx0" brushRef="#br1" timeOffset="70452.0296">20294 10980,'0'27,"0"-27,0 0,0 0,0 0,26-27,-26 1,27 26,-27-27,26 1,1-1,-1 27,1-26,-1-1,1 27,-1-26,-26 26,0 0,26-26,-26 26,-26 26,26 0,0 1,0-1,0 27,-26-26,26 26,0-27,-27 27,27-26,0-1,-26 27,26-27,0-26,0 27,0-27,0 0,0 0,0 0,0 26,0-26,26 0,-26 0</inkml:trace>
  <inkml:trace contextRef="#ctx0" brushRef="#br1" timeOffset="70971.0593">20320 11298,'0'0,"0"0,0 0,0 0,0 0,0 0,0 0,0 0,0 0,0 0,27 0,-27 0,26 0,1 0,-1 0,-26-27,27 27,-1 0,1 0,25 0,-25 0,-1 0,1 0,-1-26,-26 26,27 0,-27 0,26 0,-26 0,0 0,0 0,0 0,0 0,0 0,0 0,0 0,0 0,0 0,0 0,0 0,0 0,0 0,0 0,0 0,0 0,0 0,0-27,0 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1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E683C523-0CEE-4451-B523-787EE3289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68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fld id="{86875EC1-05E8-4CC5-B09B-974042A35FB2}" type="slidenum">
              <a:rPr lang="en-US" sz="1200" smtClean="0">
                <a:latin typeface="Arial" charset="0"/>
              </a:rPr>
              <a:pPr/>
              <a:t>1</a:t>
            </a:fld>
            <a:endParaRPr lang="en-US" sz="1200" smtClean="0">
              <a:latin typeface="Arial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jazzy!</a:t>
            </a:r>
          </a:p>
        </p:txBody>
      </p:sp>
    </p:spTree>
    <p:extLst>
      <p:ext uri="{BB962C8B-B14F-4D97-AF65-F5344CB8AC3E}">
        <p14:creationId xmlns:p14="http://schemas.microsoft.com/office/powerpoint/2010/main" val="3506038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A147D281-E061-4868-8809-472280D12CF9}" type="slidenum">
              <a:rPr lang="en-US" sz="1300">
                <a:latin typeface="Arial" pitchFamily="34" charset="0"/>
              </a:rPr>
              <a:pPr/>
              <a:t>46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33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fld id="{6088EB2E-BE87-4E21-A8A4-5C6A4A44821C}" type="slidenum">
              <a:rPr lang="en-US" sz="1300">
                <a:solidFill>
                  <a:srgbClr val="000000"/>
                </a:solidFill>
                <a:latin typeface="Arial" charset="0"/>
              </a:rPr>
              <a:pPr/>
              <a:t>66</a:t>
            </a:fld>
            <a:endParaRPr lang="en-US" sz="13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00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0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fld id="{6088EB2E-BE87-4E21-A8A4-5C6A4A44821C}" type="slidenum">
              <a:rPr lang="en-US" sz="1300">
                <a:solidFill>
                  <a:srgbClr val="000000"/>
                </a:solidFill>
                <a:latin typeface="Arial" charset="0"/>
              </a:rPr>
              <a:pPr/>
              <a:t>67</a:t>
            </a:fld>
            <a:endParaRPr lang="en-US" sz="13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00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0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883" indent="-285725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2898" indent="-22858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057" indent="-22858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217" indent="-22858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376" indent="-22858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536" indent="-22858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8694" indent="-22858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5854" indent="-22858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8A4992EE-667C-460D-90DA-CF8D4894C4CF}" type="slidenum">
              <a:rPr lang="en-US" sz="1300">
                <a:latin typeface="Arial" pitchFamily="34" charset="0"/>
              </a:rPr>
              <a:pPr/>
              <a:t>68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832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33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F1AA57-7477-4B69-9C5B-97859DFEFD4A}" type="slidenum">
              <a:rPr lang="en-US" sz="1300">
                <a:latin typeface="Arial" pitchFamily="34" charset="0"/>
              </a:rPr>
              <a:pPr/>
              <a:t>69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F1AA57-7477-4B69-9C5B-97859DFEFD4A}" type="slidenum">
              <a:rPr lang="en-US" sz="1300">
                <a:latin typeface="Arial" pitchFamily="34" charset="0"/>
              </a:rPr>
              <a:pPr/>
              <a:t>73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F1AA57-7477-4B69-9C5B-97859DFEFD4A}" type="slidenum">
              <a:rPr lang="en-US" sz="1300">
                <a:latin typeface="Arial" pitchFamily="34" charset="0"/>
              </a:rPr>
              <a:pPr/>
              <a:t>76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flash – as in</a:t>
            </a:r>
            <a:r>
              <a:rPr lang="en-US" baseline="0" dirty="0" smtClean="0">
                <a:latin typeface="Arial" pitchFamily="34" charset="0"/>
              </a:rPr>
              <a:t> I've guessed this word in a flash!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F1AA57-7477-4B69-9C5B-97859DFEFD4A}" type="slidenum">
              <a:rPr lang="en-US" sz="1300">
                <a:latin typeface="Arial" pitchFamily="34" charset="0"/>
              </a:rPr>
              <a:pPr/>
              <a:t>77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flash – as in</a:t>
            </a:r>
            <a:r>
              <a:rPr lang="en-US" baseline="0" dirty="0" smtClean="0">
                <a:latin typeface="Arial" pitchFamily="34" charset="0"/>
              </a:rPr>
              <a:t> I've guessed this word in a flash!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F1AA57-7477-4B69-9C5B-97859DFEFD4A}" type="slidenum">
              <a:rPr lang="en-US" sz="1300">
                <a:latin typeface="Arial" pitchFamily="34" charset="0"/>
              </a:rPr>
              <a:pPr/>
              <a:t>81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flash – as in</a:t>
            </a:r>
            <a:r>
              <a:rPr lang="en-US" baseline="0" dirty="0" smtClean="0">
                <a:latin typeface="Arial" pitchFamily="34" charset="0"/>
              </a:rPr>
              <a:t> I've guessed this word in a flash!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fld id="{30962933-0276-4D7E-A97F-9510D44347F3}" type="slidenum">
              <a:rPr lang="en-US" sz="1300">
                <a:latin typeface="Arial" charset="0"/>
              </a:rPr>
              <a:pPr/>
              <a:t>84</a:t>
            </a:fld>
            <a:endParaRPr lang="en-US" sz="1300">
              <a:latin typeface="Arial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fld id="{86875EC1-05E8-4CC5-B09B-974042A35FB2}" type="slidenum">
              <a:rPr lang="en-US" sz="1200" smtClean="0">
                <a:latin typeface="Arial" charset="0"/>
              </a:rPr>
              <a:pPr/>
              <a:t>2</a:t>
            </a:fld>
            <a:endParaRPr lang="en-US" sz="1200" smtClean="0">
              <a:latin typeface="Arial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jazzy!</a:t>
            </a:r>
          </a:p>
        </p:txBody>
      </p:sp>
    </p:spTree>
    <p:extLst>
      <p:ext uri="{BB962C8B-B14F-4D97-AF65-F5344CB8AC3E}">
        <p14:creationId xmlns:p14="http://schemas.microsoft.com/office/powerpoint/2010/main" val="3891330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F1AA57-7477-4B69-9C5B-97859DFEFD4A}" type="slidenum">
              <a:rPr lang="en-US" sz="1300">
                <a:latin typeface="Arial" pitchFamily="34" charset="0"/>
              </a:rPr>
              <a:pPr/>
              <a:t>85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fld id="{30962933-0276-4D7E-A97F-9510D44347F3}" type="slidenum">
              <a:rPr lang="en-US" sz="1300">
                <a:latin typeface="Arial" charset="0"/>
              </a:rPr>
              <a:pPr/>
              <a:t>86</a:t>
            </a:fld>
            <a:endParaRPr lang="en-US" sz="1300">
              <a:latin typeface="Arial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fld id="{30962933-0276-4D7E-A97F-9510D44347F3}" type="slidenum">
              <a:rPr lang="en-US" sz="1300">
                <a:latin typeface="Arial" charset="0"/>
              </a:rPr>
              <a:pPr/>
              <a:t>87</a:t>
            </a:fld>
            <a:endParaRPr lang="en-US" sz="1300">
              <a:latin typeface="Arial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D6B56240-203C-4D15-850A-447DFA28BAAC}" type="slidenum">
              <a:rPr lang="en-US" altLang="en-US" sz="1300">
                <a:solidFill>
                  <a:prstClr val="black"/>
                </a:solidFill>
                <a:latin typeface="Arial" pitchFamily="34" charset="0"/>
              </a:rPr>
              <a:pPr/>
              <a:t>88</a:t>
            </a:fld>
            <a:endParaRPr lang="en-US" alt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1380BC36-036B-4218-A4CF-2C8D7C3D6FEA}" type="slidenum">
              <a:rPr lang="en-US" altLang="en-US" sz="1300">
                <a:solidFill>
                  <a:prstClr val="black"/>
                </a:solidFill>
                <a:latin typeface="Arial" pitchFamily="34" charset="0"/>
              </a:rPr>
              <a:pPr/>
              <a:t>89</a:t>
            </a:fld>
            <a:endParaRPr lang="en-US" alt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02" indent="-302039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157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420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684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7947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210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473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7736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F1AA57-7477-4B69-9C5B-97859DFEFD4A}" type="slidenum">
              <a:rPr lang="en-US" sz="1300">
                <a:latin typeface="Arial" pitchFamily="34" charset="0"/>
              </a:rPr>
              <a:pPr/>
              <a:t>90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862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02" indent="-302039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157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420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684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7947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210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473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7736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F1AA57-7477-4B69-9C5B-97859DFEFD4A}" type="slidenum">
              <a:rPr lang="en-US" sz="1300">
                <a:latin typeface="Arial" pitchFamily="34" charset="0"/>
              </a:rPr>
              <a:pPr/>
              <a:t>91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66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02" indent="-302039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157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420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684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7947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210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473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7736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F1AA57-7477-4B69-9C5B-97859DFEFD4A}" type="slidenum">
              <a:rPr lang="en-US" sz="1300">
                <a:latin typeface="Arial" pitchFamily="34" charset="0"/>
              </a:rPr>
              <a:pPr/>
              <a:t>92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819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02" indent="-302039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157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420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684" indent="-241632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7947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210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473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7736" indent="-241632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F1AA57-7477-4B69-9C5B-97859DFEFD4A}" type="slidenum">
              <a:rPr lang="en-US" sz="1300">
                <a:latin typeface="Arial" pitchFamily="34" charset="0"/>
              </a:rPr>
              <a:pPr/>
              <a:t>93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18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47160B32-1B7D-43CA-B526-84357B70D2DD}" type="slidenum">
              <a:rPr lang="en-US" altLang="en-US" sz="1300">
                <a:solidFill>
                  <a:prstClr val="black"/>
                </a:solidFill>
                <a:latin typeface="Arial" pitchFamily="34" charset="0"/>
              </a:rPr>
              <a:pPr/>
              <a:t>94</a:t>
            </a:fld>
            <a:endParaRPr lang="en-US" alt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F1AA57-7477-4B69-9C5B-97859DFEFD4A}" type="slidenum">
              <a:rPr lang="en-US" sz="1300">
                <a:latin typeface="Arial" pitchFamily="34" charset="0"/>
              </a:rPr>
              <a:pPr/>
              <a:t>3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flash – as in</a:t>
            </a:r>
            <a:r>
              <a:rPr lang="en-US" baseline="0" dirty="0" smtClean="0">
                <a:latin typeface="Arial" pitchFamily="34" charset="0"/>
              </a:rPr>
              <a:t> I've guessed this word in a flash!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183512B9-F307-4F45-A4FF-8F67ED855AB0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/>
              <a:t>95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835A5AC-D9EB-46D4-AC66-7E6A0A74C88A}" type="slidenum">
              <a:rPr lang="en-US" altLang="en-US" sz="1300">
                <a:solidFill>
                  <a:srgbClr val="000000"/>
                </a:solidFill>
                <a:latin typeface="Arial" pitchFamily="34" charset="0"/>
              </a:rPr>
              <a:pPr/>
              <a:t>96</a:t>
            </a:fld>
            <a:endParaRPr lang="en-US" alt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0F664709-A9CF-49D1-ADB8-AB0B30BF786D}" type="slidenum">
              <a:rPr lang="en-US" sz="1300">
                <a:latin typeface="Arial" pitchFamily="34" charset="0"/>
              </a:rPr>
              <a:pPr/>
              <a:t>114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159E2B45-589C-4922-A803-5AD376E52041}" type="slidenum">
              <a:rPr lang="en-US" sz="1300">
                <a:latin typeface="Arial" pitchFamily="34" charset="0"/>
              </a:rPr>
              <a:pPr/>
              <a:t>117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78152F64-1CB6-4BF4-966D-C83704096231}" type="slidenum">
              <a:rPr lang="en-US" sz="1300">
                <a:latin typeface="Arial" pitchFamily="34" charset="0"/>
              </a:rPr>
              <a:pPr/>
              <a:t>118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35F6EDBC-D9A5-476F-BE85-6D2A99439106}" type="slidenum">
              <a:rPr lang="en-US" sz="1300">
                <a:latin typeface="Arial" pitchFamily="34" charset="0"/>
              </a:rPr>
              <a:pPr/>
              <a:t>119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E3E137D0-AFD0-40E7-B731-907D97235486}" type="slidenum">
              <a:rPr lang="en-US" sz="1300">
                <a:latin typeface="Arial" pitchFamily="34" charset="0"/>
              </a:rPr>
              <a:pPr/>
              <a:t>120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E08D6F49-C028-4511-B6F2-C261D8021814}" type="slidenum">
              <a:rPr lang="en-US" sz="1300">
                <a:latin typeface="Arial" pitchFamily="34" charset="0"/>
              </a:rPr>
              <a:pPr/>
              <a:t>121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EF781732-16DB-4767-83D5-0C7268B1DCF0}" type="slidenum">
              <a:rPr lang="en-US" sz="1300">
                <a:latin typeface="Arial" pitchFamily="34" charset="0"/>
              </a:rPr>
              <a:pPr/>
              <a:t>125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82D497B8-DED8-4E1B-B254-656FCEB4F3BE}" type="slidenum">
              <a:rPr lang="en-US" sz="1300">
                <a:latin typeface="Arial" pitchFamily="34" charset="0"/>
              </a:rPr>
              <a:pPr/>
              <a:t>130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1825CF26-DEB8-4FC6-97D9-39A83DEAAD38}" type="slidenum">
              <a:rPr lang="en-US" sz="1300">
                <a:latin typeface="Arial" pitchFamily="34" charset="0"/>
              </a:rPr>
              <a:pPr/>
              <a:t>131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EC494F76-E081-4FEE-9377-8F249B73BC07}" type="slidenum">
              <a:rPr lang="en-US" sz="1300">
                <a:latin typeface="Arial" pitchFamily="34" charset="0"/>
              </a:rPr>
              <a:pPr/>
              <a:t>132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16D5AD7D-F611-4DFA-9C6E-1BAA3873F040}" type="slidenum">
              <a:rPr lang="en-US" sz="1300">
                <a:latin typeface="Arial" pitchFamily="34" charset="0"/>
              </a:rPr>
              <a:pPr/>
              <a:t>133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C542E691-E475-4120-B8EA-6A4C64BADEE4}" type="slidenum">
              <a:rPr lang="en-US" sz="1300">
                <a:latin typeface="Arial" pitchFamily="34" charset="0"/>
              </a:rPr>
              <a:pPr/>
              <a:t>135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2AE75B4A-A77B-4E51-A23E-475EB702EBEA}" type="slidenum">
              <a:rPr lang="en-US" sz="1300">
                <a:latin typeface="Arial" pitchFamily="34" charset="0"/>
              </a:rPr>
              <a:pPr/>
              <a:t>136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BC317532-0D0E-4354-9C98-56C62991F456}" type="slidenum">
              <a:rPr lang="en-US" sz="1300">
                <a:latin typeface="Arial" pitchFamily="34" charset="0"/>
              </a:rPr>
              <a:pPr/>
              <a:t>137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DA4DDA8B-655E-45C6-B8F2-863FAB7D4B93}" type="slidenum">
              <a:rPr lang="en-US" sz="1300">
                <a:latin typeface="Arial" pitchFamily="34" charset="0"/>
              </a:rPr>
              <a:pPr/>
              <a:t>138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749C8E59-5DD9-4867-936F-A79DE2334BFC}" type="slidenum">
              <a:rPr lang="en-US" sz="1300">
                <a:latin typeface="Arial" pitchFamily="34" charset="0"/>
              </a:rPr>
              <a:pPr/>
              <a:t>143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376E4C86-F011-47C9-91B9-FFBC475A51F2}" type="slidenum">
              <a:rPr lang="en-US" sz="1300">
                <a:latin typeface="Arial" pitchFamily="34" charset="0"/>
              </a:rPr>
              <a:pPr/>
              <a:t>151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EB8CA55D-43F2-4243-BE1B-7B70A4335164}" type="slidenum">
              <a:rPr lang="en-US" sz="1300">
                <a:latin typeface="Arial" pitchFamily="34" charset="0"/>
              </a:rPr>
              <a:pPr/>
              <a:t>152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A7038D12-5F30-44B3-9292-9982AD4A65B2}" type="slidenum">
              <a:rPr lang="en-US" sz="1300">
                <a:latin typeface="Arial" pitchFamily="34" charset="0"/>
              </a:rPr>
              <a:pPr/>
              <a:t>153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A86800E1-3F52-4744-9CD8-97C889D9D56B}" type="slidenum">
              <a:rPr lang="en-US" sz="1300">
                <a:latin typeface="Arial" pitchFamily="34" charset="0"/>
              </a:rPr>
              <a:pPr/>
              <a:t>154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EFC6BCA9-F475-4044-BB81-162EC5ABB23F}" type="slidenum">
              <a:rPr lang="en-US" sz="1300">
                <a:latin typeface="Arial" pitchFamily="34" charset="0"/>
              </a:rPr>
              <a:pPr/>
              <a:t>155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EA140AF3-3A4C-4889-88F5-3348BFA5ADE5}" type="slidenum">
              <a:rPr lang="en-US" sz="1300">
                <a:latin typeface="Arial" pitchFamily="34" charset="0"/>
              </a:rPr>
              <a:pPr/>
              <a:t>159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7A4DA5B9-39E4-4FB6-ABA5-960001C416F7}" type="slidenum">
              <a:rPr lang="en-US" sz="1300">
                <a:latin typeface="Arial" pitchFamily="34" charset="0"/>
              </a:rPr>
              <a:pPr/>
              <a:t>160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5281E55B-5552-4848-97DF-E07A26B85781}" type="slidenum">
              <a:rPr lang="en-US" sz="1300">
                <a:latin typeface="Arial" pitchFamily="34" charset="0"/>
              </a:rPr>
              <a:pPr/>
              <a:t>161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2A4D9AF1-200A-4215-9184-5608560FD74F}" type="slidenum">
              <a:rPr lang="en-US" sz="1300">
                <a:latin typeface="Arial" pitchFamily="34" charset="0"/>
              </a:rPr>
              <a:pPr/>
              <a:t>162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1728F16F-CF34-475E-BB48-30508B7EE943}" type="slidenum">
              <a:rPr lang="en-US" sz="1300">
                <a:latin typeface="Arial" pitchFamily="34" charset="0"/>
              </a:rPr>
              <a:pPr/>
              <a:t>164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188F045F-5862-4E97-9D04-CFE3692A7A4C}" type="slidenum">
              <a:rPr lang="en-US" sz="1300">
                <a:latin typeface="Arial" pitchFamily="34" charset="0"/>
              </a:rPr>
              <a:pPr/>
              <a:t>173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6655AC45-E70A-4B2E-B416-3B576BD27615}" type="slidenum">
              <a:rPr lang="en-US" sz="1300">
                <a:solidFill>
                  <a:srgbClr val="000000"/>
                </a:solidFill>
                <a:latin typeface="Arial" pitchFamily="34" charset="0"/>
              </a:rPr>
              <a:pPr/>
              <a:t>30</a:t>
            </a:fld>
            <a:endParaRPr 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656199E5-01D9-4F95-B9DC-FFE9A47124A2}" type="slidenum">
              <a:rPr lang="en-US" sz="1300">
                <a:latin typeface="Arial" pitchFamily="34" charset="0"/>
              </a:rPr>
              <a:pPr/>
              <a:t>174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BFCBA892-7A8F-4B46-8964-D1BB759C6449}" type="slidenum">
              <a:rPr lang="en-US" sz="1300">
                <a:latin typeface="Arial" pitchFamily="34" charset="0"/>
              </a:rPr>
              <a:pPr/>
              <a:t>175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DA6467D1-3458-4884-883A-0E7F8C26192E}" type="slidenum">
              <a:rPr lang="en-US" sz="1300">
                <a:latin typeface="Arial" pitchFamily="34" charset="0"/>
              </a:rPr>
              <a:pPr/>
              <a:t>176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EF2760F9-1F24-433C-B324-26AE7FA880C3}" type="slidenum">
              <a:rPr lang="en-US" sz="1300">
                <a:latin typeface="Arial" pitchFamily="34" charset="0"/>
              </a:rPr>
              <a:pPr/>
              <a:t>193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/>
            <a:fld id="{FCB13CB1-134A-4901-A767-B30421DBB455}" type="slidenum">
              <a:rPr lang="en-US" sz="1300">
                <a:latin typeface="Arial" pitchFamily="34" charset="0"/>
              </a:rPr>
              <a:pPr algn="r"/>
              <a:t>203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6655AC45-E70A-4B2E-B416-3B576BD27615}" type="slidenum">
              <a:rPr lang="en-US" sz="1300">
                <a:solidFill>
                  <a:srgbClr val="000000"/>
                </a:solidFill>
                <a:latin typeface="Arial" pitchFamily="34" charset="0"/>
              </a:rPr>
              <a:pPr/>
              <a:t>31</a:t>
            </a:fld>
            <a:endParaRPr 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A147D281-E061-4868-8809-472280D12CF9}" type="slidenum">
              <a:rPr lang="en-US" sz="1300">
                <a:latin typeface="Arial" pitchFamily="34" charset="0"/>
              </a:rPr>
              <a:pPr/>
              <a:t>44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fld id="{A147D281-E061-4868-8809-472280D12CF9}" type="slidenum">
              <a:rPr lang="en-US" sz="1300">
                <a:latin typeface="Arial" pitchFamily="34" charset="0"/>
              </a:rPr>
              <a:pPr/>
              <a:t>45</a:t>
            </a:fld>
            <a:endParaRPr lang="en-US" sz="1300">
              <a:latin typeface="Arial" pitchFamily="34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78FE1-A01B-4704-912F-00C3A8E1C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7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611DC-F7FC-4669-A0DE-6F9C8225A9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3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7F5E80-C24C-4F1B-9915-C538B0EDA1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44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0AE8E-1DF4-48D4-9FBE-B820EAF269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74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BE451-2D68-478C-BDF0-2FC769DFAF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14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3BBB5-C7E6-4179-B025-3388ED5989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67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16465-5EAE-4479-B03D-D3C45CB6A3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90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399C1-1AD3-45DC-81E6-12A550479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99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DA07C-1B42-455E-9A90-728946C548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79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62810-EB35-42D5-87DC-11D00F028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30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7A4A6-9D00-48BC-8796-2B8DBE7C47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9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2DD8A2-E3D8-48C0-A039-979FB24BD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47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0D660-A2AE-4BD6-9EDE-E4E8813390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3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0FA7B-9F8F-41CF-8A26-097D80508E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37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0086E-D861-4552-A6BC-A19DFF8E9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1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ACA02-E0E2-4F48-8B59-D306FBF1A5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43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B0482-94B2-488C-B9CE-A2A428C28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707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C2F98-4167-479D-BD93-34B8569A9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99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272CA-2F7E-4E83-A0BF-8B76111E5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684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D9BAE-13F7-4FBC-9866-F9A220EC0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0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E3916-9155-4169-97F3-11B4767810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76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D9FF8-1D76-4BB5-BF34-A127A78494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0BA5B-5EED-4EDF-B30E-3ABD8AE47D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73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23426-B6FA-4173-A550-5CD2C931DB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59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0E4CD-A7BC-46F3-970F-61B66EAACC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72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2E229-0193-4B49-B45D-D015A3C8F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24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0B38F9-BEE5-4D87-9D78-C84414B9E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18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7E15A-469F-48DD-82C0-24732CCD763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18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D4A71-6F84-4363-9102-50C2197986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1066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CCE9D-7A3C-48B5-907F-586561CB1A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36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E79DB-2425-4AEF-BA7D-453020E1629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106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C7C46-9E98-4F66-9DD0-36D6C39B2C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06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A47C1-B316-4709-AED5-2149B680B9C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948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24627A-7B40-4D1D-8D31-7A0B2E954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635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9B120-5A83-4CDD-AA24-034C87B8FE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893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7101B-E33C-43CB-B598-39730C9288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196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1DF3FD-7FDD-4DF9-948C-E9FC553208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061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84D16-2947-4F2E-AFE9-2CE065939B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428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7B0B2-C0DA-4BA3-9E9C-E0FEC2D426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930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63144-4ADD-4593-BCD6-D4ECD62E3F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69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E14C7-E644-4168-88C6-112EA40CC0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120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9FFCF-A200-44AD-8B3F-7A1669034F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904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58D51-16DC-4ECB-98D3-1B234E7042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57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59797-1466-4B40-BA39-7B5F9490747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1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FB40D-B8F4-459B-87DD-9C3BC46A43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827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B46FF-A809-4757-A68B-8B7845FD163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593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33F95-76B9-4238-92DD-5A422B74AF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51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E14C2-8712-4C0F-B356-68CC3C1933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862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471F-245F-4CC9-9570-944088C8161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6947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EEBE2E-9428-4D91-9D96-43CE3B6F57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75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D674B-A1B2-4E32-BD7B-1A11C35CD3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5092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7A6D7-E368-483D-A89D-50D4089CC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9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67898-FD33-4E8C-A35C-65F68C3497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540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7862C-F5E4-4EAA-8EE5-3A6E33014E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73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646C3-E281-4B9B-946A-1EAA77ED4A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7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287DC-4C84-4F79-9208-D6ED36223A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553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EAE80-8408-4C94-BB40-C41F1DF9D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922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DCF07-AF1D-4444-9696-DFDBBF8D9C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967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41DC4-4594-4E69-B9D8-DD96D1F4B3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494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3F88F-E57A-4DAE-9CD4-F0C9E4D810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368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D35E3-DD60-4784-9981-D7FCC6588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70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6A5C9-481F-4148-BAA5-C52FFD27F2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27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0E2C3-4F59-4970-8921-9CBC044806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8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15253-E806-4CEA-AE3E-8C388F5141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4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F1D2F-D543-4293-8BA3-6ECDEAA8F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1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EC8F-71B0-49B9-A613-607FC2D1DF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9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7073A5EB-E44B-4748-BA0B-D55BFC04B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062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62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62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CC792E50-3D16-46B9-B7DA-86E83D48D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0" r:id="rId1"/>
    <p:sldLayoutId id="2147484381" r:id="rId2"/>
    <p:sldLayoutId id="2147484382" r:id="rId3"/>
    <p:sldLayoutId id="2147484383" r:id="rId4"/>
    <p:sldLayoutId id="2147484384" r:id="rId5"/>
    <p:sldLayoutId id="2147484385" r:id="rId6"/>
    <p:sldLayoutId id="2147484386" r:id="rId7"/>
    <p:sldLayoutId id="2147484387" r:id="rId8"/>
    <p:sldLayoutId id="2147484388" r:id="rId9"/>
    <p:sldLayoutId id="2147484389" r:id="rId10"/>
    <p:sldLayoutId id="214748439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9C2371A4-D328-4868-B3F5-5817CF1FA9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ea typeface="ＭＳ Ｐゴシック" pitchFamily="-106" charset="-128"/>
              </a:defRPr>
            </a:lvl1pPr>
          </a:lstStyle>
          <a:p>
            <a:pPr>
              <a:defRPr/>
            </a:pPr>
            <a:fld id="{6E1E8C5E-F3AA-4C80-B872-90019783C3C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3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6169BDFB-04AB-4993-8505-0984B364E0A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5396FD7F-79B9-4419-8EFD-3F48CCDAAF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6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34" charset="-128"/>
          <a:cs typeface="ＭＳ Ｐゴシック" pitchFamily="-10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34" charset="-128"/>
          <a:cs typeface="ＭＳ Ｐゴシック" pitchFamily="-10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34" charset="-128"/>
          <a:cs typeface="ＭＳ Ｐゴシック" pitchFamily="-10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34" charset="-128"/>
          <a:cs typeface="ＭＳ Ｐゴシック" pitchFamily="-10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notesSlide" Target="../notesSlides/notesSlide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2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14.xml"/><Relationship Id="rId5" Type="http://schemas.openxmlformats.org/officeDocument/2006/relationships/image" Target="../media/image60.emf"/><Relationship Id="rId4" Type="http://schemas.openxmlformats.org/officeDocument/2006/relationships/customXml" Target="../ink/ink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2623.xml"/><Relationship Id="rId13" Type="http://schemas.openxmlformats.org/officeDocument/2006/relationships/tags" Target="../tags/tag2628.xml"/><Relationship Id="rId18" Type="http://schemas.openxmlformats.org/officeDocument/2006/relationships/tags" Target="../tags/tag2633.xml"/><Relationship Id="rId26" Type="http://schemas.openxmlformats.org/officeDocument/2006/relationships/tags" Target="../tags/tag2641.xml"/><Relationship Id="rId39" Type="http://schemas.openxmlformats.org/officeDocument/2006/relationships/slideLayout" Target="../slideLayouts/slideLayout1.xml"/><Relationship Id="rId3" Type="http://schemas.openxmlformats.org/officeDocument/2006/relationships/tags" Target="../tags/tag2618.xml"/><Relationship Id="rId21" Type="http://schemas.openxmlformats.org/officeDocument/2006/relationships/tags" Target="../tags/tag2636.xml"/><Relationship Id="rId34" Type="http://schemas.openxmlformats.org/officeDocument/2006/relationships/tags" Target="../tags/tag2649.xml"/><Relationship Id="rId42" Type="http://schemas.openxmlformats.org/officeDocument/2006/relationships/customXml" Target="../ink/ink24.xml"/><Relationship Id="rId7" Type="http://schemas.openxmlformats.org/officeDocument/2006/relationships/tags" Target="../tags/tag2622.xml"/><Relationship Id="rId12" Type="http://schemas.openxmlformats.org/officeDocument/2006/relationships/tags" Target="../tags/tag2627.xml"/><Relationship Id="rId17" Type="http://schemas.openxmlformats.org/officeDocument/2006/relationships/tags" Target="../tags/tag2632.xml"/><Relationship Id="rId25" Type="http://schemas.openxmlformats.org/officeDocument/2006/relationships/tags" Target="../tags/tag2640.xml"/><Relationship Id="rId33" Type="http://schemas.openxmlformats.org/officeDocument/2006/relationships/tags" Target="../tags/tag2648.xml"/><Relationship Id="rId38" Type="http://schemas.openxmlformats.org/officeDocument/2006/relationships/tags" Target="../tags/tag2653.xml"/><Relationship Id="rId2" Type="http://schemas.openxmlformats.org/officeDocument/2006/relationships/tags" Target="../tags/tag2617.xml"/><Relationship Id="rId16" Type="http://schemas.openxmlformats.org/officeDocument/2006/relationships/tags" Target="../tags/tag2631.xml"/><Relationship Id="rId20" Type="http://schemas.openxmlformats.org/officeDocument/2006/relationships/tags" Target="../tags/tag2635.xml"/><Relationship Id="rId29" Type="http://schemas.openxmlformats.org/officeDocument/2006/relationships/tags" Target="../tags/tag2644.xml"/><Relationship Id="rId41" Type="http://schemas.openxmlformats.org/officeDocument/2006/relationships/image" Target="../media/image23.png"/><Relationship Id="rId1" Type="http://schemas.openxmlformats.org/officeDocument/2006/relationships/tags" Target="../tags/tag2616.xml"/><Relationship Id="rId6" Type="http://schemas.openxmlformats.org/officeDocument/2006/relationships/tags" Target="../tags/tag2621.xml"/><Relationship Id="rId11" Type="http://schemas.openxmlformats.org/officeDocument/2006/relationships/tags" Target="../tags/tag2626.xml"/><Relationship Id="rId24" Type="http://schemas.openxmlformats.org/officeDocument/2006/relationships/tags" Target="../tags/tag2639.xml"/><Relationship Id="rId32" Type="http://schemas.openxmlformats.org/officeDocument/2006/relationships/tags" Target="../tags/tag2647.xml"/><Relationship Id="rId37" Type="http://schemas.openxmlformats.org/officeDocument/2006/relationships/tags" Target="../tags/tag2652.xml"/><Relationship Id="rId40" Type="http://schemas.openxmlformats.org/officeDocument/2006/relationships/image" Target="../media/image22.png"/><Relationship Id="rId5" Type="http://schemas.openxmlformats.org/officeDocument/2006/relationships/tags" Target="../tags/tag2620.xml"/><Relationship Id="rId15" Type="http://schemas.openxmlformats.org/officeDocument/2006/relationships/tags" Target="../tags/tag2630.xml"/><Relationship Id="rId23" Type="http://schemas.openxmlformats.org/officeDocument/2006/relationships/tags" Target="../tags/tag2638.xml"/><Relationship Id="rId28" Type="http://schemas.openxmlformats.org/officeDocument/2006/relationships/tags" Target="../tags/tag2643.xml"/><Relationship Id="rId36" Type="http://schemas.openxmlformats.org/officeDocument/2006/relationships/tags" Target="../tags/tag2651.xml"/><Relationship Id="rId10" Type="http://schemas.openxmlformats.org/officeDocument/2006/relationships/tags" Target="../tags/tag2625.xml"/><Relationship Id="rId19" Type="http://schemas.openxmlformats.org/officeDocument/2006/relationships/tags" Target="../tags/tag2634.xml"/><Relationship Id="rId31" Type="http://schemas.openxmlformats.org/officeDocument/2006/relationships/tags" Target="../tags/tag2646.xml"/><Relationship Id="rId4" Type="http://schemas.openxmlformats.org/officeDocument/2006/relationships/tags" Target="../tags/tag2619.xml"/><Relationship Id="rId9" Type="http://schemas.openxmlformats.org/officeDocument/2006/relationships/tags" Target="../tags/tag2624.xml"/><Relationship Id="rId14" Type="http://schemas.openxmlformats.org/officeDocument/2006/relationships/tags" Target="../tags/tag2629.xml"/><Relationship Id="rId22" Type="http://schemas.openxmlformats.org/officeDocument/2006/relationships/tags" Target="../tags/tag2637.xml"/><Relationship Id="rId27" Type="http://schemas.openxmlformats.org/officeDocument/2006/relationships/tags" Target="../tags/tag2642.xml"/><Relationship Id="rId30" Type="http://schemas.openxmlformats.org/officeDocument/2006/relationships/tags" Target="../tags/tag2645.xml"/><Relationship Id="rId35" Type="http://schemas.openxmlformats.org/officeDocument/2006/relationships/tags" Target="../tags/tag2650.xml"/><Relationship Id="rId43" Type="http://schemas.openxmlformats.org/officeDocument/2006/relationships/image" Target="../media/image180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tags" Target="../tags/tag2661.xml"/><Relationship Id="rId13" Type="http://schemas.openxmlformats.org/officeDocument/2006/relationships/tags" Target="../tags/tag2666.xml"/><Relationship Id="rId18" Type="http://schemas.openxmlformats.org/officeDocument/2006/relationships/tags" Target="../tags/tag2671.xml"/><Relationship Id="rId26" Type="http://schemas.openxmlformats.org/officeDocument/2006/relationships/tags" Target="../tags/tag2679.xml"/><Relationship Id="rId3" Type="http://schemas.openxmlformats.org/officeDocument/2006/relationships/tags" Target="../tags/tag2656.xml"/><Relationship Id="rId21" Type="http://schemas.openxmlformats.org/officeDocument/2006/relationships/tags" Target="../tags/tag2674.xml"/><Relationship Id="rId34" Type="http://schemas.openxmlformats.org/officeDocument/2006/relationships/image" Target="../media/image23.png"/><Relationship Id="rId7" Type="http://schemas.openxmlformats.org/officeDocument/2006/relationships/tags" Target="../tags/tag2660.xml"/><Relationship Id="rId12" Type="http://schemas.openxmlformats.org/officeDocument/2006/relationships/tags" Target="../tags/tag2665.xml"/><Relationship Id="rId17" Type="http://schemas.openxmlformats.org/officeDocument/2006/relationships/tags" Target="../tags/tag2670.xml"/><Relationship Id="rId25" Type="http://schemas.openxmlformats.org/officeDocument/2006/relationships/tags" Target="../tags/tag2678.xml"/><Relationship Id="rId33" Type="http://schemas.openxmlformats.org/officeDocument/2006/relationships/image" Target="../media/image22.png"/><Relationship Id="rId38" Type="http://schemas.openxmlformats.org/officeDocument/2006/relationships/image" Target="../media/image24.jpeg"/><Relationship Id="rId2" Type="http://schemas.openxmlformats.org/officeDocument/2006/relationships/tags" Target="../tags/tag2655.xml"/><Relationship Id="rId16" Type="http://schemas.openxmlformats.org/officeDocument/2006/relationships/tags" Target="../tags/tag2669.xml"/><Relationship Id="rId20" Type="http://schemas.openxmlformats.org/officeDocument/2006/relationships/tags" Target="../tags/tag2673.xml"/><Relationship Id="rId29" Type="http://schemas.openxmlformats.org/officeDocument/2006/relationships/tags" Target="../tags/tag2682.xml"/><Relationship Id="rId1" Type="http://schemas.openxmlformats.org/officeDocument/2006/relationships/tags" Target="../tags/tag2654.xml"/><Relationship Id="rId6" Type="http://schemas.openxmlformats.org/officeDocument/2006/relationships/tags" Target="../tags/tag2659.xml"/><Relationship Id="rId11" Type="http://schemas.openxmlformats.org/officeDocument/2006/relationships/tags" Target="../tags/tag2664.xml"/><Relationship Id="rId24" Type="http://schemas.openxmlformats.org/officeDocument/2006/relationships/tags" Target="../tags/tag2677.xml"/><Relationship Id="rId32" Type="http://schemas.openxmlformats.org/officeDocument/2006/relationships/slideLayout" Target="../slideLayouts/slideLayout1.xml"/><Relationship Id="rId37" Type="http://schemas.openxmlformats.org/officeDocument/2006/relationships/image" Target="../media/image180.emf"/><Relationship Id="rId5" Type="http://schemas.openxmlformats.org/officeDocument/2006/relationships/tags" Target="../tags/tag2658.xml"/><Relationship Id="rId15" Type="http://schemas.openxmlformats.org/officeDocument/2006/relationships/tags" Target="../tags/tag2668.xml"/><Relationship Id="rId23" Type="http://schemas.openxmlformats.org/officeDocument/2006/relationships/tags" Target="../tags/tag2676.xml"/><Relationship Id="rId28" Type="http://schemas.openxmlformats.org/officeDocument/2006/relationships/tags" Target="../tags/tag2681.xml"/><Relationship Id="rId10" Type="http://schemas.openxmlformats.org/officeDocument/2006/relationships/tags" Target="../tags/tag2663.xml"/><Relationship Id="rId19" Type="http://schemas.openxmlformats.org/officeDocument/2006/relationships/tags" Target="../tags/tag2672.xml"/><Relationship Id="rId31" Type="http://schemas.openxmlformats.org/officeDocument/2006/relationships/tags" Target="../tags/tag2684.xml"/><Relationship Id="rId4" Type="http://schemas.openxmlformats.org/officeDocument/2006/relationships/tags" Target="../tags/tag2657.xml"/><Relationship Id="rId9" Type="http://schemas.openxmlformats.org/officeDocument/2006/relationships/tags" Target="../tags/tag2662.xml"/><Relationship Id="rId14" Type="http://schemas.openxmlformats.org/officeDocument/2006/relationships/tags" Target="../tags/tag2667.xml"/><Relationship Id="rId22" Type="http://schemas.openxmlformats.org/officeDocument/2006/relationships/tags" Target="../tags/tag2675.xml"/><Relationship Id="rId27" Type="http://schemas.openxmlformats.org/officeDocument/2006/relationships/tags" Target="../tags/tag2680.xml"/><Relationship Id="rId30" Type="http://schemas.openxmlformats.org/officeDocument/2006/relationships/tags" Target="../tags/tag2683.xml"/><Relationship Id="rId35" Type="http://schemas.openxmlformats.org/officeDocument/2006/relationships/customXml" Target="../ink/ink2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2692.xml"/><Relationship Id="rId13" Type="http://schemas.openxmlformats.org/officeDocument/2006/relationships/image" Target="../media/image28.png"/><Relationship Id="rId3" Type="http://schemas.openxmlformats.org/officeDocument/2006/relationships/tags" Target="../tags/tag2687.xml"/><Relationship Id="rId7" Type="http://schemas.openxmlformats.org/officeDocument/2006/relationships/tags" Target="../tags/tag2691.xml"/><Relationship Id="rId12" Type="http://schemas.openxmlformats.org/officeDocument/2006/relationships/image" Target="../media/image27.png"/><Relationship Id="rId2" Type="http://schemas.openxmlformats.org/officeDocument/2006/relationships/tags" Target="../tags/tag2686.xml"/><Relationship Id="rId1" Type="http://schemas.openxmlformats.org/officeDocument/2006/relationships/tags" Target="../tags/tag2685.xml"/><Relationship Id="rId6" Type="http://schemas.openxmlformats.org/officeDocument/2006/relationships/tags" Target="../tags/tag2690.xml"/><Relationship Id="rId11" Type="http://schemas.openxmlformats.org/officeDocument/2006/relationships/image" Target="../media/image23.png"/><Relationship Id="rId5" Type="http://schemas.openxmlformats.org/officeDocument/2006/relationships/tags" Target="../tags/tag2689.xml"/><Relationship Id="rId15" Type="http://schemas.openxmlformats.org/officeDocument/2006/relationships/image" Target="../media/image51.png"/><Relationship Id="rId10" Type="http://schemas.openxmlformats.org/officeDocument/2006/relationships/image" Target="../media/image26.png"/><Relationship Id="rId4" Type="http://schemas.openxmlformats.org/officeDocument/2006/relationships/tags" Target="../tags/tag2688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9.png"/></Relationships>
</file>

<file path=ppt/slides/_rels/slide103.xml.rels><?xml version="1.0" encoding="UTF-8" standalone="yes"?>
<Relationships xmlns="http://schemas.openxmlformats.org/package/2006/relationships"><Relationship Id="rId117" Type="http://schemas.openxmlformats.org/officeDocument/2006/relationships/tags" Target="../tags/tag2809.xml"/><Relationship Id="rId21" Type="http://schemas.openxmlformats.org/officeDocument/2006/relationships/tags" Target="../tags/tag2713.xml"/><Relationship Id="rId42" Type="http://schemas.openxmlformats.org/officeDocument/2006/relationships/tags" Target="../tags/tag2734.xml"/><Relationship Id="rId63" Type="http://schemas.openxmlformats.org/officeDocument/2006/relationships/tags" Target="../tags/tag2755.xml"/><Relationship Id="rId84" Type="http://schemas.openxmlformats.org/officeDocument/2006/relationships/tags" Target="../tags/tag2776.xml"/><Relationship Id="rId138" Type="http://schemas.openxmlformats.org/officeDocument/2006/relationships/tags" Target="../tags/tag2830.xml"/><Relationship Id="rId159" Type="http://schemas.openxmlformats.org/officeDocument/2006/relationships/tags" Target="../tags/tag2851.xml"/><Relationship Id="rId170" Type="http://schemas.openxmlformats.org/officeDocument/2006/relationships/tags" Target="../tags/tag2862.xml"/><Relationship Id="rId191" Type="http://schemas.openxmlformats.org/officeDocument/2006/relationships/tags" Target="../tags/tag2883.xml"/><Relationship Id="rId205" Type="http://schemas.openxmlformats.org/officeDocument/2006/relationships/tags" Target="../tags/tag2897.xml"/><Relationship Id="rId226" Type="http://schemas.openxmlformats.org/officeDocument/2006/relationships/image" Target="../media/image36.emf"/><Relationship Id="rId107" Type="http://schemas.openxmlformats.org/officeDocument/2006/relationships/tags" Target="../tags/tag2799.xml"/><Relationship Id="rId11" Type="http://schemas.openxmlformats.org/officeDocument/2006/relationships/tags" Target="../tags/tag2703.xml"/><Relationship Id="rId32" Type="http://schemas.openxmlformats.org/officeDocument/2006/relationships/tags" Target="../tags/tag2724.xml"/><Relationship Id="rId53" Type="http://schemas.openxmlformats.org/officeDocument/2006/relationships/tags" Target="../tags/tag2745.xml"/><Relationship Id="rId74" Type="http://schemas.openxmlformats.org/officeDocument/2006/relationships/tags" Target="../tags/tag2766.xml"/><Relationship Id="rId128" Type="http://schemas.openxmlformats.org/officeDocument/2006/relationships/tags" Target="../tags/tag2820.xml"/><Relationship Id="rId149" Type="http://schemas.openxmlformats.org/officeDocument/2006/relationships/tags" Target="../tags/tag2841.xml"/><Relationship Id="rId5" Type="http://schemas.openxmlformats.org/officeDocument/2006/relationships/tags" Target="../tags/tag2697.xml"/><Relationship Id="rId95" Type="http://schemas.openxmlformats.org/officeDocument/2006/relationships/tags" Target="../tags/tag2787.xml"/><Relationship Id="rId160" Type="http://schemas.openxmlformats.org/officeDocument/2006/relationships/tags" Target="../tags/tag2852.xml"/><Relationship Id="rId181" Type="http://schemas.openxmlformats.org/officeDocument/2006/relationships/tags" Target="../tags/tag2873.xml"/><Relationship Id="rId216" Type="http://schemas.openxmlformats.org/officeDocument/2006/relationships/image" Target="../media/image310.emf"/><Relationship Id="rId237" Type="http://schemas.openxmlformats.org/officeDocument/2006/relationships/customXml" Target="../ink/ink37.xml"/><Relationship Id="rId22" Type="http://schemas.openxmlformats.org/officeDocument/2006/relationships/tags" Target="../tags/tag2714.xml"/><Relationship Id="rId43" Type="http://schemas.openxmlformats.org/officeDocument/2006/relationships/tags" Target="../tags/tag2735.xml"/><Relationship Id="rId64" Type="http://schemas.openxmlformats.org/officeDocument/2006/relationships/tags" Target="../tags/tag2756.xml"/><Relationship Id="rId118" Type="http://schemas.openxmlformats.org/officeDocument/2006/relationships/tags" Target="../tags/tag2810.xml"/><Relationship Id="rId139" Type="http://schemas.openxmlformats.org/officeDocument/2006/relationships/tags" Target="../tags/tag2831.xml"/><Relationship Id="rId80" Type="http://schemas.openxmlformats.org/officeDocument/2006/relationships/tags" Target="../tags/tag2772.xml"/><Relationship Id="rId85" Type="http://schemas.openxmlformats.org/officeDocument/2006/relationships/tags" Target="../tags/tag2777.xml"/><Relationship Id="rId150" Type="http://schemas.openxmlformats.org/officeDocument/2006/relationships/tags" Target="../tags/tag2842.xml"/><Relationship Id="rId155" Type="http://schemas.openxmlformats.org/officeDocument/2006/relationships/tags" Target="../tags/tag2847.xml"/><Relationship Id="rId171" Type="http://schemas.openxmlformats.org/officeDocument/2006/relationships/tags" Target="../tags/tag2863.xml"/><Relationship Id="rId176" Type="http://schemas.openxmlformats.org/officeDocument/2006/relationships/tags" Target="../tags/tag2868.xml"/><Relationship Id="rId192" Type="http://schemas.openxmlformats.org/officeDocument/2006/relationships/tags" Target="../tags/tag2884.xml"/><Relationship Id="rId197" Type="http://schemas.openxmlformats.org/officeDocument/2006/relationships/tags" Target="../tags/tag2889.xml"/><Relationship Id="rId206" Type="http://schemas.openxmlformats.org/officeDocument/2006/relationships/tags" Target="../tags/tag2898.xml"/><Relationship Id="rId227" Type="http://schemas.openxmlformats.org/officeDocument/2006/relationships/customXml" Target="../ink/ink32.xml"/><Relationship Id="rId201" Type="http://schemas.openxmlformats.org/officeDocument/2006/relationships/tags" Target="../tags/tag2893.xml"/><Relationship Id="rId222" Type="http://schemas.openxmlformats.org/officeDocument/2006/relationships/image" Target="../media/image340.emf"/><Relationship Id="rId12" Type="http://schemas.openxmlformats.org/officeDocument/2006/relationships/tags" Target="../tags/tag2704.xml"/><Relationship Id="rId17" Type="http://schemas.openxmlformats.org/officeDocument/2006/relationships/tags" Target="../tags/tag2709.xml"/><Relationship Id="rId33" Type="http://schemas.openxmlformats.org/officeDocument/2006/relationships/tags" Target="../tags/tag2725.xml"/><Relationship Id="rId38" Type="http://schemas.openxmlformats.org/officeDocument/2006/relationships/tags" Target="../tags/tag2730.xml"/><Relationship Id="rId59" Type="http://schemas.openxmlformats.org/officeDocument/2006/relationships/tags" Target="../tags/tag2751.xml"/><Relationship Id="rId103" Type="http://schemas.openxmlformats.org/officeDocument/2006/relationships/tags" Target="../tags/tag2795.xml"/><Relationship Id="rId108" Type="http://schemas.openxmlformats.org/officeDocument/2006/relationships/tags" Target="../tags/tag2800.xml"/><Relationship Id="rId124" Type="http://schemas.openxmlformats.org/officeDocument/2006/relationships/tags" Target="../tags/tag2816.xml"/><Relationship Id="rId129" Type="http://schemas.openxmlformats.org/officeDocument/2006/relationships/tags" Target="../tags/tag2821.xml"/><Relationship Id="rId54" Type="http://schemas.openxmlformats.org/officeDocument/2006/relationships/tags" Target="../tags/tag2746.xml"/><Relationship Id="rId70" Type="http://schemas.openxmlformats.org/officeDocument/2006/relationships/tags" Target="../tags/tag2762.xml"/><Relationship Id="rId75" Type="http://schemas.openxmlformats.org/officeDocument/2006/relationships/tags" Target="../tags/tag2767.xml"/><Relationship Id="rId91" Type="http://schemas.openxmlformats.org/officeDocument/2006/relationships/tags" Target="../tags/tag2783.xml"/><Relationship Id="rId96" Type="http://schemas.openxmlformats.org/officeDocument/2006/relationships/tags" Target="../tags/tag2788.xml"/><Relationship Id="rId140" Type="http://schemas.openxmlformats.org/officeDocument/2006/relationships/tags" Target="../tags/tag2832.xml"/><Relationship Id="rId145" Type="http://schemas.openxmlformats.org/officeDocument/2006/relationships/tags" Target="../tags/tag2837.xml"/><Relationship Id="rId161" Type="http://schemas.openxmlformats.org/officeDocument/2006/relationships/tags" Target="../tags/tag2853.xml"/><Relationship Id="rId166" Type="http://schemas.openxmlformats.org/officeDocument/2006/relationships/tags" Target="../tags/tag2858.xml"/><Relationship Id="rId182" Type="http://schemas.openxmlformats.org/officeDocument/2006/relationships/tags" Target="../tags/tag2874.xml"/><Relationship Id="rId187" Type="http://schemas.openxmlformats.org/officeDocument/2006/relationships/tags" Target="../tags/tag2879.xml"/><Relationship Id="rId217" Type="http://schemas.openxmlformats.org/officeDocument/2006/relationships/customXml" Target="../ink/ink27.xml"/><Relationship Id="rId1" Type="http://schemas.openxmlformats.org/officeDocument/2006/relationships/tags" Target="../tags/tag2693.xml"/><Relationship Id="rId6" Type="http://schemas.openxmlformats.org/officeDocument/2006/relationships/tags" Target="../tags/tag2698.xml"/><Relationship Id="rId212" Type="http://schemas.openxmlformats.org/officeDocument/2006/relationships/tags" Target="../tags/tag2904.xml"/><Relationship Id="rId233" Type="http://schemas.openxmlformats.org/officeDocument/2006/relationships/customXml" Target="../ink/ink35.xml"/><Relationship Id="rId238" Type="http://schemas.openxmlformats.org/officeDocument/2006/relationships/image" Target="../media/image420.emf"/><Relationship Id="rId23" Type="http://schemas.openxmlformats.org/officeDocument/2006/relationships/tags" Target="../tags/tag2715.xml"/><Relationship Id="rId28" Type="http://schemas.openxmlformats.org/officeDocument/2006/relationships/tags" Target="../tags/tag2720.xml"/><Relationship Id="rId49" Type="http://schemas.openxmlformats.org/officeDocument/2006/relationships/tags" Target="../tags/tag2741.xml"/><Relationship Id="rId114" Type="http://schemas.openxmlformats.org/officeDocument/2006/relationships/tags" Target="../tags/tag2806.xml"/><Relationship Id="rId119" Type="http://schemas.openxmlformats.org/officeDocument/2006/relationships/tags" Target="../tags/tag2811.xml"/><Relationship Id="rId44" Type="http://schemas.openxmlformats.org/officeDocument/2006/relationships/tags" Target="../tags/tag2736.xml"/><Relationship Id="rId60" Type="http://schemas.openxmlformats.org/officeDocument/2006/relationships/tags" Target="../tags/tag2752.xml"/><Relationship Id="rId65" Type="http://schemas.openxmlformats.org/officeDocument/2006/relationships/tags" Target="../tags/tag2757.xml"/><Relationship Id="rId81" Type="http://schemas.openxmlformats.org/officeDocument/2006/relationships/tags" Target="../tags/tag2773.xml"/><Relationship Id="rId86" Type="http://schemas.openxmlformats.org/officeDocument/2006/relationships/tags" Target="../tags/tag2778.xml"/><Relationship Id="rId130" Type="http://schemas.openxmlformats.org/officeDocument/2006/relationships/tags" Target="../tags/tag2822.xml"/><Relationship Id="rId135" Type="http://schemas.openxmlformats.org/officeDocument/2006/relationships/tags" Target="../tags/tag2827.xml"/><Relationship Id="rId151" Type="http://schemas.openxmlformats.org/officeDocument/2006/relationships/tags" Target="../tags/tag2843.xml"/><Relationship Id="rId156" Type="http://schemas.openxmlformats.org/officeDocument/2006/relationships/tags" Target="../tags/tag2848.xml"/><Relationship Id="rId177" Type="http://schemas.openxmlformats.org/officeDocument/2006/relationships/tags" Target="../tags/tag2869.xml"/><Relationship Id="rId198" Type="http://schemas.openxmlformats.org/officeDocument/2006/relationships/tags" Target="../tags/tag2890.xml"/><Relationship Id="rId172" Type="http://schemas.openxmlformats.org/officeDocument/2006/relationships/tags" Target="../tags/tag2864.xml"/><Relationship Id="rId193" Type="http://schemas.openxmlformats.org/officeDocument/2006/relationships/tags" Target="../tags/tag2885.xml"/><Relationship Id="rId202" Type="http://schemas.openxmlformats.org/officeDocument/2006/relationships/tags" Target="../tags/tag2894.xml"/><Relationship Id="rId207" Type="http://schemas.openxmlformats.org/officeDocument/2006/relationships/tags" Target="../tags/tag2899.xml"/><Relationship Id="rId223" Type="http://schemas.openxmlformats.org/officeDocument/2006/relationships/customXml" Target="../ink/ink30.xml"/><Relationship Id="rId228" Type="http://schemas.openxmlformats.org/officeDocument/2006/relationships/image" Target="../media/image370.emf"/><Relationship Id="rId13" Type="http://schemas.openxmlformats.org/officeDocument/2006/relationships/tags" Target="../tags/tag2705.xml"/><Relationship Id="rId18" Type="http://schemas.openxmlformats.org/officeDocument/2006/relationships/tags" Target="../tags/tag2710.xml"/><Relationship Id="rId39" Type="http://schemas.openxmlformats.org/officeDocument/2006/relationships/tags" Target="../tags/tag2731.xml"/><Relationship Id="rId109" Type="http://schemas.openxmlformats.org/officeDocument/2006/relationships/tags" Target="../tags/tag2801.xml"/><Relationship Id="rId34" Type="http://schemas.openxmlformats.org/officeDocument/2006/relationships/tags" Target="../tags/tag2726.xml"/><Relationship Id="rId50" Type="http://schemas.openxmlformats.org/officeDocument/2006/relationships/tags" Target="../tags/tag2742.xml"/><Relationship Id="rId55" Type="http://schemas.openxmlformats.org/officeDocument/2006/relationships/tags" Target="../tags/tag2747.xml"/><Relationship Id="rId76" Type="http://schemas.openxmlformats.org/officeDocument/2006/relationships/tags" Target="../tags/tag2768.xml"/><Relationship Id="rId97" Type="http://schemas.openxmlformats.org/officeDocument/2006/relationships/tags" Target="../tags/tag2789.xml"/><Relationship Id="rId104" Type="http://schemas.openxmlformats.org/officeDocument/2006/relationships/tags" Target="../tags/tag2796.xml"/><Relationship Id="rId120" Type="http://schemas.openxmlformats.org/officeDocument/2006/relationships/tags" Target="../tags/tag2812.xml"/><Relationship Id="rId125" Type="http://schemas.openxmlformats.org/officeDocument/2006/relationships/tags" Target="../tags/tag2817.xml"/><Relationship Id="rId141" Type="http://schemas.openxmlformats.org/officeDocument/2006/relationships/tags" Target="../tags/tag2833.xml"/><Relationship Id="rId146" Type="http://schemas.openxmlformats.org/officeDocument/2006/relationships/tags" Target="../tags/tag2838.xml"/><Relationship Id="rId167" Type="http://schemas.openxmlformats.org/officeDocument/2006/relationships/tags" Target="../tags/tag2859.xml"/><Relationship Id="rId188" Type="http://schemas.openxmlformats.org/officeDocument/2006/relationships/tags" Target="../tags/tag2880.xml"/><Relationship Id="rId7" Type="http://schemas.openxmlformats.org/officeDocument/2006/relationships/tags" Target="../tags/tag2699.xml"/><Relationship Id="rId71" Type="http://schemas.openxmlformats.org/officeDocument/2006/relationships/tags" Target="../tags/tag2763.xml"/><Relationship Id="rId92" Type="http://schemas.openxmlformats.org/officeDocument/2006/relationships/tags" Target="../tags/tag2784.xml"/><Relationship Id="rId162" Type="http://schemas.openxmlformats.org/officeDocument/2006/relationships/tags" Target="../tags/tag2854.xml"/><Relationship Id="rId183" Type="http://schemas.openxmlformats.org/officeDocument/2006/relationships/tags" Target="../tags/tag2875.xml"/><Relationship Id="rId213" Type="http://schemas.openxmlformats.org/officeDocument/2006/relationships/tags" Target="../tags/tag2905.xml"/><Relationship Id="rId218" Type="http://schemas.openxmlformats.org/officeDocument/2006/relationships/image" Target="../media/image32.emf"/><Relationship Id="rId234" Type="http://schemas.openxmlformats.org/officeDocument/2006/relationships/image" Target="../media/image40.emf"/><Relationship Id="rId2" Type="http://schemas.openxmlformats.org/officeDocument/2006/relationships/tags" Target="../tags/tag2694.xml"/><Relationship Id="rId29" Type="http://schemas.openxmlformats.org/officeDocument/2006/relationships/tags" Target="../tags/tag2721.xml"/><Relationship Id="rId24" Type="http://schemas.openxmlformats.org/officeDocument/2006/relationships/tags" Target="../tags/tag2716.xml"/><Relationship Id="rId40" Type="http://schemas.openxmlformats.org/officeDocument/2006/relationships/tags" Target="../tags/tag2732.xml"/><Relationship Id="rId45" Type="http://schemas.openxmlformats.org/officeDocument/2006/relationships/tags" Target="../tags/tag2737.xml"/><Relationship Id="rId66" Type="http://schemas.openxmlformats.org/officeDocument/2006/relationships/tags" Target="../tags/tag2758.xml"/><Relationship Id="rId87" Type="http://schemas.openxmlformats.org/officeDocument/2006/relationships/tags" Target="../tags/tag2779.xml"/><Relationship Id="rId110" Type="http://schemas.openxmlformats.org/officeDocument/2006/relationships/tags" Target="../tags/tag2802.xml"/><Relationship Id="rId115" Type="http://schemas.openxmlformats.org/officeDocument/2006/relationships/tags" Target="../tags/tag2807.xml"/><Relationship Id="rId131" Type="http://schemas.openxmlformats.org/officeDocument/2006/relationships/tags" Target="../tags/tag2823.xml"/><Relationship Id="rId136" Type="http://schemas.openxmlformats.org/officeDocument/2006/relationships/tags" Target="../tags/tag2828.xml"/><Relationship Id="rId157" Type="http://schemas.openxmlformats.org/officeDocument/2006/relationships/tags" Target="../tags/tag2849.xml"/><Relationship Id="rId178" Type="http://schemas.openxmlformats.org/officeDocument/2006/relationships/tags" Target="../tags/tag2870.xml"/><Relationship Id="rId61" Type="http://schemas.openxmlformats.org/officeDocument/2006/relationships/tags" Target="../tags/tag2753.xml"/><Relationship Id="rId82" Type="http://schemas.openxmlformats.org/officeDocument/2006/relationships/tags" Target="../tags/tag2774.xml"/><Relationship Id="rId152" Type="http://schemas.openxmlformats.org/officeDocument/2006/relationships/tags" Target="../tags/tag2844.xml"/><Relationship Id="rId173" Type="http://schemas.openxmlformats.org/officeDocument/2006/relationships/tags" Target="../tags/tag2865.xml"/><Relationship Id="rId194" Type="http://schemas.openxmlformats.org/officeDocument/2006/relationships/tags" Target="../tags/tag2886.xml"/><Relationship Id="rId199" Type="http://schemas.openxmlformats.org/officeDocument/2006/relationships/tags" Target="../tags/tag2891.xml"/><Relationship Id="rId203" Type="http://schemas.openxmlformats.org/officeDocument/2006/relationships/tags" Target="../tags/tag2895.xml"/><Relationship Id="rId208" Type="http://schemas.openxmlformats.org/officeDocument/2006/relationships/tags" Target="../tags/tag2900.xml"/><Relationship Id="rId229" Type="http://schemas.openxmlformats.org/officeDocument/2006/relationships/customXml" Target="../ink/ink33.xml"/><Relationship Id="rId19" Type="http://schemas.openxmlformats.org/officeDocument/2006/relationships/tags" Target="../tags/tag2711.xml"/><Relationship Id="rId224" Type="http://schemas.openxmlformats.org/officeDocument/2006/relationships/image" Target="../media/image35.emf"/><Relationship Id="rId14" Type="http://schemas.openxmlformats.org/officeDocument/2006/relationships/tags" Target="../tags/tag2706.xml"/><Relationship Id="rId30" Type="http://schemas.openxmlformats.org/officeDocument/2006/relationships/tags" Target="../tags/tag2722.xml"/><Relationship Id="rId35" Type="http://schemas.openxmlformats.org/officeDocument/2006/relationships/tags" Target="../tags/tag2727.xml"/><Relationship Id="rId56" Type="http://schemas.openxmlformats.org/officeDocument/2006/relationships/tags" Target="../tags/tag2748.xml"/><Relationship Id="rId77" Type="http://schemas.openxmlformats.org/officeDocument/2006/relationships/tags" Target="../tags/tag2769.xml"/><Relationship Id="rId100" Type="http://schemas.openxmlformats.org/officeDocument/2006/relationships/tags" Target="../tags/tag2792.xml"/><Relationship Id="rId105" Type="http://schemas.openxmlformats.org/officeDocument/2006/relationships/tags" Target="../tags/tag2797.xml"/><Relationship Id="rId126" Type="http://schemas.openxmlformats.org/officeDocument/2006/relationships/tags" Target="../tags/tag2818.xml"/><Relationship Id="rId147" Type="http://schemas.openxmlformats.org/officeDocument/2006/relationships/tags" Target="../tags/tag2839.xml"/><Relationship Id="rId168" Type="http://schemas.openxmlformats.org/officeDocument/2006/relationships/tags" Target="../tags/tag2860.xml"/><Relationship Id="rId8" Type="http://schemas.openxmlformats.org/officeDocument/2006/relationships/tags" Target="../tags/tag2700.xml"/><Relationship Id="rId51" Type="http://schemas.openxmlformats.org/officeDocument/2006/relationships/tags" Target="../tags/tag2743.xml"/><Relationship Id="rId72" Type="http://schemas.openxmlformats.org/officeDocument/2006/relationships/tags" Target="../tags/tag2764.xml"/><Relationship Id="rId93" Type="http://schemas.openxmlformats.org/officeDocument/2006/relationships/tags" Target="../tags/tag2785.xml"/><Relationship Id="rId98" Type="http://schemas.openxmlformats.org/officeDocument/2006/relationships/tags" Target="../tags/tag2790.xml"/><Relationship Id="rId121" Type="http://schemas.openxmlformats.org/officeDocument/2006/relationships/tags" Target="../tags/tag2813.xml"/><Relationship Id="rId142" Type="http://schemas.openxmlformats.org/officeDocument/2006/relationships/tags" Target="../tags/tag2834.xml"/><Relationship Id="rId163" Type="http://schemas.openxmlformats.org/officeDocument/2006/relationships/tags" Target="../tags/tag2855.xml"/><Relationship Id="rId184" Type="http://schemas.openxmlformats.org/officeDocument/2006/relationships/tags" Target="../tags/tag2876.xml"/><Relationship Id="rId189" Type="http://schemas.openxmlformats.org/officeDocument/2006/relationships/tags" Target="../tags/tag2881.xml"/><Relationship Id="rId219" Type="http://schemas.openxmlformats.org/officeDocument/2006/relationships/customXml" Target="../ink/ink28.xml"/><Relationship Id="rId3" Type="http://schemas.openxmlformats.org/officeDocument/2006/relationships/tags" Target="../tags/tag2695.xml"/><Relationship Id="rId214" Type="http://schemas.openxmlformats.org/officeDocument/2006/relationships/slideLayout" Target="../slideLayouts/slideLayout7.xml"/><Relationship Id="rId230" Type="http://schemas.openxmlformats.org/officeDocument/2006/relationships/image" Target="../media/image38.emf"/><Relationship Id="rId235" Type="http://schemas.openxmlformats.org/officeDocument/2006/relationships/customXml" Target="../ink/ink36.xml"/><Relationship Id="rId25" Type="http://schemas.openxmlformats.org/officeDocument/2006/relationships/tags" Target="../tags/tag2717.xml"/><Relationship Id="rId46" Type="http://schemas.openxmlformats.org/officeDocument/2006/relationships/tags" Target="../tags/tag2738.xml"/><Relationship Id="rId67" Type="http://schemas.openxmlformats.org/officeDocument/2006/relationships/tags" Target="../tags/tag2759.xml"/><Relationship Id="rId116" Type="http://schemas.openxmlformats.org/officeDocument/2006/relationships/tags" Target="../tags/tag2808.xml"/><Relationship Id="rId137" Type="http://schemas.openxmlformats.org/officeDocument/2006/relationships/tags" Target="../tags/tag2829.xml"/><Relationship Id="rId158" Type="http://schemas.openxmlformats.org/officeDocument/2006/relationships/tags" Target="../tags/tag2850.xml"/><Relationship Id="rId20" Type="http://schemas.openxmlformats.org/officeDocument/2006/relationships/tags" Target="../tags/tag2712.xml"/><Relationship Id="rId41" Type="http://schemas.openxmlformats.org/officeDocument/2006/relationships/tags" Target="../tags/tag2733.xml"/><Relationship Id="rId62" Type="http://schemas.openxmlformats.org/officeDocument/2006/relationships/tags" Target="../tags/tag2754.xml"/><Relationship Id="rId83" Type="http://schemas.openxmlformats.org/officeDocument/2006/relationships/tags" Target="../tags/tag2775.xml"/><Relationship Id="rId88" Type="http://schemas.openxmlformats.org/officeDocument/2006/relationships/tags" Target="../tags/tag2780.xml"/><Relationship Id="rId111" Type="http://schemas.openxmlformats.org/officeDocument/2006/relationships/tags" Target="../tags/tag2803.xml"/><Relationship Id="rId132" Type="http://schemas.openxmlformats.org/officeDocument/2006/relationships/tags" Target="../tags/tag2824.xml"/><Relationship Id="rId153" Type="http://schemas.openxmlformats.org/officeDocument/2006/relationships/tags" Target="../tags/tag2845.xml"/><Relationship Id="rId174" Type="http://schemas.openxmlformats.org/officeDocument/2006/relationships/tags" Target="../tags/tag2866.xml"/><Relationship Id="rId179" Type="http://schemas.openxmlformats.org/officeDocument/2006/relationships/tags" Target="../tags/tag2871.xml"/><Relationship Id="rId195" Type="http://schemas.openxmlformats.org/officeDocument/2006/relationships/tags" Target="../tags/tag2887.xml"/><Relationship Id="rId209" Type="http://schemas.openxmlformats.org/officeDocument/2006/relationships/tags" Target="../tags/tag2901.xml"/><Relationship Id="rId190" Type="http://schemas.openxmlformats.org/officeDocument/2006/relationships/tags" Target="../tags/tag2882.xml"/><Relationship Id="rId204" Type="http://schemas.openxmlformats.org/officeDocument/2006/relationships/tags" Target="../tags/tag2896.xml"/><Relationship Id="rId220" Type="http://schemas.openxmlformats.org/officeDocument/2006/relationships/image" Target="../media/image330.emf"/><Relationship Id="rId225" Type="http://schemas.openxmlformats.org/officeDocument/2006/relationships/customXml" Target="../ink/ink31.xml"/><Relationship Id="rId15" Type="http://schemas.openxmlformats.org/officeDocument/2006/relationships/tags" Target="../tags/tag2707.xml"/><Relationship Id="rId36" Type="http://schemas.openxmlformats.org/officeDocument/2006/relationships/tags" Target="../tags/tag2728.xml"/><Relationship Id="rId57" Type="http://schemas.openxmlformats.org/officeDocument/2006/relationships/tags" Target="../tags/tag2749.xml"/><Relationship Id="rId106" Type="http://schemas.openxmlformats.org/officeDocument/2006/relationships/tags" Target="../tags/tag2798.xml"/><Relationship Id="rId127" Type="http://schemas.openxmlformats.org/officeDocument/2006/relationships/tags" Target="../tags/tag2819.xml"/><Relationship Id="rId10" Type="http://schemas.openxmlformats.org/officeDocument/2006/relationships/tags" Target="../tags/tag2702.xml"/><Relationship Id="rId31" Type="http://schemas.openxmlformats.org/officeDocument/2006/relationships/tags" Target="../tags/tag2723.xml"/><Relationship Id="rId52" Type="http://schemas.openxmlformats.org/officeDocument/2006/relationships/tags" Target="../tags/tag2744.xml"/><Relationship Id="rId73" Type="http://schemas.openxmlformats.org/officeDocument/2006/relationships/tags" Target="../tags/tag2765.xml"/><Relationship Id="rId78" Type="http://schemas.openxmlformats.org/officeDocument/2006/relationships/tags" Target="../tags/tag2770.xml"/><Relationship Id="rId94" Type="http://schemas.openxmlformats.org/officeDocument/2006/relationships/tags" Target="../tags/tag2786.xml"/><Relationship Id="rId99" Type="http://schemas.openxmlformats.org/officeDocument/2006/relationships/tags" Target="../tags/tag2791.xml"/><Relationship Id="rId101" Type="http://schemas.openxmlformats.org/officeDocument/2006/relationships/tags" Target="../tags/tag2793.xml"/><Relationship Id="rId122" Type="http://schemas.openxmlformats.org/officeDocument/2006/relationships/tags" Target="../tags/tag2814.xml"/><Relationship Id="rId143" Type="http://schemas.openxmlformats.org/officeDocument/2006/relationships/tags" Target="../tags/tag2835.xml"/><Relationship Id="rId148" Type="http://schemas.openxmlformats.org/officeDocument/2006/relationships/tags" Target="../tags/tag2840.xml"/><Relationship Id="rId164" Type="http://schemas.openxmlformats.org/officeDocument/2006/relationships/tags" Target="../tags/tag2856.xml"/><Relationship Id="rId169" Type="http://schemas.openxmlformats.org/officeDocument/2006/relationships/tags" Target="../tags/tag2861.xml"/><Relationship Id="rId185" Type="http://schemas.openxmlformats.org/officeDocument/2006/relationships/tags" Target="../tags/tag2877.xml"/><Relationship Id="rId4" Type="http://schemas.openxmlformats.org/officeDocument/2006/relationships/tags" Target="../tags/tag2696.xml"/><Relationship Id="rId9" Type="http://schemas.openxmlformats.org/officeDocument/2006/relationships/tags" Target="../tags/tag2701.xml"/><Relationship Id="rId180" Type="http://schemas.openxmlformats.org/officeDocument/2006/relationships/tags" Target="../tags/tag2872.xml"/><Relationship Id="rId210" Type="http://schemas.openxmlformats.org/officeDocument/2006/relationships/tags" Target="../tags/tag2902.xml"/><Relationship Id="rId215" Type="http://schemas.openxmlformats.org/officeDocument/2006/relationships/customXml" Target="../ink/ink26.xml"/><Relationship Id="rId236" Type="http://schemas.openxmlformats.org/officeDocument/2006/relationships/image" Target="../media/image410.emf"/><Relationship Id="rId26" Type="http://schemas.openxmlformats.org/officeDocument/2006/relationships/tags" Target="../tags/tag2718.xml"/><Relationship Id="rId231" Type="http://schemas.openxmlformats.org/officeDocument/2006/relationships/customXml" Target="../ink/ink34.xml"/><Relationship Id="rId47" Type="http://schemas.openxmlformats.org/officeDocument/2006/relationships/tags" Target="../tags/tag2739.xml"/><Relationship Id="rId68" Type="http://schemas.openxmlformats.org/officeDocument/2006/relationships/tags" Target="../tags/tag2760.xml"/><Relationship Id="rId89" Type="http://schemas.openxmlformats.org/officeDocument/2006/relationships/tags" Target="../tags/tag2781.xml"/><Relationship Id="rId112" Type="http://schemas.openxmlformats.org/officeDocument/2006/relationships/tags" Target="../tags/tag2804.xml"/><Relationship Id="rId133" Type="http://schemas.openxmlformats.org/officeDocument/2006/relationships/tags" Target="../tags/tag2825.xml"/><Relationship Id="rId154" Type="http://schemas.openxmlformats.org/officeDocument/2006/relationships/tags" Target="../tags/tag2846.xml"/><Relationship Id="rId175" Type="http://schemas.openxmlformats.org/officeDocument/2006/relationships/tags" Target="../tags/tag2867.xml"/><Relationship Id="rId196" Type="http://schemas.openxmlformats.org/officeDocument/2006/relationships/tags" Target="../tags/tag2888.xml"/><Relationship Id="rId200" Type="http://schemas.openxmlformats.org/officeDocument/2006/relationships/tags" Target="../tags/tag2892.xml"/><Relationship Id="rId16" Type="http://schemas.openxmlformats.org/officeDocument/2006/relationships/tags" Target="../tags/tag2708.xml"/><Relationship Id="rId221" Type="http://schemas.openxmlformats.org/officeDocument/2006/relationships/customXml" Target="../ink/ink29.xml"/><Relationship Id="rId37" Type="http://schemas.openxmlformats.org/officeDocument/2006/relationships/tags" Target="../tags/tag2729.xml"/><Relationship Id="rId58" Type="http://schemas.openxmlformats.org/officeDocument/2006/relationships/tags" Target="../tags/tag2750.xml"/><Relationship Id="rId79" Type="http://schemas.openxmlformats.org/officeDocument/2006/relationships/tags" Target="../tags/tag2771.xml"/><Relationship Id="rId102" Type="http://schemas.openxmlformats.org/officeDocument/2006/relationships/tags" Target="../tags/tag2794.xml"/><Relationship Id="rId123" Type="http://schemas.openxmlformats.org/officeDocument/2006/relationships/tags" Target="../tags/tag2815.xml"/><Relationship Id="rId144" Type="http://schemas.openxmlformats.org/officeDocument/2006/relationships/tags" Target="../tags/tag2836.xml"/><Relationship Id="rId90" Type="http://schemas.openxmlformats.org/officeDocument/2006/relationships/tags" Target="../tags/tag2782.xml"/><Relationship Id="rId165" Type="http://schemas.openxmlformats.org/officeDocument/2006/relationships/tags" Target="../tags/tag2857.xml"/><Relationship Id="rId186" Type="http://schemas.openxmlformats.org/officeDocument/2006/relationships/tags" Target="../tags/tag2878.xml"/><Relationship Id="rId211" Type="http://schemas.openxmlformats.org/officeDocument/2006/relationships/tags" Target="../tags/tag2903.xml"/><Relationship Id="rId232" Type="http://schemas.openxmlformats.org/officeDocument/2006/relationships/image" Target="../media/image390.emf"/><Relationship Id="rId27" Type="http://schemas.openxmlformats.org/officeDocument/2006/relationships/tags" Target="../tags/tag2719.xml"/><Relationship Id="rId48" Type="http://schemas.openxmlformats.org/officeDocument/2006/relationships/tags" Target="../tags/tag2740.xml"/><Relationship Id="rId69" Type="http://schemas.openxmlformats.org/officeDocument/2006/relationships/tags" Target="../tags/tag2761.xml"/><Relationship Id="rId113" Type="http://schemas.openxmlformats.org/officeDocument/2006/relationships/tags" Target="../tags/tag2805.xml"/><Relationship Id="rId134" Type="http://schemas.openxmlformats.org/officeDocument/2006/relationships/tags" Target="../tags/tag2826.xml"/></Relationships>
</file>

<file path=ppt/slides/_rels/slide104.xml.rels><?xml version="1.0" encoding="UTF-8" standalone="yes"?>
<Relationships xmlns="http://schemas.openxmlformats.org/package/2006/relationships"><Relationship Id="rId117" Type="http://schemas.openxmlformats.org/officeDocument/2006/relationships/tags" Target="../tags/tag3022.xml"/><Relationship Id="rId21" Type="http://schemas.openxmlformats.org/officeDocument/2006/relationships/tags" Target="../tags/tag2926.xml"/><Relationship Id="rId42" Type="http://schemas.openxmlformats.org/officeDocument/2006/relationships/tags" Target="../tags/tag2947.xml"/><Relationship Id="rId63" Type="http://schemas.openxmlformats.org/officeDocument/2006/relationships/tags" Target="../tags/tag2968.xml"/><Relationship Id="rId84" Type="http://schemas.openxmlformats.org/officeDocument/2006/relationships/tags" Target="../tags/tag2989.xml"/><Relationship Id="rId138" Type="http://schemas.openxmlformats.org/officeDocument/2006/relationships/tags" Target="../tags/tag3043.xml"/><Relationship Id="rId159" Type="http://schemas.openxmlformats.org/officeDocument/2006/relationships/tags" Target="../tags/tag3064.xml"/><Relationship Id="rId170" Type="http://schemas.openxmlformats.org/officeDocument/2006/relationships/tags" Target="../tags/tag3075.xml"/><Relationship Id="rId191" Type="http://schemas.openxmlformats.org/officeDocument/2006/relationships/tags" Target="../tags/tag3096.xml"/><Relationship Id="rId205" Type="http://schemas.openxmlformats.org/officeDocument/2006/relationships/tags" Target="../tags/tag3110.xml"/><Relationship Id="rId226" Type="http://schemas.openxmlformats.org/officeDocument/2006/relationships/image" Target="../media/image480.emf"/><Relationship Id="rId107" Type="http://schemas.openxmlformats.org/officeDocument/2006/relationships/tags" Target="../tags/tag3012.xml"/><Relationship Id="rId11" Type="http://schemas.openxmlformats.org/officeDocument/2006/relationships/tags" Target="../tags/tag2916.xml"/><Relationship Id="rId32" Type="http://schemas.openxmlformats.org/officeDocument/2006/relationships/tags" Target="../tags/tag2937.xml"/><Relationship Id="rId53" Type="http://schemas.openxmlformats.org/officeDocument/2006/relationships/tags" Target="../tags/tag2958.xml"/><Relationship Id="rId74" Type="http://schemas.openxmlformats.org/officeDocument/2006/relationships/tags" Target="../tags/tag2979.xml"/><Relationship Id="rId128" Type="http://schemas.openxmlformats.org/officeDocument/2006/relationships/tags" Target="../tags/tag3033.xml"/><Relationship Id="rId149" Type="http://schemas.openxmlformats.org/officeDocument/2006/relationships/tags" Target="../tags/tag3054.xml"/><Relationship Id="rId5" Type="http://schemas.openxmlformats.org/officeDocument/2006/relationships/tags" Target="../tags/tag2910.xml"/><Relationship Id="rId95" Type="http://schemas.openxmlformats.org/officeDocument/2006/relationships/tags" Target="../tags/tag3000.xml"/><Relationship Id="rId160" Type="http://schemas.openxmlformats.org/officeDocument/2006/relationships/tags" Target="../tags/tag3065.xml"/><Relationship Id="rId181" Type="http://schemas.openxmlformats.org/officeDocument/2006/relationships/tags" Target="../tags/tag3086.xml"/><Relationship Id="rId216" Type="http://schemas.openxmlformats.org/officeDocument/2006/relationships/image" Target="../media/image43.emf"/><Relationship Id="rId237" Type="http://schemas.openxmlformats.org/officeDocument/2006/relationships/customXml" Target="../ink/ink49.xml"/><Relationship Id="rId22" Type="http://schemas.openxmlformats.org/officeDocument/2006/relationships/tags" Target="../tags/tag2927.xml"/><Relationship Id="rId43" Type="http://schemas.openxmlformats.org/officeDocument/2006/relationships/tags" Target="../tags/tag2948.xml"/><Relationship Id="rId64" Type="http://schemas.openxmlformats.org/officeDocument/2006/relationships/tags" Target="../tags/tag2969.xml"/><Relationship Id="rId118" Type="http://schemas.openxmlformats.org/officeDocument/2006/relationships/tags" Target="../tags/tag3023.xml"/><Relationship Id="rId139" Type="http://schemas.openxmlformats.org/officeDocument/2006/relationships/tags" Target="../tags/tag3044.xml"/><Relationship Id="rId85" Type="http://schemas.openxmlformats.org/officeDocument/2006/relationships/tags" Target="../tags/tag2990.xml"/><Relationship Id="rId150" Type="http://schemas.openxmlformats.org/officeDocument/2006/relationships/tags" Target="../tags/tag3055.xml"/><Relationship Id="rId171" Type="http://schemas.openxmlformats.org/officeDocument/2006/relationships/tags" Target="../tags/tag3076.xml"/><Relationship Id="rId192" Type="http://schemas.openxmlformats.org/officeDocument/2006/relationships/tags" Target="../tags/tag3097.xml"/><Relationship Id="rId206" Type="http://schemas.openxmlformats.org/officeDocument/2006/relationships/tags" Target="../tags/tag3111.xml"/><Relationship Id="rId227" Type="http://schemas.openxmlformats.org/officeDocument/2006/relationships/customXml" Target="../ink/ink44.xml"/><Relationship Id="rId201" Type="http://schemas.openxmlformats.org/officeDocument/2006/relationships/tags" Target="../tags/tag3106.xml"/><Relationship Id="rId222" Type="http://schemas.openxmlformats.org/officeDocument/2006/relationships/image" Target="../media/image46.emf"/><Relationship Id="rId243" Type="http://schemas.openxmlformats.org/officeDocument/2006/relationships/customXml" Target="../ink/ink52.xml"/><Relationship Id="rId12" Type="http://schemas.openxmlformats.org/officeDocument/2006/relationships/tags" Target="../tags/tag2917.xml"/><Relationship Id="rId17" Type="http://schemas.openxmlformats.org/officeDocument/2006/relationships/tags" Target="../tags/tag2922.xml"/><Relationship Id="rId33" Type="http://schemas.openxmlformats.org/officeDocument/2006/relationships/tags" Target="../tags/tag2938.xml"/><Relationship Id="rId38" Type="http://schemas.openxmlformats.org/officeDocument/2006/relationships/tags" Target="../tags/tag2943.xml"/><Relationship Id="rId59" Type="http://schemas.openxmlformats.org/officeDocument/2006/relationships/tags" Target="../tags/tag2964.xml"/><Relationship Id="rId103" Type="http://schemas.openxmlformats.org/officeDocument/2006/relationships/tags" Target="../tags/tag3008.xml"/><Relationship Id="rId108" Type="http://schemas.openxmlformats.org/officeDocument/2006/relationships/tags" Target="../tags/tag3013.xml"/><Relationship Id="rId124" Type="http://schemas.openxmlformats.org/officeDocument/2006/relationships/tags" Target="../tags/tag3029.xml"/><Relationship Id="rId129" Type="http://schemas.openxmlformats.org/officeDocument/2006/relationships/tags" Target="../tags/tag3034.xml"/><Relationship Id="rId54" Type="http://schemas.openxmlformats.org/officeDocument/2006/relationships/tags" Target="../tags/tag2959.xml"/><Relationship Id="rId70" Type="http://schemas.openxmlformats.org/officeDocument/2006/relationships/tags" Target="../tags/tag2975.xml"/><Relationship Id="rId75" Type="http://schemas.openxmlformats.org/officeDocument/2006/relationships/tags" Target="../tags/tag2980.xml"/><Relationship Id="rId91" Type="http://schemas.openxmlformats.org/officeDocument/2006/relationships/tags" Target="../tags/tag2996.xml"/><Relationship Id="rId96" Type="http://schemas.openxmlformats.org/officeDocument/2006/relationships/tags" Target="../tags/tag3001.xml"/><Relationship Id="rId140" Type="http://schemas.openxmlformats.org/officeDocument/2006/relationships/tags" Target="../tags/tag3045.xml"/><Relationship Id="rId145" Type="http://schemas.openxmlformats.org/officeDocument/2006/relationships/tags" Target="../tags/tag3050.xml"/><Relationship Id="rId161" Type="http://schemas.openxmlformats.org/officeDocument/2006/relationships/tags" Target="../tags/tag3066.xml"/><Relationship Id="rId166" Type="http://schemas.openxmlformats.org/officeDocument/2006/relationships/tags" Target="../tags/tag3071.xml"/><Relationship Id="rId182" Type="http://schemas.openxmlformats.org/officeDocument/2006/relationships/tags" Target="../tags/tag3087.xml"/><Relationship Id="rId187" Type="http://schemas.openxmlformats.org/officeDocument/2006/relationships/tags" Target="../tags/tag3092.xml"/><Relationship Id="rId217" Type="http://schemas.openxmlformats.org/officeDocument/2006/relationships/customXml" Target="../ink/ink39.xml"/><Relationship Id="rId1" Type="http://schemas.openxmlformats.org/officeDocument/2006/relationships/tags" Target="../tags/tag2906.xml"/><Relationship Id="rId6" Type="http://schemas.openxmlformats.org/officeDocument/2006/relationships/tags" Target="../tags/tag2911.xml"/><Relationship Id="rId212" Type="http://schemas.openxmlformats.org/officeDocument/2006/relationships/tags" Target="../tags/tag3117.xml"/><Relationship Id="rId233" Type="http://schemas.openxmlformats.org/officeDocument/2006/relationships/customXml" Target="../ink/ink47.xml"/><Relationship Id="rId238" Type="http://schemas.openxmlformats.org/officeDocument/2006/relationships/image" Target="../media/image54.emf"/><Relationship Id="rId23" Type="http://schemas.openxmlformats.org/officeDocument/2006/relationships/tags" Target="../tags/tag2928.xml"/><Relationship Id="rId28" Type="http://schemas.openxmlformats.org/officeDocument/2006/relationships/tags" Target="../tags/tag2933.xml"/><Relationship Id="rId49" Type="http://schemas.openxmlformats.org/officeDocument/2006/relationships/tags" Target="../tags/tag2954.xml"/><Relationship Id="rId114" Type="http://schemas.openxmlformats.org/officeDocument/2006/relationships/tags" Target="../tags/tag3019.xml"/><Relationship Id="rId119" Type="http://schemas.openxmlformats.org/officeDocument/2006/relationships/tags" Target="../tags/tag3024.xml"/><Relationship Id="rId44" Type="http://schemas.openxmlformats.org/officeDocument/2006/relationships/tags" Target="../tags/tag2949.xml"/><Relationship Id="rId60" Type="http://schemas.openxmlformats.org/officeDocument/2006/relationships/tags" Target="../tags/tag2965.xml"/><Relationship Id="rId65" Type="http://schemas.openxmlformats.org/officeDocument/2006/relationships/tags" Target="../tags/tag2970.xml"/><Relationship Id="rId81" Type="http://schemas.openxmlformats.org/officeDocument/2006/relationships/tags" Target="../tags/tag2986.xml"/><Relationship Id="rId86" Type="http://schemas.openxmlformats.org/officeDocument/2006/relationships/tags" Target="../tags/tag2991.xml"/><Relationship Id="rId130" Type="http://schemas.openxmlformats.org/officeDocument/2006/relationships/tags" Target="../tags/tag3035.xml"/><Relationship Id="rId135" Type="http://schemas.openxmlformats.org/officeDocument/2006/relationships/tags" Target="../tags/tag3040.xml"/><Relationship Id="rId151" Type="http://schemas.openxmlformats.org/officeDocument/2006/relationships/tags" Target="../tags/tag3056.xml"/><Relationship Id="rId156" Type="http://schemas.openxmlformats.org/officeDocument/2006/relationships/tags" Target="../tags/tag3061.xml"/><Relationship Id="rId177" Type="http://schemas.openxmlformats.org/officeDocument/2006/relationships/tags" Target="../tags/tag3082.xml"/><Relationship Id="rId198" Type="http://schemas.openxmlformats.org/officeDocument/2006/relationships/tags" Target="../tags/tag3103.xml"/><Relationship Id="rId172" Type="http://schemas.openxmlformats.org/officeDocument/2006/relationships/tags" Target="../tags/tag3077.xml"/><Relationship Id="rId193" Type="http://schemas.openxmlformats.org/officeDocument/2006/relationships/tags" Target="../tags/tag3098.xml"/><Relationship Id="rId202" Type="http://schemas.openxmlformats.org/officeDocument/2006/relationships/tags" Target="../tags/tag3107.xml"/><Relationship Id="rId207" Type="http://schemas.openxmlformats.org/officeDocument/2006/relationships/tags" Target="../tags/tag3112.xml"/><Relationship Id="rId223" Type="http://schemas.openxmlformats.org/officeDocument/2006/relationships/customXml" Target="../ink/ink42.xml"/><Relationship Id="rId228" Type="http://schemas.openxmlformats.org/officeDocument/2006/relationships/image" Target="../media/image490.emf"/><Relationship Id="rId244" Type="http://schemas.openxmlformats.org/officeDocument/2006/relationships/image" Target="../media/image570.emf"/><Relationship Id="rId13" Type="http://schemas.openxmlformats.org/officeDocument/2006/relationships/tags" Target="../tags/tag2918.xml"/><Relationship Id="rId18" Type="http://schemas.openxmlformats.org/officeDocument/2006/relationships/tags" Target="../tags/tag2923.xml"/><Relationship Id="rId39" Type="http://schemas.openxmlformats.org/officeDocument/2006/relationships/tags" Target="../tags/tag2944.xml"/><Relationship Id="rId109" Type="http://schemas.openxmlformats.org/officeDocument/2006/relationships/tags" Target="../tags/tag3014.xml"/><Relationship Id="rId34" Type="http://schemas.openxmlformats.org/officeDocument/2006/relationships/tags" Target="../tags/tag2939.xml"/><Relationship Id="rId50" Type="http://schemas.openxmlformats.org/officeDocument/2006/relationships/tags" Target="../tags/tag2955.xml"/><Relationship Id="rId55" Type="http://schemas.openxmlformats.org/officeDocument/2006/relationships/tags" Target="../tags/tag2960.xml"/><Relationship Id="rId76" Type="http://schemas.openxmlformats.org/officeDocument/2006/relationships/tags" Target="../tags/tag2981.xml"/><Relationship Id="rId97" Type="http://schemas.openxmlformats.org/officeDocument/2006/relationships/tags" Target="../tags/tag3002.xml"/><Relationship Id="rId104" Type="http://schemas.openxmlformats.org/officeDocument/2006/relationships/tags" Target="../tags/tag3009.xml"/><Relationship Id="rId120" Type="http://schemas.openxmlformats.org/officeDocument/2006/relationships/tags" Target="../tags/tag3025.xml"/><Relationship Id="rId125" Type="http://schemas.openxmlformats.org/officeDocument/2006/relationships/tags" Target="../tags/tag3030.xml"/><Relationship Id="rId141" Type="http://schemas.openxmlformats.org/officeDocument/2006/relationships/tags" Target="../tags/tag3046.xml"/><Relationship Id="rId146" Type="http://schemas.openxmlformats.org/officeDocument/2006/relationships/tags" Target="../tags/tag3051.xml"/><Relationship Id="rId167" Type="http://schemas.openxmlformats.org/officeDocument/2006/relationships/tags" Target="../tags/tag3072.xml"/><Relationship Id="rId188" Type="http://schemas.openxmlformats.org/officeDocument/2006/relationships/tags" Target="../tags/tag3093.xml"/><Relationship Id="rId7" Type="http://schemas.openxmlformats.org/officeDocument/2006/relationships/tags" Target="../tags/tag2912.xml"/><Relationship Id="rId71" Type="http://schemas.openxmlformats.org/officeDocument/2006/relationships/tags" Target="../tags/tag2976.xml"/><Relationship Id="rId92" Type="http://schemas.openxmlformats.org/officeDocument/2006/relationships/tags" Target="../tags/tag2997.xml"/><Relationship Id="rId162" Type="http://schemas.openxmlformats.org/officeDocument/2006/relationships/tags" Target="../tags/tag3067.xml"/><Relationship Id="rId183" Type="http://schemas.openxmlformats.org/officeDocument/2006/relationships/tags" Target="../tags/tag3088.xml"/><Relationship Id="rId213" Type="http://schemas.openxmlformats.org/officeDocument/2006/relationships/tags" Target="../tags/tag3118.xml"/><Relationship Id="rId218" Type="http://schemas.openxmlformats.org/officeDocument/2006/relationships/image" Target="../media/image440.emf"/><Relationship Id="rId234" Type="http://schemas.openxmlformats.org/officeDocument/2006/relationships/image" Target="../media/image520.emf"/><Relationship Id="rId239" Type="http://schemas.openxmlformats.org/officeDocument/2006/relationships/customXml" Target="../ink/ink50.xml"/><Relationship Id="rId2" Type="http://schemas.openxmlformats.org/officeDocument/2006/relationships/tags" Target="../tags/tag2907.xml"/><Relationship Id="rId29" Type="http://schemas.openxmlformats.org/officeDocument/2006/relationships/tags" Target="../tags/tag2934.xml"/><Relationship Id="rId24" Type="http://schemas.openxmlformats.org/officeDocument/2006/relationships/tags" Target="../tags/tag2929.xml"/><Relationship Id="rId40" Type="http://schemas.openxmlformats.org/officeDocument/2006/relationships/tags" Target="../tags/tag2945.xml"/><Relationship Id="rId45" Type="http://schemas.openxmlformats.org/officeDocument/2006/relationships/tags" Target="../tags/tag2950.xml"/><Relationship Id="rId66" Type="http://schemas.openxmlformats.org/officeDocument/2006/relationships/tags" Target="../tags/tag2971.xml"/><Relationship Id="rId87" Type="http://schemas.openxmlformats.org/officeDocument/2006/relationships/tags" Target="../tags/tag2992.xml"/><Relationship Id="rId110" Type="http://schemas.openxmlformats.org/officeDocument/2006/relationships/tags" Target="../tags/tag3015.xml"/><Relationship Id="rId115" Type="http://schemas.openxmlformats.org/officeDocument/2006/relationships/tags" Target="../tags/tag3020.xml"/><Relationship Id="rId131" Type="http://schemas.openxmlformats.org/officeDocument/2006/relationships/tags" Target="../tags/tag3036.xml"/><Relationship Id="rId136" Type="http://schemas.openxmlformats.org/officeDocument/2006/relationships/tags" Target="../tags/tag3041.xml"/><Relationship Id="rId157" Type="http://schemas.openxmlformats.org/officeDocument/2006/relationships/tags" Target="../tags/tag3062.xml"/><Relationship Id="rId178" Type="http://schemas.openxmlformats.org/officeDocument/2006/relationships/tags" Target="../tags/tag3083.xml"/><Relationship Id="rId61" Type="http://schemas.openxmlformats.org/officeDocument/2006/relationships/tags" Target="../tags/tag2966.xml"/><Relationship Id="rId82" Type="http://schemas.openxmlformats.org/officeDocument/2006/relationships/tags" Target="../tags/tag2987.xml"/><Relationship Id="rId152" Type="http://schemas.openxmlformats.org/officeDocument/2006/relationships/tags" Target="../tags/tag3057.xml"/><Relationship Id="rId173" Type="http://schemas.openxmlformats.org/officeDocument/2006/relationships/tags" Target="../tags/tag3078.xml"/><Relationship Id="rId194" Type="http://schemas.openxmlformats.org/officeDocument/2006/relationships/tags" Target="../tags/tag3099.xml"/><Relationship Id="rId199" Type="http://schemas.openxmlformats.org/officeDocument/2006/relationships/tags" Target="../tags/tag3104.xml"/><Relationship Id="rId203" Type="http://schemas.openxmlformats.org/officeDocument/2006/relationships/tags" Target="../tags/tag3108.xml"/><Relationship Id="rId208" Type="http://schemas.openxmlformats.org/officeDocument/2006/relationships/tags" Target="../tags/tag3113.xml"/><Relationship Id="rId229" Type="http://schemas.openxmlformats.org/officeDocument/2006/relationships/customXml" Target="../ink/ink45.xml"/><Relationship Id="rId19" Type="http://schemas.openxmlformats.org/officeDocument/2006/relationships/tags" Target="../tags/tag2924.xml"/><Relationship Id="rId224" Type="http://schemas.openxmlformats.org/officeDocument/2006/relationships/image" Target="../media/image470.emf"/><Relationship Id="rId240" Type="http://schemas.openxmlformats.org/officeDocument/2006/relationships/image" Target="../media/image550.emf"/><Relationship Id="rId14" Type="http://schemas.openxmlformats.org/officeDocument/2006/relationships/tags" Target="../tags/tag2919.xml"/><Relationship Id="rId30" Type="http://schemas.openxmlformats.org/officeDocument/2006/relationships/tags" Target="../tags/tag2935.xml"/><Relationship Id="rId35" Type="http://schemas.openxmlformats.org/officeDocument/2006/relationships/tags" Target="../tags/tag2940.xml"/><Relationship Id="rId56" Type="http://schemas.openxmlformats.org/officeDocument/2006/relationships/tags" Target="../tags/tag2961.xml"/><Relationship Id="rId77" Type="http://schemas.openxmlformats.org/officeDocument/2006/relationships/tags" Target="../tags/tag2982.xml"/><Relationship Id="rId100" Type="http://schemas.openxmlformats.org/officeDocument/2006/relationships/tags" Target="../tags/tag3005.xml"/><Relationship Id="rId105" Type="http://schemas.openxmlformats.org/officeDocument/2006/relationships/tags" Target="../tags/tag3010.xml"/><Relationship Id="rId126" Type="http://schemas.openxmlformats.org/officeDocument/2006/relationships/tags" Target="../tags/tag3031.xml"/><Relationship Id="rId147" Type="http://schemas.openxmlformats.org/officeDocument/2006/relationships/tags" Target="../tags/tag3052.xml"/><Relationship Id="rId168" Type="http://schemas.openxmlformats.org/officeDocument/2006/relationships/tags" Target="../tags/tag3073.xml"/><Relationship Id="rId8" Type="http://schemas.openxmlformats.org/officeDocument/2006/relationships/tags" Target="../tags/tag2913.xml"/><Relationship Id="rId51" Type="http://schemas.openxmlformats.org/officeDocument/2006/relationships/tags" Target="../tags/tag2956.xml"/><Relationship Id="rId72" Type="http://schemas.openxmlformats.org/officeDocument/2006/relationships/tags" Target="../tags/tag2977.xml"/><Relationship Id="rId93" Type="http://schemas.openxmlformats.org/officeDocument/2006/relationships/tags" Target="../tags/tag2998.xml"/><Relationship Id="rId98" Type="http://schemas.openxmlformats.org/officeDocument/2006/relationships/tags" Target="../tags/tag3003.xml"/><Relationship Id="rId121" Type="http://schemas.openxmlformats.org/officeDocument/2006/relationships/tags" Target="../tags/tag3026.xml"/><Relationship Id="rId142" Type="http://schemas.openxmlformats.org/officeDocument/2006/relationships/tags" Target="../tags/tag3047.xml"/><Relationship Id="rId163" Type="http://schemas.openxmlformats.org/officeDocument/2006/relationships/tags" Target="../tags/tag3068.xml"/><Relationship Id="rId184" Type="http://schemas.openxmlformats.org/officeDocument/2006/relationships/tags" Target="../tags/tag3089.xml"/><Relationship Id="rId189" Type="http://schemas.openxmlformats.org/officeDocument/2006/relationships/tags" Target="../tags/tag3094.xml"/><Relationship Id="rId219" Type="http://schemas.openxmlformats.org/officeDocument/2006/relationships/customXml" Target="../ink/ink40.xml"/><Relationship Id="rId3" Type="http://schemas.openxmlformats.org/officeDocument/2006/relationships/tags" Target="../tags/tag2908.xml"/><Relationship Id="rId214" Type="http://schemas.openxmlformats.org/officeDocument/2006/relationships/slideLayout" Target="../slideLayouts/slideLayout7.xml"/><Relationship Id="rId230" Type="http://schemas.openxmlformats.org/officeDocument/2006/relationships/image" Target="../media/image500.emf"/><Relationship Id="rId235" Type="http://schemas.openxmlformats.org/officeDocument/2006/relationships/customXml" Target="../ink/ink48.xml"/><Relationship Id="rId25" Type="http://schemas.openxmlformats.org/officeDocument/2006/relationships/tags" Target="../tags/tag2930.xml"/><Relationship Id="rId46" Type="http://schemas.openxmlformats.org/officeDocument/2006/relationships/tags" Target="../tags/tag2951.xml"/><Relationship Id="rId67" Type="http://schemas.openxmlformats.org/officeDocument/2006/relationships/tags" Target="../tags/tag2972.xml"/><Relationship Id="rId116" Type="http://schemas.openxmlformats.org/officeDocument/2006/relationships/tags" Target="../tags/tag3021.xml"/><Relationship Id="rId137" Type="http://schemas.openxmlformats.org/officeDocument/2006/relationships/tags" Target="../tags/tag3042.xml"/><Relationship Id="rId158" Type="http://schemas.openxmlformats.org/officeDocument/2006/relationships/tags" Target="../tags/tag3063.xml"/><Relationship Id="rId20" Type="http://schemas.openxmlformats.org/officeDocument/2006/relationships/tags" Target="../tags/tag2925.xml"/><Relationship Id="rId41" Type="http://schemas.openxmlformats.org/officeDocument/2006/relationships/tags" Target="../tags/tag2946.xml"/><Relationship Id="rId62" Type="http://schemas.openxmlformats.org/officeDocument/2006/relationships/tags" Target="../tags/tag2967.xml"/><Relationship Id="rId83" Type="http://schemas.openxmlformats.org/officeDocument/2006/relationships/tags" Target="../tags/tag2988.xml"/><Relationship Id="rId88" Type="http://schemas.openxmlformats.org/officeDocument/2006/relationships/tags" Target="../tags/tag2993.xml"/><Relationship Id="rId111" Type="http://schemas.openxmlformats.org/officeDocument/2006/relationships/tags" Target="../tags/tag3016.xml"/><Relationship Id="rId132" Type="http://schemas.openxmlformats.org/officeDocument/2006/relationships/tags" Target="../tags/tag3037.xml"/><Relationship Id="rId153" Type="http://schemas.openxmlformats.org/officeDocument/2006/relationships/tags" Target="../tags/tag3058.xml"/><Relationship Id="rId174" Type="http://schemas.openxmlformats.org/officeDocument/2006/relationships/tags" Target="../tags/tag3079.xml"/><Relationship Id="rId179" Type="http://schemas.openxmlformats.org/officeDocument/2006/relationships/tags" Target="../tags/tag3084.xml"/><Relationship Id="rId195" Type="http://schemas.openxmlformats.org/officeDocument/2006/relationships/tags" Target="../tags/tag3100.xml"/><Relationship Id="rId209" Type="http://schemas.openxmlformats.org/officeDocument/2006/relationships/tags" Target="../tags/tag3114.xml"/><Relationship Id="rId190" Type="http://schemas.openxmlformats.org/officeDocument/2006/relationships/tags" Target="../tags/tag3095.xml"/><Relationship Id="rId204" Type="http://schemas.openxmlformats.org/officeDocument/2006/relationships/tags" Target="../tags/tag3109.xml"/><Relationship Id="rId220" Type="http://schemas.openxmlformats.org/officeDocument/2006/relationships/image" Target="../media/image450.emf"/><Relationship Id="rId225" Type="http://schemas.openxmlformats.org/officeDocument/2006/relationships/customXml" Target="../ink/ink43.xml"/><Relationship Id="rId241" Type="http://schemas.openxmlformats.org/officeDocument/2006/relationships/customXml" Target="../ink/ink51.xml"/><Relationship Id="rId15" Type="http://schemas.openxmlformats.org/officeDocument/2006/relationships/tags" Target="../tags/tag2920.xml"/><Relationship Id="rId36" Type="http://schemas.openxmlformats.org/officeDocument/2006/relationships/tags" Target="../tags/tag2941.xml"/><Relationship Id="rId57" Type="http://schemas.openxmlformats.org/officeDocument/2006/relationships/tags" Target="../tags/tag2962.xml"/><Relationship Id="rId106" Type="http://schemas.openxmlformats.org/officeDocument/2006/relationships/tags" Target="../tags/tag3011.xml"/><Relationship Id="rId127" Type="http://schemas.openxmlformats.org/officeDocument/2006/relationships/tags" Target="../tags/tag3032.xml"/><Relationship Id="rId10" Type="http://schemas.openxmlformats.org/officeDocument/2006/relationships/tags" Target="../tags/tag2915.xml"/><Relationship Id="rId31" Type="http://schemas.openxmlformats.org/officeDocument/2006/relationships/tags" Target="../tags/tag2936.xml"/><Relationship Id="rId52" Type="http://schemas.openxmlformats.org/officeDocument/2006/relationships/tags" Target="../tags/tag2957.xml"/><Relationship Id="rId73" Type="http://schemas.openxmlformats.org/officeDocument/2006/relationships/tags" Target="../tags/tag2978.xml"/><Relationship Id="rId78" Type="http://schemas.openxmlformats.org/officeDocument/2006/relationships/tags" Target="../tags/tag2983.xml"/><Relationship Id="rId94" Type="http://schemas.openxmlformats.org/officeDocument/2006/relationships/tags" Target="../tags/tag2999.xml"/><Relationship Id="rId99" Type="http://schemas.openxmlformats.org/officeDocument/2006/relationships/tags" Target="../tags/tag3004.xml"/><Relationship Id="rId101" Type="http://schemas.openxmlformats.org/officeDocument/2006/relationships/tags" Target="../tags/tag3006.xml"/><Relationship Id="rId122" Type="http://schemas.openxmlformats.org/officeDocument/2006/relationships/tags" Target="../tags/tag3027.xml"/><Relationship Id="rId143" Type="http://schemas.openxmlformats.org/officeDocument/2006/relationships/tags" Target="../tags/tag3048.xml"/><Relationship Id="rId148" Type="http://schemas.openxmlformats.org/officeDocument/2006/relationships/tags" Target="../tags/tag3053.xml"/><Relationship Id="rId164" Type="http://schemas.openxmlformats.org/officeDocument/2006/relationships/tags" Target="../tags/tag3069.xml"/><Relationship Id="rId169" Type="http://schemas.openxmlformats.org/officeDocument/2006/relationships/tags" Target="../tags/tag3074.xml"/><Relationship Id="rId185" Type="http://schemas.openxmlformats.org/officeDocument/2006/relationships/tags" Target="../tags/tag3090.xml"/><Relationship Id="rId4" Type="http://schemas.openxmlformats.org/officeDocument/2006/relationships/tags" Target="../tags/tag2909.xml"/><Relationship Id="rId9" Type="http://schemas.openxmlformats.org/officeDocument/2006/relationships/tags" Target="../tags/tag2914.xml"/><Relationship Id="rId180" Type="http://schemas.openxmlformats.org/officeDocument/2006/relationships/tags" Target="../tags/tag3085.xml"/><Relationship Id="rId210" Type="http://schemas.openxmlformats.org/officeDocument/2006/relationships/tags" Target="../tags/tag3115.xml"/><Relationship Id="rId215" Type="http://schemas.openxmlformats.org/officeDocument/2006/relationships/customXml" Target="../ink/ink38.xml"/><Relationship Id="rId236" Type="http://schemas.openxmlformats.org/officeDocument/2006/relationships/image" Target="../media/image53.emf"/><Relationship Id="rId26" Type="http://schemas.openxmlformats.org/officeDocument/2006/relationships/tags" Target="../tags/tag2931.xml"/><Relationship Id="rId231" Type="http://schemas.openxmlformats.org/officeDocument/2006/relationships/customXml" Target="../ink/ink46.xml"/><Relationship Id="rId47" Type="http://schemas.openxmlformats.org/officeDocument/2006/relationships/tags" Target="../tags/tag2952.xml"/><Relationship Id="rId68" Type="http://schemas.openxmlformats.org/officeDocument/2006/relationships/tags" Target="../tags/tag2973.xml"/><Relationship Id="rId89" Type="http://schemas.openxmlformats.org/officeDocument/2006/relationships/tags" Target="../tags/tag2994.xml"/><Relationship Id="rId112" Type="http://schemas.openxmlformats.org/officeDocument/2006/relationships/tags" Target="../tags/tag3017.xml"/><Relationship Id="rId133" Type="http://schemas.openxmlformats.org/officeDocument/2006/relationships/tags" Target="../tags/tag3038.xml"/><Relationship Id="rId154" Type="http://schemas.openxmlformats.org/officeDocument/2006/relationships/tags" Target="../tags/tag3059.xml"/><Relationship Id="rId175" Type="http://schemas.openxmlformats.org/officeDocument/2006/relationships/tags" Target="../tags/tag3080.xml"/><Relationship Id="rId196" Type="http://schemas.openxmlformats.org/officeDocument/2006/relationships/tags" Target="../tags/tag3101.xml"/><Relationship Id="rId200" Type="http://schemas.openxmlformats.org/officeDocument/2006/relationships/tags" Target="../tags/tag3105.xml"/><Relationship Id="rId16" Type="http://schemas.openxmlformats.org/officeDocument/2006/relationships/tags" Target="../tags/tag2921.xml"/><Relationship Id="rId221" Type="http://schemas.openxmlformats.org/officeDocument/2006/relationships/customXml" Target="../ink/ink41.xml"/><Relationship Id="rId242" Type="http://schemas.openxmlformats.org/officeDocument/2006/relationships/image" Target="../media/image56.emf"/><Relationship Id="rId37" Type="http://schemas.openxmlformats.org/officeDocument/2006/relationships/tags" Target="../tags/tag2942.xml"/><Relationship Id="rId58" Type="http://schemas.openxmlformats.org/officeDocument/2006/relationships/tags" Target="../tags/tag2963.xml"/><Relationship Id="rId79" Type="http://schemas.openxmlformats.org/officeDocument/2006/relationships/tags" Target="../tags/tag2984.xml"/><Relationship Id="rId102" Type="http://schemas.openxmlformats.org/officeDocument/2006/relationships/tags" Target="../tags/tag3007.xml"/><Relationship Id="rId123" Type="http://schemas.openxmlformats.org/officeDocument/2006/relationships/tags" Target="../tags/tag3028.xml"/><Relationship Id="rId144" Type="http://schemas.openxmlformats.org/officeDocument/2006/relationships/tags" Target="../tags/tag3049.xml"/><Relationship Id="rId90" Type="http://schemas.openxmlformats.org/officeDocument/2006/relationships/tags" Target="../tags/tag2995.xml"/><Relationship Id="rId165" Type="http://schemas.openxmlformats.org/officeDocument/2006/relationships/tags" Target="../tags/tag3070.xml"/><Relationship Id="rId186" Type="http://schemas.openxmlformats.org/officeDocument/2006/relationships/tags" Target="../tags/tag3091.xml"/><Relationship Id="rId211" Type="http://schemas.openxmlformats.org/officeDocument/2006/relationships/tags" Target="../tags/tag3116.xml"/><Relationship Id="rId232" Type="http://schemas.openxmlformats.org/officeDocument/2006/relationships/image" Target="../media/image51.emf"/><Relationship Id="rId27" Type="http://schemas.openxmlformats.org/officeDocument/2006/relationships/tags" Target="../tags/tag2932.xml"/><Relationship Id="rId48" Type="http://schemas.openxmlformats.org/officeDocument/2006/relationships/tags" Target="../tags/tag2953.xml"/><Relationship Id="rId69" Type="http://schemas.openxmlformats.org/officeDocument/2006/relationships/tags" Target="../tags/tag2974.xml"/><Relationship Id="rId113" Type="http://schemas.openxmlformats.org/officeDocument/2006/relationships/tags" Target="../tags/tag3018.xml"/><Relationship Id="rId134" Type="http://schemas.openxmlformats.org/officeDocument/2006/relationships/tags" Target="../tags/tag3039.xml"/><Relationship Id="rId80" Type="http://schemas.openxmlformats.org/officeDocument/2006/relationships/tags" Target="../tags/tag2985.xml"/><Relationship Id="rId155" Type="http://schemas.openxmlformats.org/officeDocument/2006/relationships/tags" Target="../tags/tag3060.xml"/><Relationship Id="rId176" Type="http://schemas.openxmlformats.org/officeDocument/2006/relationships/tags" Target="../tags/tag3081.xml"/><Relationship Id="rId197" Type="http://schemas.openxmlformats.org/officeDocument/2006/relationships/tags" Target="../tags/tag3102.xml"/></Relationships>
</file>

<file path=ppt/slides/_rels/slide105.xml.rels><?xml version="1.0" encoding="UTF-8" standalone="yes"?>
<Relationships xmlns="http://schemas.openxmlformats.org/package/2006/relationships"><Relationship Id="rId117" Type="http://schemas.openxmlformats.org/officeDocument/2006/relationships/tags" Target="../tags/tag3235.xml"/><Relationship Id="rId21" Type="http://schemas.openxmlformats.org/officeDocument/2006/relationships/tags" Target="../tags/tag3139.xml"/><Relationship Id="rId42" Type="http://schemas.openxmlformats.org/officeDocument/2006/relationships/tags" Target="../tags/tag3160.xml"/><Relationship Id="rId63" Type="http://schemas.openxmlformats.org/officeDocument/2006/relationships/tags" Target="../tags/tag3181.xml"/><Relationship Id="rId84" Type="http://schemas.openxmlformats.org/officeDocument/2006/relationships/tags" Target="../tags/tag3202.xml"/><Relationship Id="rId138" Type="http://schemas.openxmlformats.org/officeDocument/2006/relationships/tags" Target="../tags/tag3256.xml"/><Relationship Id="rId159" Type="http://schemas.openxmlformats.org/officeDocument/2006/relationships/tags" Target="../tags/tag3277.xml"/><Relationship Id="rId170" Type="http://schemas.openxmlformats.org/officeDocument/2006/relationships/tags" Target="../tags/tag3288.xml"/><Relationship Id="rId191" Type="http://schemas.openxmlformats.org/officeDocument/2006/relationships/tags" Target="../tags/tag3309.xml"/><Relationship Id="rId205" Type="http://schemas.openxmlformats.org/officeDocument/2006/relationships/tags" Target="../tags/tag3323.xml"/><Relationship Id="rId226" Type="http://schemas.openxmlformats.org/officeDocument/2006/relationships/tags" Target="../tags/tag3344.xml"/><Relationship Id="rId247" Type="http://schemas.openxmlformats.org/officeDocument/2006/relationships/tags" Target="../tags/tag3365.xml"/><Relationship Id="rId107" Type="http://schemas.openxmlformats.org/officeDocument/2006/relationships/tags" Target="../tags/tag3225.xml"/><Relationship Id="rId268" Type="http://schemas.openxmlformats.org/officeDocument/2006/relationships/tags" Target="../tags/tag3386.xml"/><Relationship Id="rId11" Type="http://schemas.openxmlformats.org/officeDocument/2006/relationships/tags" Target="../tags/tag3129.xml"/><Relationship Id="rId32" Type="http://schemas.openxmlformats.org/officeDocument/2006/relationships/tags" Target="../tags/tag3150.xml"/><Relationship Id="rId53" Type="http://schemas.openxmlformats.org/officeDocument/2006/relationships/tags" Target="../tags/tag3171.xml"/><Relationship Id="rId74" Type="http://schemas.openxmlformats.org/officeDocument/2006/relationships/tags" Target="../tags/tag3192.xml"/><Relationship Id="rId128" Type="http://schemas.openxmlformats.org/officeDocument/2006/relationships/tags" Target="../tags/tag3246.xml"/><Relationship Id="rId149" Type="http://schemas.openxmlformats.org/officeDocument/2006/relationships/tags" Target="../tags/tag3267.xml"/><Relationship Id="rId5" Type="http://schemas.openxmlformats.org/officeDocument/2006/relationships/tags" Target="../tags/tag3123.xml"/><Relationship Id="rId95" Type="http://schemas.openxmlformats.org/officeDocument/2006/relationships/tags" Target="../tags/tag3213.xml"/><Relationship Id="rId160" Type="http://schemas.openxmlformats.org/officeDocument/2006/relationships/tags" Target="../tags/tag3278.xml"/><Relationship Id="rId181" Type="http://schemas.openxmlformats.org/officeDocument/2006/relationships/tags" Target="../tags/tag3299.xml"/><Relationship Id="rId216" Type="http://schemas.openxmlformats.org/officeDocument/2006/relationships/tags" Target="../tags/tag3334.xml"/><Relationship Id="rId237" Type="http://schemas.openxmlformats.org/officeDocument/2006/relationships/tags" Target="../tags/tag3355.xml"/><Relationship Id="rId258" Type="http://schemas.openxmlformats.org/officeDocument/2006/relationships/tags" Target="../tags/tag3376.xml"/><Relationship Id="rId279" Type="http://schemas.openxmlformats.org/officeDocument/2006/relationships/tags" Target="../tags/tag3397.xml"/><Relationship Id="rId22" Type="http://schemas.openxmlformats.org/officeDocument/2006/relationships/tags" Target="../tags/tag3140.xml"/><Relationship Id="rId43" Type="http://schemas.openxmlformats.org/officeDocument/2006/relationships/tags" Target="../tags/tag3161.xml"/><Relationship Id="rId64" Type="http://schemas.openxmlformats.org/officeDocument/2006/relationships/tags" Target="../tags/tag3182.xml"/><Relationship Id="rId118" Type="http://schemas.openxmlformats.org/officeDocument/2006/relationships/tags" Target="../tags/tag3236.xml"/><Relationship Id="rId139" Type="http://schemas.openxmlformats.org/officeDocument/2006/relationships/tags" Target="../tags/tag3257.xml"/><Relationship Id="rId85" Type="http://schemas.openxmlformats.org/officeDocument/2006/relationships/tags" Target="../tags/tag3203.xml"/><Relationship Id="rId150" Type="http://schemas.openxmlformats.org/officeDocument/2006/relationships/tags" Target="../tags/tag3268.xml"/><Relationship Id="rId171" Type="http://schemas.openxmlformats.org/officeDocument/2006/relationships/tags" Target="../tags/tag3289.xml"/><Relationship Id="rId192" Type="http://schemas.openxmlformats.org/officeDocument/2006/relationships/tags" Target="../tags/tag3310.xml"/><Relationship Id="rId206" Type="http://schemas.openxmlformats.org/officeDocument/2006/relationships/tags" Target="../tags/tag3324.xml"/><Relationship Id="rId227" Type="http://schemas.openxmlformats.org/officeDocument/2006/relationships/tags" Target="../tags/tag3345.xml"/><Relationship Id="rId248" Type="http://schemas.openxmlformats.org/officeDocument/2006/relationships/tags" Target="../tags/tag3366.xml"/><Relationship Id="rId269" Type="http://schemas.openxmlformats.org/officeDocument/2006/relationships/tags" Target="../tags/tag3387.xml"/><Relationship Id="rId12" Type="http://schemas.openxmlformats.org/officeDocument/2006/relationships/tags" Target="../tags/tag3130.xml"/><Relationship Id="rId33" Type="http://schemas.openxmlformats.org/officeDocument/2006/relationships/tags" Target="../tags/tag3151.xml"/><Relationship Id="rId108" Type="http://schemas.openxmlformats.org/officeDocument/2006/relationships/tags" Target="../tags/tag3226.xml"/><Relationship Id="rId129" Type="http://schemas.openxmlformats.org/officeDocument/2006/relationships/tags" Target="../tags/tag3247.xml"/><Relationship Id="rId280" Type="http://schemas.openxmlformats.org/officeDocument/2006/relationships/slideLayout" Target="../slideLayouts/slideLayout1.xml"/><Relationship Id="rId54" Type="http://schemas.openxmlformats.org/officeDocument/2006/relationships/tags" Target="../tags/tag3172.xml"/><Relationship Id="rId75" Type="http://schemas.openxmlformats.org/officeDocument/2006/relationships/tags" Target="../tags/tag3193.xml"/><Relationship Id="rId96" Type="http://schemas.openxmlformats.org/officeDocument/2006/relationships/tags" Target="../tags/tag3214.xml"/><Relationship Id="rId140" Type="http://schemas.openxmlformats.org/officeDocument/2006/relationships/tags" Target="../tags/tag3258.xml"/><Relationship Id="rId161" Type="http://schemas.openxmlformats.org/officeDocument/2006/relationships/tags" Target="../tags/tag3279.xml"/><Relationship Id="rId182" Type="http://schemas.openxmlformats.org/officeDocument/2006/relationships/tags" Target="../tags/tag3300.xml"/><Relationship Id="rId217" Type="http://schemas.openxmlformats.org/officeDocument/2006/relationships/tags" Target="../tags/tag3335.xml"/><Relationship Id="rId6" Type="http://schemas.openxmlformats.org/officeDocument/2006/relationships/tags" Target="../tags/tag3124.xml"/><Relationship Id="rId238" Type="http://schemas.openxmlformats.org/officeDocument/2006/relationships/tags" Target="../tags/tag3356.xml"/><Relationship Id="rId259" Type="http://schemas.openxmlformats.org/officeDocument/2006/relationships/tags" Target="../tags/tag3377.xml"/><Relationship Id="rId23" Type="http://schemas.openxmlformats.org/officeDocument/2006/relationships/tags" Target="../tags/tag3141.xml"/><Relationship Id="rId119" Type="http://schemas.openxmlformats.org/officeDocument/2006/relationships/tags" Target="../tags/tag3237.xml"/><Relationship Id="rId270" Type="http://schemas.openxmlformats.org/officeDocument/2006/relationships/tags" Target="../tags/tag3388.xml"/><Relationship Id="rId44" Type="http://schemas.openxmlformats.org/officeDocument/2006/relationships/tags" Target="../tags/tag3162.xml"/><Relationship Id="rId65" Type="http://schemas.openxmlformats.org/officeDocument/2006/relationships/tags" Target="../tags/tag3183.xml"/><Relationship Id="rId86" Type="http://schemas.openxmlformats.org/officeDocument/2006/relationships/tags" Target="../tags/tag3204.xml"/><Relationship Id="rId130" Type="http://schemas.openxmlformats.org/officeDocument/2006/relationships/tags" Target="../tags/tag3248.xml"/><Relationship Id="rId151" Type="http://schemas.openxmlformats.org/officeDocument/2006/relationships/tags" Target="../tags/tag3269.xml"/><Relationship Id="rId172" Type="http://schemas.openxmlformats.org/officeDocument/2006/relationships/tags" Target="../tags/tag3290.xml"/><Relationship Id="rId193" Type="http://schemas.openxmlformats.org/officeDocument/2006/relationships/tags" Target="../tags/tag3311.xml"/><Relationship Id="rId202" Type="http://schemas.openxmlformats.org/officeDocument/2006/relationships/tags" Target="../tags/tag3320.xml"/><Relationship Id="rId207" Type="http://schemas.openxmlformats.org/officeDocument/2006/relationships/tags" Target="../tags/tag3325.xml"/><Relationship Id="rId223" Type="http://schemas.openxmlformats.org/officeDocument/2006/relationships/tags" Target="../tags/tag3341.xml"/><Relationship Id="rId228" Type="http://schemas.openxmlformats.org/officeDocument/2006/relationships/tags" Target="../tags/tag3346.xml"/><Relationship Id="rId244" Type="http://schemas.openxmlformats.org/officeDocument/2006/relationships/tags" Target="../tags/tag3362.xml"/><Relationship Id="rId249" Type="http://schemas.openxmlformats.org/officeDocument/2006/relationships/tags" Target="../tags/tag3367.xml"/><Relationship Id="rId13" Type="http://schemas.openxmlformats.org/officeDocument/2006/relationships/tags" Target="../tags/tag3131.xml"/><Relationship Id="rId18" Type="http://schemas.openxmlformats.org/officeDocument/2006/relationships/tags" Target="../tags/tag3136.xml"/><Relationship Id="rId39" Type="http://schemas.openxmlformats.org/officeDocument/2006/relationships/tags" Target="../tags/tag3157.xml"/><Relationship Id="rId109" Type="http://schemas.openxmlformats.org/officeDocument/2006/relationships/tags" Target="../tags/tag3227.xml"/><Relationship Id="rId260" Type="http://schemas.openxmlformats.org/officeDocument/2006/relationships/tags" Target="../tags/tag3378.xml"/><Relationship Id="rId265" Type="http://schemas.openxmlformats.org/officeDocument/2006/relationships/tags" Target="../tags/tag3383.xml"/><Relationship Id="rId34" Type="http://schemas.openxmlformats.org/officeDocument/2006/relationships/tags" Target="../tags/tag3152.xml"/><Relationship Id="rId50" Type="http://schemas.openxmlformats.org/officeDocument/2006/relationships/tags" Target="../tags/tag3168.xml"/><Relationship Id="rId55" Type="http://schemas.openxmlformats.org/officeDocument/2006/relationships/tags" Target="../tags/tag3173.xml"/><Relationship Id="rId76" Type="http://schemas.openxmlformats.org/officeDocument/2006/relationships/tags" Target="../tags/tag3194.xml"/><Relationship Id="rId97" Type="http://schemas.openxmlformats.org/officeDocument/2006/relationships/tags" Target="../tags/tag3215.xml"/><Relationship Id="rId104" Type="http://schemas.openxmlformats.org/officeDocument/2006/relationships/tags" Target="../tags/tag3222.xml"/><Relationship Id="rId120" Type="http://schemas.openxmlformats.org/officeDocument/2006/relationships/tags" Target="../tags/tag3238.xml"/><Relationship Id="rId125" Type="http://schemas.openxmlformats.org/officeDocument/2006/relationships/tags" Target="../tags/tag3243.xml"/><Relationship Id="rId141" Type="http://schemas.openxmlformats.org/officeDocument/2006/relationships/tags" Target="../tags/tag3259.xml"/><Relationship Id="rId146" Type="http://schemas.openxmlformats.org/officeDocument/2006/relationships/tags" Target="../tags/tag3264.xml"/><Relationship Id="rId167" Type="http://schemas.openxmlformats.org/officeDocument/2006/relationships/tags" Target="../tags/tag3285.xml"/><Relationship Id="rId188" Type="http://schemas.openxmlformats.org/officeDocument/2006/relationships/tags" Target="../tags/tag3306.xml"/><Relationship Id="rId7" Type="http://schemas.openxmlformats.org/officeDocument/2006/relationships/tags" Target="../tags/tag3125.xml"/><Relationship Id="rId71" Type="http://schemas.openxmlformats.org/officeDocument/2006/relationships/tags" Target="../tags/tag3189.xml"/><Relationship Id="rId92" Type="http://schemas.openxmlformats.org/officeDocument/2006/relationships/tags" Target="../tags/tag3210.xml"/><Relationship Id="rId162" Type="http://schemas.openxmlformats.org/officeDocument/2006/relationships/tags" Target="../tags/tag3280.xml"/><Relationship Id="rId183" Type="http://schemas.openxmlformats.org/officeDocument/2006/relationships/tags" Target="../tags/tag3301.xml"/><Relationship Id="rId213" Type="http://schemas.openxmlformats.org/officeDocument/2006/relationships/tags" Target="../tags/tag3331.xml"/><Relationship Id="rId218" Type="http://schemas.openxmlformats.org/officeDocument/2006/relationships/tags" Target="../tags/tag3336.xml"/><Relationship Id="rId234" Type="http://schemas.openxmlformats.org/officeDocument/2006/relationships/tags" Target="../tags/tag3352.xml"/><Relationship Id="rId239" Type="http://schemas.openxmlformats.org/officeDocument/2006/relationships/tags" Target="../tags/tag3357.xml"/><Relationship Id="rId2" Type="http://schemas.openxmlformats.org/officeDocument/2006/relationships/tags" Target="../tags/tag3120.xml"/><Relationship Id="rId29" Type="http://schemas.openxmlformats.org/officeDocument/2006/relationships/tags" Target="../tags/tag3147.xml"/><Relationship Id="rId250" Type="http://schemas.openxmlformats.org/officeDocument/2006/relationships/tags" Target="../tags/tag3368.xml"/><Relationship Id="rId255" Type="http://schemas.openxmlformats.org/officeDocument/2006/relationships/tags" Target="../tags/tag3373.xml"/><Relationship Id="rId271" Type="http://schemas.openxmlformats.org/officeDocument/2006/relationships/tags" Target="../tags/tag3389.xml"/><Relationship Id="rId276" Type="http://schemas.openxmlformats.org/officeDocument/2006/relationships/tags" Target="../tags/tag3394.xml"/><Relationship Id="rId24" Type="http://schemas.openxmlformats.org/officeDocument/2006/relationships/tags" Target="../tags/tag3142.xml"/><Relationship Id="rId40" Type="http://schemas.openxmlformats.org/officeDocument/2006/relationships/tags" Target="../tags/tag3158.xml"/><Relationship Id="rId45" Type="http://schemas.openxmlformats.org/officeDocument/2006/relationships/tags" Target="../tags/tag3163.xml"/><Relationship Id="rId66" Type="http://schemas.openxmlformats.org/officeDocument/2006/relationships/tags" Target="../tags/tag3184.xml"/><Relationship Id="rId87" Type="http://schemas.openxmlformats.org/officeDocument/2006/relationships/tags" Target="../tags/tag3205.xml"/><Relationship Id="rId110" Type="http://schemas.openxmlformats.org/officeDocument/2006/relationships/tags" Target="../tags/tag3228.xml"/><Relationship Id="rId115" Type="http://schemas.openxmlformats.org/officeDocument/2006/relationships/tags" Target="../tags/tag3233.xml"/><Relationship Id="rId131" Type="http://schemas.openxmlformats.org/officeDocument/2006/relationships/tags" Target="../tags/tag3249.xml"/><Relationship Id="rId136" Type="http://schemas.openxmlformats.org/officeDocument/2006/relationships/tags" Target="../tags/tag3254.xml"/><Relationship Id="rId157" Type="http://schemas.openxmlformats.org/officeDocument/2006/relationships/tags" Target="../tags/tag3275.xml"/><Relationship Id="rId178" Type="http://schemas.openxmlformats.org/officeDocument/2006/relationships/tags" Target="../tags/tag3296.xml"/><Relationship Id="rId61" Type="http://schemas.openxmlformats.org/officeDocument/2006/relationships/tags" Target="../tags/tag3179.xml"/><Relationship Id="rId82" Type="http://schemas.openxmlformats.org/officeDocument/2006/relationships/tags" Target="../tags/tag3200.xml"/><Relationship Id="rId152" Type="http://schemas.openxmlformats.org/officeDocument/2006/relationships/tags" Target="../tags/tag3270.xml"/><Relationship Id="rId173" Type="http://schemas.openxmlformats.org/officeDocument/2006/relationships/tags" Target="../tags/tag3291.xml"/><Relationship Id="rId194" Type="http://schemas.openxmlformats.org/officeDocument/2006/relationships/tags" Target="../tags/tag3312.xml"/><Relationship Id="rId199" Type="http://schemas.openxmlformats.org/officeDocument/2006/relationships/tags" Target="../tags/tag3317.xml"/><Relationship Id="rId203" Type="http://schemas.openxmlformats.org/officeDocument/2006/relationships/tags" Target="../tags/tag3321.xml"/><Relationship Id="rId208" Type="http://schemas.openxmlformats.org/officeDocument/2006/relationships/tags" Target="../tags/tag3326.xml"/><Relationship Id="rId229" Type="http://schemas.openxmlformats.org/officeDocument/2006/relationships/tags" Target="../tags/tag3347.xml"/><Relationship Id="rId19" Type="http://schemas.openxmlformats.org/officeDocument/2006/relationships/tags" Target="../tags/tag3137.xml"/><Relationship Id="rId224" Type="http://schemas.openxmlformats.org/officeDocument/2006/relationships/tags" Target="../tags/tag3342.xml"/><Relationship Id="rId240" Type="http://schemas.openxmlformats.org/officeDocument/2006/relationships/tags" Target="../tags/tag3358.xml"/><Relationship Id="rId245" Type="http://schemas.openxmlformats.org/officeDocument/2006/relationships/tags" Target="../tags/tag3363.xml"/><Relationship Id="rId261" Type="http://schemas.openxmlformats.org/officeDocument/2006/relationships/tags" Target="../tags/tag3379.xml"/><Relationship Id="rId266" Type="http://schemas.openxmlformats.org/officeDocument/2006/relationships/tags" Target="../tags/tag3384.xml"/><Relationship Id="rId14" Type="http://schemas.openxmlformats.org/officeDocument/2006/relationships/tags" Target="../tags/tag3132.xml"/><Relationship Id="rId30" Type="http://schemas.openxmlformats.org/officeDocument/2006/relationships/tags" Target="../tags/tag3148.xml"/><Relationship Id="rId35" Type="http://schemas.openxmlformats.org/officeDocument/2006/relationships/tags" Target="../tags/tag3153.xml"/><Relationship Id="rId56" Type="http://schemas.openxmlformats.org/officeDocument/2006/relationships/tags" Target="../tags/tag3174.xml"/><Relationship Id="rId77" Type="http://schemas.openxmlformats.org/officeDocument/2006/relationships/tags" Target="../tags/tag3195.xml"/><Relationship Id="rId100" Type="http://schemas.openxmlformats.org/officeDocument/2006/relationships/tags" Target="../tags/tag3218.xml"/><Relationship Id="rId105" Type="http://schemas.openxmlformats.org/officeDocument/2006/relationships/tags" Target="../tags/tag3223.xml"/><Relationship Id="rId126" Type="http://schemas.openxmlformats.org/officeDocument/2006/relationships/tags" Target="../tags/tag3244.xml"/><Relationship Id="rId147" Type="http://schemas.openxmlformats.org/officeDocument/2006/relationships/tags" Target="../tags/tag3265.xml"/><Relationship Id="rId168" Type="http://schemas.openxmlformats.org/officeDocument/2006/relationships/tags" Target="../tags/tag3286.xml"/><Relationship Id="rId8" Type="http://schemas.openxmlformats.org/officeDocument/2006/relationships/tags" Target="../tags/tag3126.xml"/><Relationship Id="rId51" Type="http://schemas.openxmlformats.org/officeDocument/2006/relationships/tags" Target="../tags/tag3169.xml"/><Relationship Id="rId72" Type="http://schemas.openxmlformats.org/officeDocument/2006/relationships/tags" Target="../tags/tag3190.xml"/><Relationship Id="rId93" Type="http://schemas.openxmlformats.org/officeDocument/2006/relationships/tags" Target="../tags/tag3211.xml"/><Relationship Id="rId98" Type="http://schemas.openxmlformats.org/officeDocument/2006/relationships/tags" Target="../tags/tag3216.xml"/><Relationship Id="rId121" Type="http://schemas.openxmlformats.org/officeDocument/2006/relationships/tags" Target="../tags/tag3239.xml"/><Relationship Id="rId142" Type="http://schemas.openxmlformats.org/officeDocument/2006/relationships/tags" Target="../tags/tag3260.xml"/><Relationship Id="rId163" Type="http://schemas.openxmlformats.org/officeDocument/2006/relationships/tags" Target="../tags/tag3281.xml"/><Relationship Id="rId184" Type="http://schemas.openxmlformats.org/officeDocument/2006/relationships/tags" Target="../tags/tag3302.xml"/><Relationship Id="rId189" Type="http://schemas.openxmlformats.org/officeDocument/2006/relationships/tags" Target="../tags/tag3307.xml"/><Relationship Id="rId219" Type="http://schemas.openxmlformats.org/officeDocument/2006/relationships/tags" Target="../tags/tag3337.xml"/><Relationship Id="rId3" Type="http://schemas.openxmlformats.org/officeDocument/2006/relationships/tags" Target="../tags/tag3121.xml"/><Relationship Id="rId214" Type="http://schemas.openxmlformats.org/officeDocument/2006/relationships/tags" Target="../tags/tag3332.xml"/><Relationship Id="rId230" Type="http://schemas.openxmlformats.org/officeDocument/2006/relationships/tags" Target="../tags/tag3348.xml"/><Relationship Id="rId235" Type="http://schemas.openxmlformats.org/officeDocument/2006/relationships/tags" Target="../tags/tag3353.xml"/><Relationship Id="rId251" Type="http://schemas.openxmlformats.org/officeDocument/2006/relationships/tags" Target="../tags/tag3369.xml"/><Relationship Id="rId256" Type="http://schemas.openxmlformats.org/officeDocument/2006/relationships/tags" Target="../tags/tag3374.xml"/><Relationship Id="rId277" Type="http://schemas.openxmlformats.org/officeDocument/2006/relationships/tags" Target="../tags/tag3395.xml"/><Relationship Id="rId25" Type="http://schemas.openxmlformats.org/officeDocument/2006/relationships/tags" Target="../tags/tag3143.xml"/><Relationship Id="rId46" Type="http://schemas.openxmlformats.org/officeDocument/2006/relationships/tags" Target="../tags/tag3164.xml"/><Relationship Id="rId67" Type="http://schemas.openxmlformats.org/officeDocument/2006/relationships/tags" Target="../tags/tag3185.xml"/><Relationship Id="rId116" Type="http://schemas.openxmlformats.org/officeDocument/2006/relationships/tags" Target="../tags/tag3234.xml"/><Relationship Id="rId137" Type="http://schemas.openxmlformats.org/officeDocument/2006/relationships/tags" Target="../tags/tag3255.xml"/><Relationship Id="rId158" Type="http://schemas.openxmlformats.org/officeDocument/2006/relationships/tags" Target="../tags/tag3276.xml"/><Relationship Id="rId272" Type="http://schemas.openxmlformats.org/officeDocument/2006/relationships/tags" Target="../tags/tag3390.xml"/><Relationship Id="rId20" Type="http://schemas.openxmlformats.org/officeDocument/2006/relationships/tags" Target="../tags/tag3138.xml"/><Relationship Id="rId41" Type="http://schemas.openxmlformats.org/officeDocument/2006/relationships/tags" Target="../tags/tag3159.xml"/><Relationship Id="rId62" Type="http://schemas.openxmlformats.org/officeDocument/2006/relationships/tags" Target="../tags/tag3180.xml"/><Relationship Id="rId83" Type="http://schemas.openxmlformats.org/officeDocument/2006/relationships/tags" Target="../tags/tag3201.xml"/><Relationship Id="rId88" Type="http://schemas.openxmlformats.org/officeDocument/2006/relationships/tags" Target="../tags/tag3206.xml"/><Relationship Id="rId111" Type="http://schemas.openxmlformats.org/officeDocument/2006/relationships/tags" Target="../tags/tag3229.xml"/><Relationship Id="rId132" Type="http://schemas.openxmlformats.org/officeDocument/2006/relationships/tags" Target="../tags/tag3250.xml"/><Relationship Id="rId153" Type="http://schemas.openxmlformats.org/officeDocument/2006/relationships/tags" Target="../tags/tag3271.xml"/><Relationship Id="rId174" Type="http://schemas.openxmlformats.org/officeDocument/2006/relationships/tags" Target="../tags/tag3292.xml"/><Relationship Id="rId179" Type="http://schemas.openxmlformats.org/officeDocument/2006/relationships/tags" Target="../tags/tag3297.xml"/><Relationship Id="rId195" Type="http://schemas.openxmlformats.org/officeDocument/2006/relationships/tags" Target="../tags/tag3313.xml"/><Relationship Id="rId209" Type="http://schemas.openxmlformats.org/officeDocument/2006/relationships/tags" Target="../tags/tag3327.xml"/><Relationship Id="rId190" Type="http://schemas.openxmlformats.org/officeDocument/2006/relationships/tags" Target="../tags/tag3308.xml"/><Relationship Id="rId204" Type="http://schemas.openxmlformats.org/officeDocument/2006/relationships/tags" Target="../tags/tag3322.xml"/><Relationship Id="rId220" Type="http://schemas.openxmlformats.org/officeDocument/2006/relationships/tags" Target="../tags/tag3338.xml"/><Relationship Id="rId225" Type="http://schemas.openxmlformats.org/officeDocument/2006/relationships/tags" Target="../tags/tag3343.xml"/><Relationship Id="rId241" Type="http://schemas.openxmlformats.org/officeDocument/2006/relationships/tags" Target="../tags/tag3359.xml"/><Relationship Id="rId246" Type="http://schemas.openxmlformats.org/officeDocument/2006/relationships/tags" Target="../tags/tag3364.xml"/><Relationship Id="rId267" Type="http://schemas.openxmlformats.org/officeDocument/2006/relationships/tags" Target="../tags/tag3385.xml"/><Relationship Id="rId15" Type="http://schemas.openxmlformats.org/officeDocument/2006/relationships/tags" Target="../tags/tag3133.xml"/><Relationship Id="rId36" Type="http://schemas.openxmlformats.org/officeDocument/2006/relationships/tags" Target="../tags/tag3154.xml"/><Relationship Id="rId57" Type="http://schemas.openxmlformats.org/officeDocument/2006/relationships/tags" Target="../tags/tag3175.xml"/><Relationship Id="rId106" Type="http://schemas.openxmlformats.org/officeDocument/2006/relationships/tags" Target="../tags/tag3224.xml"/><Relationship Id="rId127" Type="http://schemas.openxmlformats.org/officeDocument/2006/relationships/tags" Target="../tags/tag3245.xml"/><Relationship Id="rId262" Type="http://schemas.openxmlformats.org/officeDocument/2006/relationships/tags" Target="../tags/tag3380.xml"/><Relationship Id="rId10" Type="http://schemas.openxmlformats.org/officeDocument/2006/relationships/tags" Target="../tags/tag3128.xml"/><Relationship Id="rId31" Type="http://schemas.openxmlformats.org/officeDocument/2006/relationships/tags" Target="../tags/tag3149.xml"/><Relationship Id="rId52" Type="http://schemas.openxmlformats.org/officeDocument/2006/relationships/tags" Target="../tags/tag3170.xml"/><Relationship Id="rId73" Type="http://schemas.openxmlformats.org/officeDocument/2006/relationships/tags" Target="../tags/tag3191.xml"/><Relationship Id="rId78" Type="http://schemas.openxmlformats.org/officeDocument/2006/relationships/tags" Target="../tags/tag3196.xml"/><Relationship Id="rId94" Type="http://schemas.openxmlformats.org/officeDocument/2006/relationships/tags" Target="../tags/tag3212.xml"/><Relationship Id="rId99" Type="http://schemas.openxmlformats.org/officeDocument/2006/relationships/tags" Target="../tags/tag3217.xml"/><Relationship Id="rId101" Type="http://schemas.openxmlformats.org/officeDocument/2006/relationships/tags" Target="../tags/tag3219.xml"/><Relationship Id="rId122" Type="http://schemas.openxmlformats.org/officeDocument/2006/relationships/tags" Target="../tags/tag3240.xml"/><Relationship Id="rId143" Type="http://schemas.openxmlformats.org/officeDocument/2006/relationships/tags" Target="../tags/tag3261.xml"/><Relationship Id="rId148" Type="http://schemas.openxmlformats.org/officeDocument/2006/relationships/tags" Target="../tags/tag3266.xml"/><Relationship Id="rId164" Type="http://schemas.openxmlformats.org/officeDocument/2006/relationships/tags" Target="../tags/tag3282.xml"/><Relationship Id="rId169" Type="http://schemas.openxmlformats.org/officeDocument/2006/relationships/tags" Target="../tags/tag3287.xml"/><Relationship Id="rId185" Type="http://schemas.openxmlformats.org/officeDocument/2006/relationships/tags" Target="../tags/tag3303.xml"/><Relationship Id="rId4" Type="http://schemas.openxmlformats.org/officeDocument/2006/relationships/tags" Target="../tags/tag3122.xml"/><Relationship Id="rId9" Type="http://schemas.openxmlformats.org/officeDocument/2006/relationships/tags" Target="../tags/tag3127.xml"/><Relationship Id="rId180" Type="http://schemas.openxmlformats.org/officeDocument/2006/relationships/tags" Target="../tags/tag3298.xml"/><Relationship Id="rId210" Type="http://schemas.openxmlformats.org/officeDocument/2006/relationships/tags" Target="../tags/tag3328.xml"/><Relationship Id="rId215" Type="http://schemas.openxmlformats.org/officeDocument/2006/relationships/tags" Target="../tags/tag3333.xml"/><Relationship Id="rId236" Type="http://schemas.openxmlformats.org/officeDocument/2006/relationships/tags" Target="../tags/tag3354.xml"/><Relationship Id="rId257" Type="http://schemas.openxmlformats.org/officeDocument/2006/relationships/tags" Target="../tags/tag3375.xml"/><Relationship Id="rId278" Type="http://schemas.openxmlformats.org/officeDocument/2006/relationships/tags" Target="../tags/tag3396.xml"/><Relationship Id="rId26" Type="http://schemas.openxmlformats.org/officeDocument/2006/relationships/tags" Target="../tags/tag3144.xml"/><Relationship Id="rId231" Type="http://schemas.openxmlformats.org/officeDocument/2006/relationships/tags" Target="../tags/tag3349.xml"/><Relationship Id="rId252" Type="http://schemas.openxmlformats.org/officeDocument/2006/relationships/tags" Target="../tags/tag3370.xml"/><Relationship Id="rId273" Type="http://schemas.openxmlformats.org/officeDocument/2006/relationships/tags" Target="../tags/tag3391.xml"/><Relationship Id="rId47" Type="http://schemas.openxmlformats.org/officeDocument/2006/relationships/tags" Target="../tags/tag3165.xml"/><Relationship Id="rId68" Type="http://schemas.openxmlformats.org/officeDocument/2006/relationships/tags" Target="../tags/tag3186.xml"/><Relationship Id="rId89" Type="http://schemas.openxmlformats.org/officeDocument/2006/relationships/tags" Target="../tags/tag3207.xml"/><Relationship Id="rId112" Type="http://schemas.openxmlformats.org/officeDocument/2006/relationships/tags" Target="../tags/tag3230.xml"/><Relationship Id="rId133" Type="http://schemas.openxmlformats.org/officeDocument/2006/relationships/tags" Target="../tags/tag3251.xml"/><Relationship Id="rId154" Type="http://schemas.openxmlformats.org/officeDocument/2006/relationships/tags" Target="../tags/tag3272.xml"/><Relationship Id="rId175" Type="http://schemas.openxmlformats.org/officeDocument/2006/relationships/tags" Target="../tags/tag3293.xml"/><Relationship Id="rId196" Type="http://schemas.openxmlformats.org/officeDocument/2006/relationships/tags" Target="../tags/tag3314.xml"/><Relationship Id="rId200" Type="http://schemas.openxmlformats.org/officeDocument/2006/relationships/tags" Target="../tags/tag3318.xml"/><Relationship Id="rId16" Type="http://schemas.openxmlformats.org/officeDocument/2006/relationships/tags" Target="../tags/tag3134.xml"/><Relationship Id="rId221" Type="http://schemas.openxmlformats.org/officeDocument/2006/relationships/tags" Target="../tags/tag3339.xml"/><Relationship Id="rId242" Type="http://schemas.openxmlformats.org/officeDocument/2006/relationships/tags" Target="../tags/tag3360.xml"/><Relationship Id="rId263" Type="http://schemas.openxmlformats.org/officeDocument/2006/relationships/tags" Target="../tags/tag3381.xml"/><Relationship Id="rId37" Type="http://schemas.openxmlformats.org/officeDocument/2006/relationships/tags" Target="../tags/tag3155.xml"/><Relationship Id="rId58" Type="http://schemas.openxmlformats.org/officeDocument/2006/relationships/tags" Target="../tags/tag3176.xml"/><Relationship Id="rId79" Type="http://schemas.openxmlformats.org/officeDocument/2006/relationships/tags" Target="../tags/tag3197.xml"/><Relationship Id="rId102" Type="http://schemas.openxmlformats.org/officeDocument/2006/relationships/tags" Target="../tags/tag3220.xml"/><Relationship Id="rId123" Type="http://schemas.openxmlformats.org/officeDocument/2006/relationships/tags" Target="../tags/tag3241.xml"/><Relationship Id="rId144" Type="http://schemas.openxmlformats.org/officeDocument/2006/relationships/tags" Target="../tags/tag3262.xml"/><Relationship Id="rId90" Type="http://schemas.openxmlformats.org/officeDocument/2006/relationships/tags" Target="../tags/tag3208.xml"/><Relationship Id="rId165" Type="http://schemas.openxmlformats.org/officeDocument/2006/relationships/tags" Target="../tags/tag3283.xml"/><Relationship Id="rId186" Type="http://schemas.openxmlformats.org/officeDocument/2006/relationships/tags" Target="../tags/tag3304.xml"/><Relationship Id="rId211" Type="http://schemas.openxmlformats.org/officeDocument/2006/relationships/tags" Target="../tags/tag3329.xml"/><Relationship Id="rId232" Type="http://schemas.openxmlformats.org/officeDocument/2006/relationships/tags" Target="../tags/tag3350.xml"/><Relationship Id="rId253" Type="http://schemas.openxmlformats.org/officeDocument/2006/relationships/tags" Target="../tags/tag3371.xml"/><Relationship Id="rId274" Type="http://schemas.openxmlformats.org/officeDocument/2006/relationships/tags" Target="../tags/tag3392.xml"/><Relationship Id="rId27" Type="http://schemas.openxmlformats.org/officeDocument/2006/relationships/tags" Target="../tags/tag3145.xml"/><Relationship Id="rId48" Type="http://schemas.openxmlformats.org/officeDocument/2006/relationships/tags" Target="../tags/tag3166.xml"/><Relationship Id="rId69" Type="http://schemas.openxmlformats.org/officeDocument/2006/relationships/tags" Target="../tags/tag3187.xml"/><Relationship Id="rId113" Type="http://schemas.openxmlformats.org/officeDocument/2006/relationships/tags" Target="../tags/tag3231.xml"/><Relationship Id="rId134" Type="http://schemas.openxmlformats.org/officeDocument/2006/relationships/tags" Target="../tags/tag3252.xml"/><Relationship Id="rId80" Type="http://schemas.openxmlformats.org/officeDocument/2006/relationships/tags" Target="../tags/tag3198.xml"/><Relationship Id="rId155" Type="http://schemas.openxmlformats.org/officeDocument/2006/relationships/tags" Target="../tags/tag3273.xml"/><Relationship Id="rId176" Type="http://schemas.openxmlformats.org/officeDocument/2006/relationships/tags" Target="../tags/tag3294.xml"/><Relationship Id="rId197" Type="http://schemas.openxmlformats.org/officeDocument/2006/relationships/tags" Target="../tags/tag3315.xml"/><Relationship Id="rId201" Type="http://schemas.openxmlformats.org/officeDocument/2006/relationships/tags" Target="../tags/tag3319.xml"/><Relationship Id="rId222" Type="http://schemas.openxmlformats.org/officeDocument/2006/relationships/tags" Target="../tags/tag3340.xml"/><Relationship Id="rId243" Type="http://schemas.openxmlformats.org/officeDocument/2006/relationships/tags" Target="../tags/tag3361.xml"/><Relationship Id="rId264" Type="http://schemas.openxmlformats.org/officeDocument/2006/relationships/tags" Target="../tags/tag3382.xml"/><Relationship Id="rId17" Type="http://schemas.openxmlformats.org/officeDocument/2006/relationships/tags" Target="../tags/tag3135.xml"/><Relationship Id="rId38" Type="http://schemas.openxmlformats.org/officeDocument/2006/relationships/tags" Target="../tags/tag3156.xml"/><Relationship Id="rId59" Type="http://schemas.openxmlformats.org/officeDocument/2006/relationships/tags" Target="../tags/tag3177.xml"/><Relationship Id="rId103" Type="http://schemas.openxmlformats.org/officeDocument/2006/relationships/tags" Target="../tags/tag3221.xml"/><Relationship Id="rId124" Type="http://schemas.openxmlformats.org/officeDocument/2006/relationships/tags" Target="../tags/tag3242.xml"/><Relationship Id="rId70" Type="http://schemas.openxmlformats.org/officeDocument/2006/relationships/tags" Target="../tags/tag3188.xml"/><Relationship Id="rId91" Type="http://schemas.openxmlformats.org/officeDocument/2006/relationships/tags" Target="../tags/tag3209.xml"/><Relationship Id="rId145" Type="http://schemas.openxmlformats.org/officeDocument/2006/relationships/tags" Target="../tags/tag3263.xml"/><Relationship Id="rId166" Type="http://schemas.openxmlformats.org/officeDocument/2006/relationships/tags" Target="../tags/tag3284.xml"/><Relationship Id="rId187" Type="http://schemas.openxmlformats.org/officeDocument/2006/relationships/tags" Target="../tags/tag3305.xml"/><Relationship Id="rId1" Type="http://schemas.openxmlformats.org/officeDocument/2006/relationships/tags" Target="../tags/tag3119.xml"/><Relationship Id="rId212" Type="http://schemas.openxmlformats.org/officeDocument/2006/relationships/tags" Target="../tags/tag3330.xml"/><Relationship Id="rId233" Type="http://schemas.openxmlformats.org/officeDocument/2006/relationships/tags" Target="../tags/tag3351.xml"/><Relationship Id="rId254" Type="http://schemas.openxmlformats.org/officeDocument/2006/relationships/tags" Target="../tags/tag3372.xml"/><Relationship Id="rId28" Type="http://schemas.openxmlformats.org/officeDocument/2006/relationships/tags" Target="../tags/tag3146.xml"/><Relationship Id="rId49" Type="http://schemas.openxmlformats.org/officeDocument/2006/relationships/tags" Target="../tags/tag3167.xml"/><Relationship Id="rId114" Type="http://schemas.openxmlformats.org/officeDocument/2006/relationships/tags" Target="../tags/tag3232.xml"/><Relationship Id="rId275" Type="http://schemas.openxmlformats.org/officeDocument/2006/relationships/tags" Target="../tags/tag3393.xml"/><Relationship Id="rId60" Type="http://schemas.openxmlformats.org/officeDocument/2006/relationships/tags" Target="../tags/tag3178.xml"/><Relationship Id="rId81" Type="http://schemas.openxmlformats.org/officeDocument/2006/relationships/tags" Target="../tags/tag3199.xml"/><Relationship Id="rId135" Type="http://schemas.openxmlformats.org/officeDocument/2006/relationships/tags" Target="../tags/tag3253.xml"/><Relationship Id="rId156" Type="http://schemas.openxmlformats.org/officeDocument/2006/relationships/tags" Target="../tags/tag3274.xml"/><Relationship Id="rId177" Type="http://schemas.openxmlformats.org/officeDocument/2006/relationships/tags" Target="../tags/tag3295.xml"/><Relationship Id="rId198" Type="http://schemas.openxmlformats.org/officeDocument/2006/relationships/tags" Target="../tags/tag3316.xml"/></Relationships>
</file>

<file path=ppt/slides/_rels/slide106.xml.rels><?xml version="1.0" encoding="UTF-8" standalone="yes"?>
<Relationships xmlns="http://schemas.openxmlformats.org/package/2006/relationships"><Relationship Id="rId117" Type="http://schemas.openxmlformats.org/officeDocument/2006/relationships/tags" Target="../tags/tag3514.xml"/><Relationship Id="rId21" Type="http://schemas.openxmlformats.org/officeDocument/2006/relationships/tags" Target="../tags/tag3418.xml"/><Relationship Id="rId42" Type="http://schemas.openxmlformats.org/officeDocument/2006/relationships/tags" Target="../tags/tag3439.xml"/><Relationship Id="rId63" Type="http://schemas.openxmlformats.org/officeDocument/2006/relationships/tags" Target="../tags/tag3460.xml"/><Relationship Id="rId84" Type="http://schemas.openxmlformats.org/officeDocument/2006/relationships/tags" Target="../tags/tag3481.xml"/><Relationship Id="rId138" Type="http://schemas.openxmlformats.org/officeDocument/2006/relationships/tags" Target="../tags/tag3535.xml"/><Relationship Id="rId159" Type="http://schemas.openxmlformats.org/officeDocument/2006/relationships/tags" Target="../tags/tag3556.xml"/><Relationship Id="rId170" Type="http://schemas.openxmlformats.org/officeDocument/2006/relationships/tags" Target="../tags/tag3567.xml"/><Relationship Id="rId191" Type="http://schemas.openxmlformats.org/officeDocument/2006/relationships/tags" Target="../tags/tag3588.xml"/><Relationship Id="rId205" Type="http://schemas.openxmlformats.org/officeDocument/2006/relationships/tags" Target="../tags/tag3602.xml"/><Relationship Id="rId107" Type="http://schemas.openxmlformats.org/officeDocument/2006/relationships/tags" Target="../tags/tag3504.xml"/><Relationship Id="rId11" Type="http://schemas.openxmlformats.org/officeDocument/2006/relationships/tags" Target="../tags/tag3408.xml"/><Relationship Id="rId32" Type="http://schemas.openxmlformats.org/officeDocument/2006/relationships/tags" Target="../tags/tag3429.xml"/><Relationship Id="rId37" Type="http://schemas.openxmlformats.org/officeDocument/2006/relationships/tags" Target="../tags/tag3434.xml"/><Relationship Id="rId53" Type="http://schemas.openxmlformats.org/officeDocument/2006/relationships/tags" Target="../tags/tag3450.xml"/><Relationship Id="rId58" Type="http://schemas.openxmlformats.org/officeDocument/2006/relationships/tags" Target="../tags/tag3455.xml"/><Relationship Id="rId74" Type="http://schemas.openxmlformats.org/officeDocument/2006/relationships/tags" Target="../tags/tag3471.xml"/><Relationship Id="rId79" Type="http://schemas.openxmlformats.org/officeDocument/2006/relationships/tags" Target="../tags/tag3476.xml"/><Relationship Id="rId102" Type="http://schemas.openxmlformats.org/officeDocument/2006/relationships/tags" Target="../tags/tag3499.xml"/><Relationship Id="rId123" Type="http://schemas.openxmlformats.org/officeDocument/2006/relationships/tags" Target="../tags/tag3520.xml"/><Relationship Id="rId128" Type="http://schemas.openxmlformats.org/officeDocument/2006/relationships/tags" Target="../tags/tag3525.xml"/><Relationship Id="rId144" Type="http://schemas.openxmlformats.org/officeDocument/2006/relationships/tags" Target="../tags/tag3541.xml"/><Relationship Id="rId149" Type="http://schemas.openxmlformats.org/officeDocument/2006/relationships/tags" Target="../tags/tag3546.xml"/><Relationship Id="rId5" Type="http://schemas.openxmlformats.org/officeDocument/2006/relationships/tags" Target="../tags/tag3402.xml"/><Relationship Id="rId90" Type="http://schemas.openxmlformats.org/officeDocument/2006/relationships/tags" Target="../tags/tag3487.xml"/><Relationship Id="rId95" Type="http://schemas.openxmlformats.org/officeDocument/2006/relationships/tags" Target="../tags/tag3492.xml"/><Relationship Id="rId160" Type="http://schemas.openxmlformats.org/officeDocument/2006/relationships/tags" Target="../tags/tag3557.xml"/><Relationship Id="rId165" Type="http://schemas.openxmlformats.org/officeDocument/2006/relationships/tags" Target="../tags/tag3562.xml"/><Relationship Id="rId181" Type="http://schemas.openxmlformats.org/officeDocument/2006/relationships/tags" Target="../tags/tag3578.xml"/><Relationship Id="rId186" Type="http://schemas.openxmlformats.org/officeDocument/2006/relationships/tags" Target="../tags/tag3583.xml"/><Relationship Id="rId216" Type="http://schemas.openxmlformats.org/officeDocument/2006/relationships/slideLayout" Target="../slideLayouts/slideLayout7.xml"/><Relationship Id="rId211" Type="http://schemas.openxmlformats.org/officeDocument/2006/relationships/tags" Target="../tags/tag3608.xml"/><Relationship Id="rId22" Type="http://schemas.openxmlformats.org/officeDocument/2006/relationships/tags" Target="../tags/tag3419.xml"/><Relationship Id="rId27" Type="http://schemas.openxmlformats.org/officeDocument/2006/relationships/tags" Target="../tags/tag3424.xml"/><Relationship Id="rId43" Type="http://schemas.openxmlformats.org/officeDocument/2006/relationships/tags" Target="../tags/tag3440.xml"/><Relationship Id="rId48" Type="http://schemas.openxmlformats.org/officeDocument/2006/relationships/tags" Target="../tags/tag3445.xml"/><Relationship Id="rId64" Type="http://schemas.openxmlformats.org/officeDocument/2006/relationships/tags" Target="../tags/tag3461.xml"/><Relationship Id="rId69" Type="http://schemas.openxmlformats.org/officeDocument/2006/relationships/tags" Target="../tags/tag3466.xml"/><Relationship Id="rId113" Type="http://schemas.openxmlformats.org/officeDocument/2006/relationships/tags" Target="../tags/tag3510.xml"/><Relationship Id="rId118" Type="http://schemas.openxmlformats.org/officeDocument/2006/relationships/tags" Target="../tags/tag3515.xml"/><Relationship Id="rId134" Type="http://schemas.openxmlformats.org/officeDocument/2006/relationships/tags" Target="../tags/tag3531.xml"/><Relationship Id="rId139" Type="http://schemas.openxmlformats.org/officeDocument/2006/relationships/tags" Target="../tags/tag3536.xml"/><Relationship Id="rId80" Type="http://schemas.openxmlformats.org/officeDocument/2006/relationships/tags" Target="../tags/tag3477.xml"/><Relationship Id="rId85" Type="http://schemas.openxmlformats.org/officeDocument/2006/relationships/tags" Target="../tags/tag3482.xml"/><Relationship Id="rId150" Type="http://schemas.openxmlformats.org/officeDocument/2006/relationships/tags" Target="../tags/tag3547.xml"/><Relationship Id="rId155" Type="http://schemas.openxmlformats.org/officeDocument/2006/relationships/tags" Target="../tags/tag3552.xml"/><Relationship Id="rId171" Type="http://schemas.openxmlformats.org/officeDocument/2006/relationships/tags" Target="../tags/tag3568.xml"/><Relationship Id="rId176" Type="http://schemas.openxmlformats.org/officeDocument/2006/relationships/tags" Target="../tags/tag3573.xml"/><Relationship Id="rId192" Type="http://schemas.openxmlformats.org/officeDocument/2006/relationships/tags" Target="../tags/tag3589.xml"/><Relationship Id="rId197" Type="http://schemas.openxmlformats.org/officeDocument/2006/relationships/tags" Target="../tags/tag3594.xml"/><Relationship Id="rId206" Type="http://schemas.openxmlformats.org/officeDocument/2006/relationships/tags" Target="../tags/tag3603.xml"/><Relationship Id="rId201" Type="http://schemas.openxmlformats.org/officeDocument/2006/relationships/tags" Target="../tags/tag3598.xml"/><Relationship Id="rId12" Type="http://schemas.openxmlformats.org/officeDocument/2006/relationships/tags" Target="../tags/tag3409.xml"/><Relationship Id="rId17" Type="http://schemas.openxmlformats.org/officeDocument/2006/relationships/tags" Target="../tags/tag3414.xml"/><Relationship Id="rId33" Type="http://schemas.openxmlformats.org/officeDocument/2006/relationships/tags" Target="../tags/tag3430.xml"/><Relationship Id="rId38" Type="http://schemas.openxmlformats.org/officeDocument/2006/relationships/tags" Target="../tags/tag3435.xml"/><Relationship Id="rId59" Type="http://schemas.openxmlformats.org/officeDocument/2006/relationships/tags" Target="../tags/tag3456.xml"/><Relationship Id="rId103" Type="http://schemas.openxmlformats.org/officeDocument/2006/relationships/tags" Target="../tags/tag3500.xml"/><Relationship Id="rId108" Type="http://schemas.openxmlformats.org/officeDocument/2006/relationships/tags" Target="../tags/tag3505.xml"/><Relationship Id="rId124" Type="http://schemas.openxmlformats.org/officeDocument/2006/relationships/tags" Target="../tags/tag3521.xml"/><Relationship Id="rId129" Type="http://schemas.openxmlformats.org/officeDocument/2006/relationships/tags" Target="../tags/tag3526.xml"/><Relationship Id="rId54" Type="http://schemas.openxmlformats.org/officeDocument/2006/relationships/tags" Target="../tags/tag3451.xml"/><Relationship Id="rId70" Type="http://schemas.openxmlformats.org/officeDocument/2006/relationships/tags" Target="../tags/tag3467.xml"/><Relationship Id="rId75" Type="http://schemas.openxmlformats.org/officeDocument/2006/relationships/tags" Target="../tags/tag3472.xml"/><Relationship Id="rId91" Type="http://schemas.openxmlformats.org/officeDocument/2006/relationships/tags" Target="../tags/tag3488.xml"/><Relationship Id="rId96" Type="http://schemas.openxmlformats.org/officeDocument/2006/relationships/tags" Target="../tags/tag3493.xml"/><Relationship Id="rId140" Type="http://schemas.openxmlformats.org/officeDocument/2006/relationships/tags" Target="../tags/tag3537.xml"/><Relationship Id="rId145" Type="http://schemas.openxmlformats.org/officeDocument/2006/relationships/tags" Target="../tags/tag3542.xml"/><Relationship Id="rId161" Type="http://schemas.openxmlformats.org/officeDocument/2006/relationships/tags" Target="../tags/tag3558.xml"/><Relationship Id="rId166" Type="http://schemas.openxmlformats.org/officeDocument/2006/relationships/tags" Target="../tags/tag3563.xml"/><Relationship Id="rId182" Type="http://schemas.openxmlformats.org/officeDocument/2006/relationships/tags" Target="../tags/tag3579.xml"/><Relationship Id="rId187" Type="http://schemas.openxmlformats.org/officeDocument/2006/relationships/tags" Target="../tags/tag3584.xml"/><Relationship Id="rId1" Type="http://schemas.openxmlformats.org/officeDocument/2006/relationships/tags" Target="../tags/tag3398.xml"/><Relationship Id="rId6" Type="http://schemas.openxmlformats.org/officeDocument/2006/relationships/tags" Target="../tags/tag3403.xml"/><Relationship Id="rId212" Type="http://schemas.openxmlformats.org/officeDocument/2006/relationships/tags" Target="../tags/tag3609.xml"/><Relationship Id="rId23" Type="http://schemas.openxmlformats.org/officeDocument/2006/relationships/tags" Target="../tags/tag3420.xml"/><Relationship Id="rId28" Type="http://schemas.openxmlformats.org/officeDocument/2006/relationships/tags" Target="../tags/tag3425.xml"/><Relationship Id="rId49" Type="http://schemas.openxmlformats.org/officeDocument/2006/relationships/tags" Target="../tags/tag3446.xml"/><Relationship Id="rId114" Type="http://schemas.openxmlformats.org/officeDocument/2006/relationships/tags" Target="../tags/tag3511.xml"/><Relationship Id="rId119" Type="http://schemas.openxmlformats.org/officeDocument/2006/relationships/tags" Target="../tags/tag3516.xml"/><Relationship Id="rId44" Type="http://schemas.openxmlformats.org/officeDocument/2006/relationships/tags" Target="../tags/tag3441.xml"/><Relationship Id="rId60" Type="http://schemas.openxmlformats.org/officeDocument/2006/relationships/tags" Target="../tags/tag3457.xml"/><Relationship Id="rId65" Type="http://schemas.openxmlformats.org/officeDocument/2006/relationships/tags" Target="../tags/tag3462.xml"/><Relationship Id="rId81" Type="http://schemas.openxmlformats.org/officeDocument/2006/relationships/tags" Target="../tags/tag3478.xml"/><Relationship Id="rId86" Type="http://schemas.openxmlformats.org/officeDocument/2006/relationships/tags" Target="../tags/tag3483.xml"/><Relationship Id="rId130" Type="http://schemas.openxmlformats.org/officeDocument/2006/relationships/tags" Target="../tags/tag3527.xml"/><Relationship Id="rId135" Type="http://schemas.openxmlformats.org/officeDocument/2006/relationships/tags" Target="../tags/tag3532.xml"/><Relationship Id="rId151" Type="http://schemas.openxmlformats.org/officeDocument/2006/relationships/tags" Target="../tags/tag3548.xml"/><Relationship Id="rId156" Type="http://schemas.openxmlformats.org/officeDocument/2006/relationships/tags" Target="../tags/tag3553.xml"/><Relationship Id="rId177" Type="http://schemas.openxmlformats.org/officeDocument/2006/relationships/tags" Target="../tags/tag3574.xml"/><Relationship Id="rId198" Type="http://schemas.openxmlformats.org/officeDocument/2006/relationships/tags" Target="../tags/tag3595.xml"/><Relationship Id="rId172" Type="http://schemas.openxmlformats.org/officeDocument/2006/relationships/tags" Target="../tags/tag3569.xml"/><Relationship Id="rId193" Type="http://schemas.openxmlformats.org/officeDocument/2006/relationships/tags" Target="../tags/tag3590.xml"/><Relationship Id="rId202" Type="http://schemas.openxmlformats.org/officeDocument/2006/relationships/tags" Target="../tags/tag3599.xml"/><Relationship Id="rId207" Type="http://schemas.openxmlformats.org/officeDocument/2006/relationships/tags" Target="../tags/tag3604.xml"/><Relationship Id="rId13" Type="http://schemas.openxmlformats.org/officeDocument/2006/relationships/tags" Target="../tags/tag3410.xml"/><Relationship Id="rId18" Type="http://schemas.openxmlformats.org/officeDocument/2006/relationships/tags" Target="../tags/tag3415.xml"/><Relationship Id="rId39" Type="http://schemas.openxmlformats.org/officeDocument/2006/relationships/tags" Target="../tags/tag3436.xml"/><Relationship Id="rId109" Type="http://schemas.openxmlformats.org/officeDocument/2006/relationships/tags" Target="../tags/tag3506.xml"/><Relationship Id="rId34" Type="http://schemas.openxmlformats.org/officeDocument/2006/relationships/tags" Target="../tags/tag3431.xml"/><Relationship Id="rId50" Type="http://schemas.openxmlformats.org/officeDocument/2006/relationships/tags" Target="../tags/tag3447.xml"/><Relationship Id="rId55" Type="http://schemas.openxmlformats.org/officeDocument/2006/relationships/tags" Target="../tags/tag3452.xml"/><Relationship Id="rId76" Type="http://schemas.openxmlformats.org/officeDocument/2006/relationships/tags" Target="../tags/tag3473.xml"/><Relationship Id="rId97" Type="http://schemas.openxmlformats.org/officeDocument/2006/relationships/tags" Target="../tags/tag3494.xml"/><Relationship Id="rId104" Type="http://schemas.openxmlformats.org/officeDocument/2006/relationships/tags" Target="../tags/tag3501.xml"/><Relationship Id="rId120" Type="http://schemas.openxmlformats.org/officeDocument/2006/relationships/tags" Target="../tags/tag3517.xml"/><Relationship Id="rId125" Type="http://schemas.openxmlformats.org/officeDocument/2006/relationships/tags" Target="../tags/tag3522.xml"/><Relationship Id="rId141" Type="http://schemas.openxmlformats.org/officeDocument/2006/relationships/tags" Target="../tags/tag3538.xml"/><Relationship Id="rId146" Type="http://schemas.openxmlformats.org/officeDocument/2006/relationships/tags" Target="../tags/tag3543.xml"/><Relationship Id="rId167" Type="http://schemas.openxmlformats.org/officeDocument/2006/relationships/tags" Target="../tags/tag3564.xml"/><Relationship Id="rId188" Type="http://schemas.openxmlformats.org/officeDocument/2006/relationships/tags" Target="../tags/tag3585.xml"/><Relationship Id="rId7" Type="http://schemas.openxmlformats.org/officeDocument/2006/relationships/tags" Target="../tags/tag3404.xml"/><Relationship Id="rId71" Type="http://schemas.openxmlformats.org/officeDocument/2006/relationships/tags" Target="../tags/tag3468.xml"/><Relationship Id="rId92" Type="http://schemas.openxmlformats.org/officeDocument/2006/relationships/tags" Target="../tags/tag3489.xml"/><Relationship Id="rId162" Type="http://schemas.openxmlformats.org/officeDocument/2006/relationships/tags" Target="../tags/tag3559.xml"/><Relationship Id="rId183" Type="http://schemas.openxmlformats.org/officeDocument/2006/relationships/tags" Target="../tags/tag3580.xml"/><Relationship Id="rId213" Type="http://schemas.openxmlformats.org/officeDocument/2006/relationships/tags" Target="../tags/tag3610.xml"/><Relationship Id="rId2" Type="http://schemas.openxmlformats.org/officeDocument/2006/relationships/tags" Target="../tags/tag3399.xml"/><Relationship Id="rId29" Type="http://schemas.openxmlformats.org/officeDocument/2006/relationships/tags" Target="../tags/tag3426.xml"/><Relationship Id="rId24" Type="http://schemas.openxmlformats.org/officeDocument/2006/relationships/tags" Target="../tags/tag3421.xml"/><Relationship Id="rId40" Type="http://schemas.openxmlformats.org/officeDocument/2006/relationships/tags" Target="../tags/tag3437.xml"/><Relationship Id="rId45" Type="http://schemas.openxmlformats.org/officeDocument/2006/relationships/tags" Target="../tags/tag3442.xml"/><Relationship Id="rId66" Type="http://schemas.openxmlformats.org/officeDocument/2006/relationships/tags" Target="../tags/tag3463.xml"/><Relationship Id="rId87" Type="http://schemas.openxmlformats.org/officeDocument/2006/relationships/tags" Target="../tags/tag3484.xml"/><Relationship Id="rId110" Type="http://schemas.openxmlformats.org/officeDocument/2006/relationships/tags" Target="../tags/tag3507.xml"/><Relationship Id="rId115" Type="http://schemas.openxmlformats.org/officeDocument/2006/relationships/tags" Target="../tags/tag3512.xml"/><Relationship Id="rId131" Type="http://schemas.openxmlformats.org/officeDocument/2006/relationships/tags" Target="../tags/tag3528.xml"/><Relationship Id="rId136" Type="http://schemas.openxmlformats.org/officeDocument/2006/relationships/tags" Target="../tags/tag3533.xml"/><Relationship Id="rId157" Type="http://schemas.openxmlformats.org/officeDocument/2006/relationships/tags" Target="../tags/tag3554.xml"/><Relationship Id="rId178" Type="http://schemas.openxmlformats.org/officeDocument/2006/relationships/tags" Target="../tags/tag3575.xml"/><Relationship Id="rId61" Type="http://schemas.openxmlformats.org/officeDocument/2006/relationships/tags" Target="../tags/tag3458.xml"/><Relationship Id="rId82" Type="http://schemas.openxmlformats.org/officeDocument/2006/relationships/tags" Target="../tags/tag3479.xml"/><Relationship Id="rId152" Type="http://schemas.openxmlformats.org/officeDocument/2006/relationships/tags" Target="../tags/tag3549.xml"/><Relationship Id="rId173" Type="http://schemas.openxmlformats.org/officeDocument/2006/relationships/tags" Target="../tags/tag3570.xml"/><Relationship Id="rId194" Type="http://schemas.openxmlformats.org/officeDocument/2006/relationships/tags" Target="../tags/tag3591.xml"/><Relationship Id="rId199" Type="http://schemas.openxmlformats.org/officeDocument/2006/relationships/tags" Target="../tags/tag3596.xml"/><Relationship Id="rId203" Type="http://schemas.openxmlformats.org/officeDocument/2006/relationships/tags" Target="../tags/tag3600.xml"/><Relationship Id="rId208" Type="http://schemas.openxmlformats.org/officeDocument/2006/relationships/tags" Target="../tags/tag3605.xml"/><Relationship Id="rId19" Type="http://schemas.openxmlformats.org/officeDocument/2006/relationships/tags" Target="../tags/tag3416.xml"/><Relationship Id="rId14" Type="http://schemas.openxmlformats.org/officeDocument/2006/relationships/tags" Target="../tags/tag3411.xml"/><Relationship Id="rId30" Type="http://schemas.openxmlformats.org/officeDocument/2006/relationships/tags" Target="../tags/tag3427.xml"/><Relationship Id="rId35" Type="http://schemas.openxmlformats.org/officeDocument/2006/relationships/tags" Target="../tags/tag3432.xml"/><Relationship Id="rId56" Type="http://schemas.openxmlformats.org/officeDocument/2006/relationships/tags" Target="../tags/tag3453.xml"/><Relationship Id="rId77" Type="http://schemas.openxmlformats.org/officeDocument/2006/relationships/tags" Target="../tags/tag3474.xml"/><Relationship Id="rId100" Type="http://schemas.openxmlformats.org/officeDocument/2006/relationships/tags" Target="../tags/tag3497.xml"/><Relationship Id="rId105" Type="http://schemas.openxmlformats.org/officeDocument/2006/relationships/tags" Target="../tags/tag3502.xml"/><Relationship Id="rId126" Type="http://schemas.openxmlformats.org/officeDocument/2006/relationships/tags" Target="../tags/tag3523.xml"/><Relationship Id="rId147" Type="http://schemas.openxmlformats.org/officeDocument/2006/relationships/tags" Target="../tags/tag3544.xml"/><Relationship Id="rId168" Type="http://schemas.openxmlformats.org/officeDocument/2006/relationships/tags" Target="../tags/tag3565.xml"/><Relationship Id="rId8" Type="http://schemas.openxmlformats.org/officeDocument/2006/relationships/tags" Target="../tags/tag3405.xml"/><Relationship Id="rId51" Type="http://schemas.openxmlformats.org/officeDocument/2006/relationships/tags" Target="../tags/tag3448.xml"/><Relationship Id="rId72" Type="http://schemas.openxmlformats.org/officeDocument/2006/relationships/tags" Target="../tags/tag3469.xml"/><Relationship Id="rId93" Type="http://schemas.openxmlformats.org/officeDocument/2006/relationships/tags" Target="../tags/tag3490.xml"/><Relationship Id="rId98" Type="http://schemas.openxmlformats.org/officeDocument/2006/relationships/tags" Target="../tags/tag3495.xml"/><Relationship Id="rId121" Type="http://schemas.openxmlformats.org/officeDocument/2006/relationships/tags" Target="../tags/tag3518.xml"/><Relationship Id="rId142" Type="http://schemas.openxmlformats.org/officeDocument/2006/relationships/tags" Target="../tags/tag3539.xml"/><Relationship Id="rId163" Type="http://schemas.openxmlformats.org/officeDocument/2006/relationships/tags" Target="../tags/tag3560.xml"/><Relationship Id="rId184" Type="http://schemas.openxmlformats.org/officeDocument/2006/relationships/tags" Target="../tags/tag3581.xml"/><Relationship Id="rId189" Type="http://schemas.openxmlformats.org/officeDocument/2006/relationships/tags" Target="../tags/tag3586.xml"/><Relationship Id="rId3" Type="http://schemas.openxmlformats.org/officeDocument/2006/relationships/tags" Target="../tags/tag3400.xml"/><Relationship Id="rId214" Type="http://schemas.openxmlformats.org/officeDocument/2006/relationships/tags" Target="../tags/tag3611.xml"/><Relationship Id="rId25" Type="http://schemas.openxmlformats.org/officeDocument/2006/relationships/tags" Target="../tags/tag3422.xml"/><Relationship Id="rId46" Type="http://schemas.openxmlformats.org/officeDocument/2006/relationships/tags" Target="../tags/tag3443.xml"/><Relationship Id="rId67" Type="http://schemas.openxmlformats.org/officeDocument/2006/relationships/tags" Target="../tags/tag3464.xml"/><Relationship Id="rId116" Type="http://schemas.openxmlformats.org/officeDocument/2006/relationships/tags" Target="../tags/tag3513.xml"/><Relationship Id="rId137" Type="http://schemas.openxmlformats.org/officeDocument/2006/relationships/tags" Target="../tags/tag3534.xml"/><Relationship Id="rId158" Type="http://schemas.openxmlformats.org/officeDocument/2006/relationships/tags" Target="../tags/tag3555.xml"/><Relationship Id="rId20" Type="http://schemas.openxmlformats.org/officeDocument/2006/relationships/tags" Target="../tags/tag3417.xml"/><Relationship Id="rId41" Type="http://schemas.openxmlformats.org/officeDocument/2006/relationships/tags" Target="../tags/tag3438.xml"/><Relationship Id="rId62" Type="http://schemas.openxmlformats.org/officeDocument/2006/relationships/tags" Target="../tags/tag3459.xml"/><Relationship Id="rId83" Type="http://schemas.openxmlformats.org/officeDocument/2006/relationships/tags" Target="../tags/tag3480.xml"/><Relationship Id="rId88" Type="http://schemas.openxmlformats.org/officeDocument/2006/relationships/tags" Target="../tags/tag3485.xml"/><Relationship Id="rId111" Type="http://schemas.openxmlformats.org/officeDocument/2006/relationships/tags" Target="../tags/tag3508.xml"/><Relationship Id="rId132" Type="http://schemas.openxmlformats.org/officeDocument/2006/relationships/tags" Target="../tags/tag3529.xml"/><Relationship Id="rId153" Type="http://schemas.openxmlformats.org/officeDocument/2006/relationships/tags" Target="../tags/tag3550.xml"/><Relationship Id="rId174" Type="http://schemas.openxmlformats.org/officeDocument/2006/relationships/tags" Target="../tags/tag3571.xml"/><Relationship Id="rId179" Type="http://schemas.openxmlformats.org/officeDocument/2006/relationships/tags" Target="../tags/tag3576.xml"/><Relationship Id="rId195" Type="http://schemas.openxmlformats.org/officeDocument/2006/relationships/tags" Target="../tags/tag3592.xml"/><Relationship Id="rId209" Type="http://schemas.openxmlformats.org/officeDocument/2006/relationships/tags" Target="../tags/tag3606.xml"/><Relationship Id="rId190" Type="http://schemas.openxmlformats.org/officeDocument/2006/relationships/tags" Target="../tags/tag3587.xml"/><Relationship Id="rId204" Type="http://schemas.openxmlformats.org/officeDocument/2006/relationships/tags" Target="../tags/tag3601.xml"/><Relationship Id="rId15" Type="http://schemas.openxmlformats.org/officeDocument/2006/relationships/tags" Target="../tags/tag3412.xml"/><Relationship Id="rId36" Type="http://schemas.openxmlformats.org/officeDocument/2006/relationships/tags" Target="../tags/tag3433.xml"/><Relationship Id="rId57" Type="http://schemas.openxmlformats.org/officeDocument/2006/relationships/tags" Target="../tags/tag3454.xml"/><Relationship Id="rId106" Type="http://schemas.openxmlformats.org/officeDocument/2006/relationships/tags" Target="../tags/tag3503.xml"/><Relationship Id="rId127" Type="http://schemas.openxmlformats.org/officeDocument/2006/relationships/tags" Target="../tags/tag3524.xml"/><Relationship Id="rId10" Type="http://schemas.openxmlformats.org/officeDocument/2006/relationships/tags" Target="../tags/tag3407.xml"/><Relationship Id="rId31" Type="http://schemas.openxmlformats.org/officeDocument/2006/relationships/tags" Target="../tags/tag3428.xml"/><Relationship Id="rId52" Type="http://schemas.openxmlformats.org/officeDocument/2006/relationships/tags" Target="../tags/tag3449.xml"/><Relationship Id="rId73" Type="http://schemas.openxmlformats.org/officeDocument/2006/relationships/tags" Target="../tags/tag3470.xml"/><Relationship Id="rId78" Type="http://schemas.openxmlformats.org/officeDocument/2006/relationships/tags" Target="../tags/tag3475.xml"/><Relationship Id="rId94" Type="http://schemas.openxmlformats.org/officeDocument/2006/relationships/tags" Target="../tags/tag3491.xml"/><Relationship Id="rId99" Type="http://schemas.openxmlformats.org/officeDocument/2006/relationships/tags" Target="../tags/tag3496.xml"/><Relationship Id="rId101" Type="http://schemas.openxmlformats.org/officeDocument/2006/relationships/tags" Target="../tags/tag3498.xml"/><Relationship Id="rId122" Type="http://schemas.openxmlformats.org/officeDocument/2006/relationships/tags" Target="../tags/tag3519.xml"/><Relationship Id="rId143" Type="http://schemas.openxmlformats.org/officeDocument/2006/relationships/tags" Target="../tags/tag3540.xml"/><Relationship Id="rId148" Type="http://schemas.openxmlformats.org/officeDocument/2006/relationships/tags" Target="../tags/tag3545.xml"/><Relationship Id="rId164" Type="http://schemas.openxmlformats.org/officeDocument/2006/relationships/tags" Target="../tags/tag3561.xml"/><Relationship Id="rId169" Type="http://schemas.openxmlformats.org/officeDocument/2006/relationships/tags" Target="../tags/tag3566.xml"/><Relationship Id="rId185" Type="http://schemas.openxmlformats.org/officeDocument/2006/relationships/tags" Target="../tags/tag3582.xml"/><Relationship Id="rId4" Type="http://schemas.openxmlformats.org/officeDocument/2006/relationships/tags" Target="../tags/tag3401.xml"/><Relationship Id="rId9" Type="http://schemas.openxmlformats.org/officeDocument/2006/relationships/tags" Target="../tags/tag3406.xml"/><Relationship Id="rId180" Type="http://schemas.openxmlformats.org/officeDocument/2006/relationships/tags" Target="../tags/tag3577.xml"/><Relationship Id="rId210" Type="http://schemas.openxmlformats.org/officeDocument/2006/relationships/tags" Target="../tags/tag3607.xml"/><Relationship Id="rId215" Type="http://schemas.openxmlformats.org/officeDocument/2006/relationships/tags" Target="../tags/tag3612.xml"/><Relationship Id="rId26" Type="http://schemas.openxmlformats.org/officeDocument/2006/relationships/tags" Target="../tags/tag3423.xml"/><Relationship Id="rId47" Type="http://schemas.openxmlformats.org/officeDocument/2006/relationships/tags" Target="../tags/tag3444.xml"/><Relationship Id="rId68" Type="http://schemas.openxmlformats.org/officeDocument/2006/relationships/tags" Target="../tags/tag3465.xml"/><Relationship Id="rId89" Type="http://schemas.openxmlformats.org/officeDocument/2006/relationships/tags" Target="../tags/tag3486.xml"/><Relationship Id="rId112" Type="http://schemas.openxmlformats.org/officeDocument/2006/relationships/tags" Target="../tags/tag3509.xml"/><Relationship Id="rId133" Type="http://schemas.openxmlformats.org/officeDocument/2006/relationships/tags" Target="../tags/tag3530.xml"/><Relationship Id="rId154" Type="http://schemas.openxmlformats.org/officeDocument/2006/relationships/tags" Target="../tags/tag3551.xml"/><Relationship Id="rId175" Type="http://schemas.openxmlformats.org/officeDocument/2006/relationships/tags" Target="../tags/tag3572.xml"/><Relationship Id="rId196" Type="http://schemas.openxmlformats.org/officeDocument/2006/relationships/tags" Target="../tags/tag3593.xml"/><Relationship Id="rId200" Type="http://schemas.openxmlformats.org/officeDocument/2006/relationships/tags" Target="../tags/tag3597.xml"/><Relationship Id="rId16" Type="http://schemas.openxmlformats.org/officeDocument/2006/relationships/tags" Target="../tags/tag3413.xml"/></Relationships>
</file>

<file path=ppt/slides/_rels/slide107.xml.rels><?xml version="1.0" encoding="UTF-8" standalone="yes"?>
<Relationships xmlns="http://schemas.openxmlformats.org/package/2006/relationships"><Relationship Id="rId117" Type="http://schemas.openxmlformats.org/officeDocument/2006/relationships/tags" Target="../tags/tag3729.xml"/><Relationship Id="rId21" Type="http://schemas.openxmlformats.org/officeDocument/2006/relationships/tags" Target="../tags/tag3633.xml"/><Relationship Id="rId42" Type="http://schemas.openxmlformats.org/officeDocument/2006/relationships/tags" Target="../tags/tag3654.xml"/><Relationship Id="rId63" Type="http://schemas.openxmlformats.org/officeDocument/2006/relationships/tags" Target="../tags/tag3675.xml"/><Relationship Id="rId84" Type="http://schemas.openxmlformats.org/officeDocument/2006/relationships/tags" Target="../tags/tag3696.xml"/><Relationship Id="rId138" Type="http://schemas.openxmlformats.org/officeDocument/2006/relationships/tags" Target="../tags/tag3750.xml"/><Relationship Id="rId159" Type="http://schemas.openxmlformats.org/officeDocument/2006/relationships/tags" Target="../tags/tag3771.xml"/><Relationship Id="rId170" Type="http://schemas.openxmlformats.org/officeDocument/2006/relationships/tags" Target="../tags/tag3782.xml"/><Relationship Id="rId191" Type="http://schemas.openxmlformats.org/officeDocument/2006/relationships/tags" Target="../tags/tag3803.xml"/><Relationship Id="rId205" Type="http://schemas.openxmlformats.org/officeDocument/2006/relationships/tags" Target="../tags/tag3817.xml"/><Relationship Id="rId107" Type="http://schemas.openxmlformats.org/officeDocument/2006/relationships/tags" Target="../tags/tag3719.xml"/><Relationship Id="rId11" Type="http://schemas.openxmlformats.org/officeDocument/2006/relationships/tags" Target="../tags/tag3623.xml"/><Relationship Id="rId32" Type="http://schemas.openxmlformats.org/officeDocument/2006/relationships/tags" Target="../tags/tag3644.xml"/><Relationship Id="rId37" Type="http://schemas.openxmlformats.org/officeDocument/2006/relationships/tags" Target="../tags/tag3649.xml"/><Relationship Id="rId53" Type="http://schemas.openxmlformats.org/officeDocument/2006/relationships/tags" Target="../tags/tag3665.xml"/><Relationship Id="rId58" Type="http://schemas.openxmlformats.org/officeDocument/2006/relationships/tags" Target="../tags/tag3670.xml"/><Relationship Id="rId74" Type="http://schemas.openxmlformats.org/officeDocument/2006/relationships/tags" Target="../tags/tag3686.xml"/><Relationship Id="rId79" Type="http://schemas.openxmlformats.org/officeDocument/2006/relationships/tags" Target="../tags/tag3691.xml"/><Relationship Id="rId102" Type="http://schemas.openxmlformats.org/officeDocument/2006/relationships/tags" Target="../tags/tag3714.xml"/><Relationship Id="rId123" Type="http://schemas.openxmlformats.org/officeDocument/2006/relationships/tags" Target="../tags/tag3735.xml"/><Relationship Id="rId128" Type="http://schemas.openxmlformats.org/officeDocument/2006/relationships/tags" Target="../tags/tag3740.xml"/><Relationship Id="rId144" Type="http://schemas.openxmlformats.org/officeDocument/2006/relationships/tags" Target="../tags/tag3756.xml"/><Relationship Id="rId149" Type="http://schemas.openxmlformats.org/officeDocument/2006/relationships/tags" Target="../tags/tag3761.xml"/><Relationship Id="rId5" Type="http://schemas.openxmlformats.org/officeDocument/2006/relationships/tags" Target="../tags/tag3617.xml"/><Relationship Id="rId90" Type="http://schemas.openxmlformats.org/officeDocument/2006/relationships/tags" Target="../tags/tag3702.xml"/><Relationship Id="rId95" Type="http://schemas.openxmlformats.org/officeDocument/2006/relationships/tags" Target="../tags/tag3707.xml"/><Relationship Id="rId160" Type="http://schemas.openxmlformats.org/officeDocument/2006/relationships/tags" Target="../tags/tag3772.xml"/><Relationship Id="rId165" Type="http://schemas.openxmlformats.org/officeDocument/2006/relationships/tags" Target="../tags/tag3777.xml"/><Relationship Id="rId181" Type="http://schemas.openxmlformats.org/officeDocument/2006/relationships/tags" Target="../tags/tag3793.xml"/><Relationship Id="rId186" Type="http://schemas.openxmlformats.org/officeDocument/2006/relationships/tags" Target="../tags/tag3798.xml"/><Relationship Id="rId216" Type="http://schemas.openxmlformats.org/officeDocument/2006/relationships/slideLayout" Target="../slideLayouts/slideLayout7.xml"/><Relationship Id="rId211" Type="http://schemas.openxmlformats.org/officeDocument/2006/relationships/tags" Target="../tags/tag3823.xml"/><Relationship Id="rId22" Type="http://schemas.openxmlformats.org/officeDocument/2006/relationships/tags" Target="../tags/tag3634.xml"/><Relationship Id="rId27" Type="http://schemas.openxmlformats.org/officeDocument/2006/relationships/tags" Target="../tags/tag3639.xml"/><Relationship Id="rId43" Type="http://schemas.openxmlformats.org/officeDocument/2006/relationships/tags" Target="../tags/tag3655.xml"/><Relationship Id="rId48" Type="http://schemas.openxmlformats.org/officeDocument/2006/relationships/tags" Target="../tags/tag3660.xml"/><Relationship Id="rId64" Type="http://schemas.openxmlformats.org/officeDocument/2006/relationships/tags" Target="../tags/tag3676.xml"/><Relationship Id="rId69" Type="http://schemas.openxmlformats.org/officeDocument/2006/relationships/tags" Target="../tags/tag3681.xml"/><Relationship Id="rId113" Type="http://schemas.openxmlformats.org/officeDocument/2006/relationships/tags" Target="../tags/tag3725.xml"/><Relationship Id="rId118" Type="http://schemas.openxmlformats.org/officeDocument/2006/relationships/tags" Target="../tags/tag3730.xml"/><Relationship Id="rId134" Type="http://schemas.openxmlformats.org/officeDocument/2006/relationships/tags" Target="../tags/tag3746.xml"/><Relationship Id="rId139" Type="http://schemas.openxmlformats.org/officeDocument/2006/relationships/tags" Target="../tags/tag3751.xml"/><Relationship Id="rId80" Type="http://schemas.openxmlformats.org/officeDocument/2006/relationships/tags" Target="../tags/tag3692.xml"/><Relationship Id="rId85" Type="http://schemas.openxmlformats.org/officeDocument/2006/relationships/tags" Target="../tags/tag3697.xml"/><Relationship Id="rId150" Type="http://schemas.openxmlformats.org/officeDocument/2006/relationships/tags" Target="../tags/tag3762.xml"/><Relationship Id="rId155" Type="http://schemas.openxmlformats.org/officeDocument/2006/relationships/tags" Target="../tags/tag3767.xml"/><Relationship Id="rId171" Type="http://schemas.openxmlformats.org/officeDocument/2006/relationships/tags" Target="../tags/tag3783.xml"/><Relationship Id="rId176" Type="http://schemas.openxmlformats.org/officeDocument/2006/relationships/tags" Target="../tags/tag3788.xml"/><Relationship Id="rId192" Type="http://schemas.openxmlformats.org/officeDocument/2006/relationships/tags" Target="../tags/tag3804.xml"/><Relationship Id="rId197" Type="http://schemas.openxmlformats.org/officeDocument/2006/relationships/tags" Target="../tags/tag3809.xml"/><Relationship Id="rId206" Type="http://schemas.openxmlformats.org/officeDocument/2006/relationships/tags" Target="../tags/tag3818.xml"/><Relationship Id="rId201" Type="http://schemas.openxmlformats.org/officeDocument/2006/relationships/tags" Target="../tags/tag3813.xml"/><Relationship Id="rId12" Type="http://schemas.openxmlformats.org/officeDocument/2006/relationships/tags" Target="../tags/tag3624.xml"/><Relationship Id="rId17" Type="http://schemas.openxmlformats.org/officeDocument/2006/relationships/tags" Target="../tags/tag3629.xml"/><Relationship Id="rId33" Type="http://schemas.openxmlformats.org/officeDocument/2006/relationships/tags" Target="../tags/tag3645.xml"/><Relationship Id="rId38" Type="http://schemas.openxmlformats.org/officeDocument/2006/relationships/tags" Target="../tags/tag3650.xml"/><Relationship Id="rId59" Type="http://schemas.openxmlformats.org/officeDocument/2006/relationships/tags" Target="../tags/tag3671.xml"/><Relationship Id="rId103" Type="http://schemas.openxmlformats.org/officeDocument/2006/relationships/tags" Target="../tags/tag3715.xml"/><Relationship Id="rId108" Type="http://schemas.openxmlformats.org/officeDocument/2006/relationships/tags" Target="../tags/tag3720.xml"/><Relationship Id="rId124" Type="http://schemas.openxmlformats.org/officeDocument/2006/relationships/tags" Target="../tags/tag3736.xml"/><Relationship Id="rId129" Type="http://schemas.openxmlformats.org/officeDocument/2006/relationships/tags" Target="../tags/tag3741.xml"/><Relationship Id="rId54" Type="http://schemas.openxmlformats.org/officeDocument/2006/relationships/tags" Target="../tags/tag3666.xml"/><Relationship Id="rId70" Type="http://schemas.openxmlformats.org/officeDocument/2006/relationships/tags" Target="../tags/tag3682.xml"/><Relationship Id="rId75" Type="http://schemas.openxmlformats.org/officeDocument/2006/relationships/tags" Target="../tags/tag3687.xml"/><Relationship Id="rId91" Type="http://schemas.openxmlformats.org/officeDocument/2006/relationships/tags" Target="../tags/tag3703.xml"/><Relationship Id="rId96" Type="http://schemas.openxmlformats.org/officeDocument/2006/relationships/tags" Target="../tags/tag3708.xml"/><Relationship Id="rId140" Type="http://schemas.openxmlformats.org/officeDocument/2006/relationships/tags" Target="../tags/tag3752.xml"/><Relationship Id="rId145" Type="http://schemas.openxmlformats.org/officeDocument/2006/relationships/tags" Target="../tags/tag3757.xml"/><Relationship Id="rId161" Type="http://schemas.openxmlformats.org/officeDocument/2006/relationships/tags" Target="../tags/tag3773.xml"/><Relationship Id="rId166" Type="http://schemas.openxmlformats.org/officeDocument/2006/relationships/tags" Target="../tags/tag3778.xml"/><Relationship Id="rId182" Type="http://schemas.openxmlformats.org/officeDocument/2006/relationships/tags" Target="../tags/tag3794.xml"/><Relationship Id="rId187" Type="http://schemas.openxmlformats.org/officeDocument/2006/relationships/tags" Target="../tags/tag3799.xml"/><Relationship Id="rId1" Type="http://schemas.openxmlformats.org/officeDocument/2006/relationships/tags" Target="../tags/tag3613.xml"/><Relationship Id="rId6" Type="http://schemas.openxmlformats.org/officeDocument/2006/relationships/tags" Target="../tags/tag3618.xml"/><Relationship Id="rId212" Type="http://schemas.openxmlformats.org/officeDocument/2006/relationships/tags" Target="../tags/tag3824.xml"/><Relationship Id="rId23" Type="http://schemas.openxmlformats.org/officeDocument/2006/relationships/tags" Target="../tags/tag3635.xml"/><Relationship Id="rId28" Type="http://schemas.openxmlformats.org/officeDocument/2006/relationships/tags" Target="../tags/tag3640.xml"/><Relationship Id="rId49" Type="http://schemas.openxmlformats.org/officeDocument/2006/relationships/tags" Target="../tags/tag3661.xml"/><Relationship Id="rId114" Type="http://schemas.openxmlformats.org/officeDocument/2006/relationships/tags" Target="../tags/tag3726.xml"/><Relationship Id="rId119" Type="http://schemas.openxmlformats.org/officeDocument/2006/relationships/tags" Target="../tags/tag3731.xml"/><Relationship Id="rId44" Type="http://schemas.openxmlformats.org/officeDocument/2006/relationships/tags" Target="../tags/tag3656.xml"/><Relationship Id="rId60" Type="http://schemas.openxmlformats.org/officeDocument/2006/relationships/tags" Target="../tags/tag3672.xml"/><Relationship Id="rId65" Type="http://schemas.openxmlformats.org/officeDocument/2006/relationships/tags" Target="../tags/tag3677.xml"/><Relationship Id="rId81" Type="http://schemas.openxmlformats.org/officeDocument/2006/relationships/tags" Target="../tags/tag3693.xml"/><Relationship Id="rId86" Type="http://schemas.openxmlformats.org/officeDocument/2006/relationships/tags" Target="../tags/tag3698.xml"/><Relationship Id="rId130" Type="http://schemas.openxmlformats.org/officeDocument/2006/relationships/tags" Target="../tags/tag3742.xml"/><Relationship Id="rId135" Type="http://schemas.openxmlformats.org/officeDocument/2006/relationships/tags" Target="../tags/tag3747.xml"/><Relationship Id="rId151" Type="http://schemas.openxmlformats.org/officeDocument/2006/relationships/tags" Target="../tags/tag3763.xml"/><Relationship Id="rId156" Type="http://schemas.openxmlformats.org/officeDocument/2006/relationships/tags" Target="../tags/tag3768.xml"/><Relationship Id="rId177" Type="http://schemas.openxmlformats.org/officeDocument/2006/relationships/tags" Target="../tags/tag3789.xml"/><Relationship Id="rId198" Type="http://schemas.openxmlformats.org/officeDocument/2006/relationships/tags" Target="../tags/tag3810.xml"/><Relationship Id="rId172" Type="http://schemas.openxmlformats.org/officeDocument/2006/relationships/tags" Target="../tags/tag3784.xml"/><Relationship Id="rId193" Type="http://schemas.openxmlformats.org/officeDocument/2006/relationships/tags" Target="../tags/tag3805.xml"/><Relationship Id="rId202" Type="http://schemas.openxmlformats.org/officeDocument/2006/relationships/tags" Target="../tags/tag3814.xml"/><Relationship Id="rId207" Type="http://schemas.openxmlformats.org/officeDocument/2006/relationships/tags" Target="../tags/tag3819.xml"/><Relationship Id="rId13" Type="http://schemas.openxmlformats.org/officeDocument/2006/relationships/tags" Target="../tags/tag3625.xml"/><Relationship Id="rId18" Type="http://schemas.openxmlformats.org/officeDocument/2006/relationships/tags" Target="../tags/tag3630.xml"/><Relationship Id="rId39" Type="http://schemas.openxmlformats.org/officeDocument/2006/relationships/tags" Target="../tags/tag3651.xml"/><Relationship Id="rId109" Type="http://schemas.openxmlformats.org/officeDocument/2006/relationships/tags" Target="../tags/tag3721.xml"/><Relationship Id="rId34" Type="http://schemas.openxmlformats.org/officeDocument/2006/relationships/tags" Target="../tags/tag3646.xml"/><Relationship Id="rId50" Type="http://schemas.openxmlformats.org/officeDocument/2006/relationships/tags" Target="../tags/tag3662.xml"/><Relationship Id="rId55" Type="http://schemas.openxmlformats.org/officeDocument/2006/relationships/tags" Target="../tags/tag3667.xml"/><Relationship Id="rId76" Type="http://schemas.openxmlformats.org/officeDocument/2006/relationships/tags" Target="../tags/tag3688.xml"/><Relationship Id="rId97" Type="http://schemas.openxmlformats.org/officeDocument/2006/relationships/tags" Target="../tags/tag3709.xml"/><Relationship Id="rId104" Type="http://schemas.openxmlformats.org/officeDocument/2006/relationships/tags" Target="../tags/tag3716.xml"/><Relationship Id="rId120" Type="http://schemas.openxmlformats.org/officeDocument/2006/relationships/tags" Target="../tags/tag3732.xml"/><Relationship Id="rId125" Type="http://schemas.openxmlformats.org/officeDocument/2006/relationships/tags" Target="../tags/tag3737.xml"/><Relationship Id="rId141" Type="http://schemas.openxmlformats.org/officeDocument/2006/relationships/tags" Target="../tags/tag3753.xml"/><Relationship Id="rId146" Type="http://schemas.openxmlformats.org/officeDocument/2006/relationships/tags" Target="../tags/tag3758.xml"/><Relationship Id="rId167" Type="http://schemas.openxmlformats.org/officeDocument/2006/relationships/tags" Target="../tags/tag3779.xml"/><Relationship Id="rId188" Type="http://schemas.openxmlformats.org/officeDocument/2006/relationships/tags" Target="../tags/tag3800.xml"/><Relationship Id="rId7" Type="http://schemas.openxmlformats.org/officeDocument/2006/relationships/tags" Target="../tags/tag3619.xml"/><Relationship Id="rId71" Type="http://schemas.openxmlformats.org/officeDocument/2006/relationships/tags" Target="../tags/tag3683.xml"/><Relationship Id="rId92" Type="http://schemas.openxmlformats.org/officeDocument/2006/relationships/tags" Target="../tags/tag3704.xml"/><Relationship Id="rId162" Type="http://schemas.openxmlformats.org/officeDocument/2006/relationships/tags" Target="../tags/tag3774.xml"/><Relationship Id="rId183" Type="http://schemas.openxmlformats.org/officeDocument/2006/relationships/tags" Target="../tags/tag3795.xml"/><Relationship Id="rId213" Type="http://schemas.openxmlformats.org/officeDocument/2006/relationships/tags" Target="../tags/tag3825.xml"/><Relationship Id="rId2" Type="http://schemas.openxmlformats.org/officeDocument/2006/relationships/tags" Target="../tags/tag3614.xml"/><Relationship Id="rId29" Type="http://schemas.openxmlformats.org/officeDocument/2006/relationships/tags" Target="../tags/tag3641.xml"/><Relationship Id="rId24" Type="http://schemas.openxmlformats.org/officeDocument/2006/relationships/tags" Target="../tags/tag3636.xml"/><Relationship Id="rId40" Type="http://schemas.openxmlformats.org/officeDocument/2006/relationships/tags" Target="../tags/tag3652.xml"/><Relationship Id="rId45" Type="http://schemas.openxmlformats.org/officeDocument/2006/relationships/tags" Target="../tags/tag3657.xml"/><Relationship Id="rId66" Type="http://schemas.openxmlformats.org/officeDocument/2006/relationships/tags" Target="../tags/tag3678.xml"/><Relationship Id="rId87" Type="http://schemas.openxmlformats.org/officeDocument/2006/relationships/tags" Target="../tags/tag3699.xml"/><Relationship Id="rId110" Type="http://schemas.openxmlformats.org/officeDocument/2006/relationships/tags" Target="../tags/tag3722.xml"/><Relationship Id="rId115" Type="http://schemas.openxmlformats.org/officeDocument/2006/relationships/tags" Target="../tags/tag3727.xml"/><Relationship Id="rId131" Type="http://schemas.openxmlformats.org/officeDocument/2006/relationships/tags" Target="../tags/tag3743.xml"/><Relationship Id="rId136" Type="http://schemas.openxmlformats.org/officeDocument/2006/relationships/tags" Target="../tags/tag3748.xml"/><Relationship Id="rId157" Type="http://schemas.openxmlformats.org/officeDocument/2006/relationships/tags" Target="../tags/tag3769.xml"/><Relationship Id="rId178" Type="http://schemas.openxmlformats.org/officeDocument/2006/relationships/tags" Target="../tags/tag3790.xml"/><Relationship Id="rId61" Type="http://schemas.openxmlformats.org/officeDocument/2006/relationships/tags" Target="../tags/tag3673.xml"/><Relationship Id="rId82" Type="http://schemas.openxmlformats.org/officeDocument/2006/relationships/tags" Target="../tags/tag3694.xml"/><Relationship Id="rId152" Type="http://schemas.openxmlformats.org/officeDocument/2006/relationships/tags" Target="../tags/tag3764.xml"/><Relationship Id="rId173" Type="http://schemas.openxmlformats.org/officeDocument/2006/relationships/tags" Target="../tags/tag3785.xml"/><Relationship Id="rId194" Type="http://schemas.openxmlformats.org/officeDocument/2006/relationships/tags" Target="../tags/tag3806.xml"/><Relationship Id="rId199" Type="http://schemas.openxmlformats.org/officeDocument/2006/relationships/tags" Target="../tags/tag3811.xml"/><Relationship Id="rId203" Type="http://schemas.openxmlformats.org/officeDocument/2006/relationships/tags" Target="../tags/tag3815.xml"/><Relationship Id="rId208" Type="http://schemas.openxmlformats.org/officeDocument/2006/relationships/tags" Target="../tags/tag3820.xml"/><Relationship Id="rId19" Type="http://schemas.openxmlformats.org/officeDocument/2006/relationships/tags" Target="../tags/tag3631.xml"/><Relationship Id="rId14" Type="http://schemas.openxmlformats.org/officeDocument/2006/relationships/tags" Target="../tags/tag3626.xml"/><Relationship Id="rId30" Type="http://schemas.openxmlformats.org/officeDocument/2006/relationships/tags" Target="../tags/tag3642.xml"/><Relationship Id="rId35" Type="http://schemas.openxmlformats.org/officeDocument/2006/relationships/tags" Target="../tags/tag3647.xml"/><Relationship Id="rId56" Type="http://schemas.openxmlformats.org/officeDocument/2006/relationships/tags" Target="../tags/tag3668.xml"/><Relationship Id="rId77" Type="http://schemas.openxmlformats.org/officeDocument/2006/relationships/tags" Target="../tags/tag3689.xml"/><Relationship Id="rId100" Type="http://schemas.openxmlformats.org/officeDocument/2006/relationships/tags" Target="../tags/tag3712.xml"/><Relationship Id="rId105" Type="http://schemas.openxmlformats.org/officeDocument/2006/relationships/tags" Target="../tags/tag3717.xml"/><Relationship Id="rId126" Type="http://schemas.openxmlformats.org/officeDocument/2006/relationships/tags" Target="../tags/tag3738.xml"/><Relationship Id="rId147" Type="http://schemas.openxmlformats.org/officeDocument/2006/relationships/tags" Target="../tags/tag3759.xml"/><Relationship Id="rId168" Type="http://schemas.openxmlformats.org/officeDocument/2006/relationships/tags" Target="../tags/tag3780.xml"/><Relationship Id="rId8" Type="http://schemas.openxmlformats.org/officeDocument/2006/relationships/tags" Target="../tags/tag3620.xml"/><Relationship Id="rId51" Type="http://schemas.openxmlformats.org/officeDocument/2006/relationships/tags" Target="../tags/tag3663.xml"/><Relationship Id="rId72" Type="http://schemas.openxmlformats.org/officeDocument/2006/relationships/tags" Target="../tags/tag3684.xml"/><Relationship Id="rId93" Type="http://schemas.openxmlformats.org/officeDocument/2006/relationships/tags" Target="../tags/tag3705.xml"/><Relationship Id="rId98" Type="http://schemas.openxmlformats.org/officeDocument/2006/relationships/tags" Target="../tags/tag3710.xml"/><Relationship Id="rId121" Type="http://schemas.openxmlformats.org/officeDocument/2006/relationships/tags" Target="../tags/tag3733.xml"/><Relationship Id="rId142" Type="http://schemas.openxmlformats.org/officeDocument/2006/relationships/tags" Target="../tags/tag3754.xml"/><Relationship Id="rId163" Type="http://schemas.openxmlformats.org/officeDocument/2006/relationships/tags" Target="../tags/tag3775.xml"/><Relationship Id="rId184" Type="http://schemas.openxmlformats.org/officeDocument/2006/relationships/tags" Target="../tags/tag3796.xml"/><Relationship Id="rId189" Type="http://schemas.openxmlformats.org/officeDocument/2006/relationships/tags" Target="../tags/tag3801.xml"/><Relationship Id="rId3" Type="http://schemas.openxmlformats.org/officeDocument/2006/relationships/tags" Target="../tags/tag3615.xml"/><Relationship Id="rId214" Type="http://schemas.openxmlformats.org/officeDocument/2006/relationships/tags" Target="../tags/tag3826.xml"/><Relationship Id="rId25" Type="http://schemas.openxmlformats.org/officeDocument/2006/relationships/tags" Target="../tags/tag3637.xml"/><Relationship Id="rId46" Type="http://schemas.openxmlformats.org/officeDocument/2006/relationships/tags" Target="../tags/tag3658.xml"/><Relationship Id="rId67" Type="http://schemas.openxmlformats.org/officeDocument/2006/relationships/tags" Target="../tags/tag3679.xml"/><Relationship Id="rId116" Type="http://schemas.openxmlformats.org/officeDocument/2006/relationships/tags" Target="../tags/tag3728.xml"/><Relationship Id="rId137" Type="http://schemas.openxmlformats.org/officeDocument/2006/relationships/tags" Target="../tags/tag3749.xml"/><Relationship Id="rId158" Type="http://schemas.openxmlformats.org/officeDocument/2006/relationships/tags" Target="../tags/tag3770.xml"/><Relationship Id="rId20" Type="http://schemas.openxmlformats.org/officeDocument/2006/relationships/tags" Target="../tags/tag3632.xml"/><Relationship Id="rId41" Type="http://schemas.openxmlformats.org/officeDocument/2006/relationships/tags" Target="../tags/tag3653.xml"/><Relationship Id="rId62" Type="http://schemas.openxmlformats.org/officeDocument/2006/relationships/tags" Target="../tags/tag3674.xml"/><Relationship Id="rId83" Type="http://schemas.openxmlformats.org/officeDocument/2006/relationships/tags" Target="../tags/tag3695.xml"/><Relationship Id="rId88" Type="http://schemas.openxmlformats.org/officeDocument/2006/relationships/tags" Target="../tags/tag3700.xml"/><Relationship Id="rId111" Type="http://schemas.openxmlformats.org/officeDocument/2006/relationships/tags" Target="../tags/tag3723.xml"/><Relationship Id="rId132" Type="http://schemas.openxmlformats.org/officeDocument/2006/relationships/tags" Target="../tags/tag3744.xml"/><Relationship Id="rId153" Type="http://schemas.openxmlformats.org/officeDocument/2006/relationships/tags" Target="../tags/tag3765.xml"/><Relationship Id="rId174" Type="http://schemas.openxmlformats.org/officeDocument/2006/relationships/tags" Target="../tags/tag3786.xml"/><Relationship Id="rId179" Type="http://schemas.openxmlformats.org/officeDocument/2006/relationships/tags" Target="../tags/tag3791.xml"/><Relationship Id="rId195" Type="http://schemas.openxmlformats.org/officeDocument/2006/relationships/tags" Target="../tags/tag3807.xml"/><Relationship Id="rId209" Type="http://schemas.openxmlformats.org/officeDocument/2006/relationships/tags" Target="../tags/tag3821.xml"/><Relationship Id="rId190" Type="http://schemas.openxmlformats.org/officeDocument/2006/relationships/tags" Target="../tags/tag3802.xml"/><Relationship Id="rId204" Type="http://schemas.openxmlformats.org/officeDocument/2006/relationships/tags" Target="../tags/tag3816.xml"/><Relationship Id="rId15" Type="http://schemas.openxmlformats.org/officeDocument/2006/relationships/tags" Target="../tags/tag3627.xml"/><Relationship Id="rId36" Type="http://schemas.openxmlformats.org/officeDocument/2006/relationships/tags" Target="../tags/tag3648.xml"/><Relationship Id="rId57" Type="http://schemas.openxmlformats.org/officeDocument/2006/relationships/tags" Target="../tags/tag3669.xml"/><Relationship Id="rId106" Type="http://schemas.openxmlformats.org/officeDocument/2006/relationships/tags" Target="../tags/tag3718.xml"/><Relationship Id="rId127" Type="http://schemas.openxmlformats.org/officeDocument/2006/relationships/tags" Target="../tags/tag3739.xml"/><Relationship Id="rId10" Type="http://schemas.openxmlformats.org/officeDocument/2006/relationships/tags" Target="../tags/tag3622.xml"/><Relationship Id="rId31" Type="http://schemas.openxmlformats.org/officeDocument/2006/relationships/tags" Target="../tags/tag3643.xml"/><Relationship Id="rId52" Type="http://schemas.openxmlformats.org/officeDocument/2006/relationships/tags" Target="../tags/tag3664.xml"/><Relationship Id="rId73" Type="http://schemas.openxmlformats.org/officeDocument/2006/relationships/tags" Target="../tags/tag3685.xml"/><Relationship Id="rId78" Type="http://schemas.openxmlformats.org/officeDocument/2006/relationships/tags" Target="../tags/tag3690.xml"/><Relationship Id="rId94" Type="http://schemas.openxmlformats.org/officeDocument/2006/relationships/tags" Target="../tags/tag3706.xml"/><Relationship Id="rId99" Type="http://schemas.openxmlformats.org/officeDocument/2006/relationships/tags" Target="../tags/tag3711.xml"/><Relationship Id="rId101" Type="http://schemas.openxmlformats.org/officeDocument/2006/relationships/tags" Target="../tags/tag3713.xml"/><Relationship Id="rId122" Type="http://schemas.openxmlformats.org/officeDocument/2006/relationships/tags" Target="../tags/tag3734.xml"/><Relationship Id="rId143" Type="http://schemas.openxmlformats.org/officeDocument/2006/relationships/tags" Target="../tags/tag3755.xml"/><Relationship Id="rId148" Type="http://schemas.openxmlformats.org/officeDocument/2006/relationships/tags" Target="../tags/tag3760.xml"/><Relationship Id="rId164" Type="http://schemas.openxmlformats.org/officeDocument/2006/relationships/tags" Target="../tags/tag3776.xml"/><Relationship Id="rId169" Type="http://schemas.openxmlformats.org/officeDocument/2006/relationships/tags" Target="../tags/tag3781.xml"/><Relationship Id="rId185" Type="http://schemas.openxmlformats.org/officeDocument/2006/relationships/tags" Target="../tags/tag3797.xml"/><Relationship Id="rId4" Type="http://schemas.openxmlformats.org/officeDocument/2006/relationships/tags" Target="../tags/tag3616.xml"/><Relationship Id="rId9" Type="http://schemas.openxmlformats.org/officeDocument/2006/relationships/tags" Target="../tags/tag3621.xml"/><Relationship Id="rId180" Type="http://schemas.openxmlformats.org/officeDocument/2006/relationships/tags" Target="../tags/tag3792.xml"/><Relationship Id="rId210" Type="http://schemas.openxmlformats.org/officeDocument/2006/relationships/tags" Target="../tags/tag3822.xml"/><Relationship Id="rId215" Type="http://schemas.openxmlformats.org/officeDocument/2006/relationships/tags" Target="../tags/tag3827.xml"/><Relationship Id="rId26" Type="http://schemas.openxmlformats.org/officeDocument/2006/relationships/tags" Target="../tags/tag3638.xml"/><Relationship Id="rId47" Type="http://schemas.openxmlformats.org/officeDocument/2006/relationships/tags" Target="../tags/tag3659.xml"/><Relationship Id="rId68" Type="http://schemas.openxmlformats.org/officeDocument/2006/relationships/tags" Target="../tags/tag3680.xml"/><Relationship Id="rId89" Type="http://schemas.openxmlformats.org/officeDocument/2006/relationships/tags" Target="../tags/tag3701.xml"/><Relationship Id="rId112" Type="http://schemas.openxmlformats.org/officeDocument/2006/relationships/tags" Target="../tags/tag3724.xml"/><Relationship Id="rId133" Type="http://schemas.openxmlformats.org/officeDocument/2006/relationships/tags" Target="../tags/tag3745.xml"/><Relationship Id="rId154" Type="http://schemas.openxmlformats.org/officeDocument/2006/relationships/tags" Target="../tags/tag3766.xml"/><Relationship Id="rId175" Type="http://schemas.openxmlformats.org/officeDocument/2006/relationships/tags" Target="../tags/tag3787.xml"/><Relationship Id="rId196" Type="http://schemas.openxmlformats.org/officeDocument/2006/relationships/tags" Target="../tags/tag3808.xml"/><Relationship Id="rId200" Type="http://schemas.openxmlformats.org/officeDocument/2006/relationships/tags" Target="../tags/tag3812.xml"/><Relationship Id="rId16" Type="http://schemas.openxmlformats.org/officeDocument/2006/relationships/tags" Target="../tags/tag362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29.xml"/><Relationship Id="rId1" Type="http://schemas.openxmlformats.org/officeDocument/2006/relationships/tags" Target="../tags/tag3828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7E4K5D834g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30.xml"/><Relationship Id="rId4" Type="http://schemas.openxmlformats.org/officeDocument/2006/relationships/image" Target="../media/image8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32.xml"/><Relationship Id="rId1" Type="http://schemas.openxmlformats.org/officeDocument/2006/relationships/tags" Target="../tags/tag3831.xml"/><Relationship Id="rId6" Type="http://schemas.openxmlformats.org/officeDocument/2006/relationships/image" Target="../media/image64.emf"/><Relationship Id="rId5" Type="http://schemas.openxmlformats.org/officeDocument/2006/relationships/customXml" Target="../ink/ink53.xml"/><Relationship Id="rId4" Type="http://schemas.openxmlformats.org/officeDocument/2006/relationships/image" Target="../media/image3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34.xml"/><Relationship Id="rId1" Type="http://schemas.openxmlformats.org/officeDocument/2006/relationships/tags" Target="../tags/tag3833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tags" Target="../tags/tag3842.xml"/><Relationship Id="rId13" Type="http://schemas.openxmlformats.org/officeDocument/2006/relationships/image" Target="../media/image39.png"/><Relationship Id="rId3" Type="http://schemas.openxmlformats.org/officeDocument/2006/relationships/tags" Target="../tags/tag3837.xml"/><Relationship Id="rId7" Type="http://schemas.openxmlformats.org/officeDocument/2006/relationships/tags" Target="../tags/tag3841.xml"/><Relationship Id="rId12" Type="http://schemas.openxmlformats.org/officeDocument/2006/relationships/notesSlide" Target="../notesSlides/notesSlide33.xml"/><Relationship Id="rId2" Type="http://schemas.openxmlformats.org/officeDocument/2006/relationships/tags" Target="../tags/tag3836.xml"/><Relationship Id="rId1" Type="http://schemas.openxmlformats.org/officeDocument/2006/relationships/tags" Target="../tags/tag3835.xml"/><Relationship Id="rId6" Type="http://schemas.openxmlformats.org/officeDocument/2006/relationships/tags" Target="../tags/tag384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3839.xml"/><Relationship Id="rId10" Type="http://schemas.openxmlformats.org/officeDocument/2006/relationships/tags" Target="../tags/tag3844.xml"/><Relationship Id="rId4" Type="http://schemas.openxmlformats.org/officeDocument/2006/relationships/tags" Target="../tags/tag3838.xml"/><Relationship Id="rId9" Type="http://schemas.openxmlformats.org/officeDocument/2006/relationships/tags" Target="../tags/tag3843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70.emf"/><Relationship Id="rId3" Type="http://schemas.openxmlformats.org/officeDocument/2006/relationships/tags" Target="../tags/tag3847.xml"/><Relationship Id="rId7" Type="http://schemas.openxmlformats.org/officeDocument/2006/relationships/image" Target="../media/image41.png"/><Relationship Id="rId12" Type="http://schemas.openxmlformats.org/officeDocument/2006/relationships/customXml" Target="../ink/ink56.xml"/><Relationship Id="rId2" Type="http://schemas.openxmlformats.org/officeDocument/2006/relationships/tags" Target="../tags/tag3846.xml"/><Relationship Id="rId1" Type="http://schemas.openxmlformats.org/officeDocument/2006/relationships/tags" Target="../tags/tag3845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90.emf"/><Relationship Id="rId5" Type="http://schemas.openxmlformats.org/officeDocument/2006/relationships/tags" Target="../tags/tag3849.xml"/><Relationship Id="rId10" Type="http://schemas.openxmlformats.org/officeDocument/2006/relationships/customXml" Target="../ink/ink55.xml"/><Relationship Id="rId4" Type="http://schemas.openxmlformats.org/officeDocument/2006/relationships/tags" Target="../tags/tag3848.xml"/><Relationship Id="rId9" Type="http://schemas.openxmlformats.org/officeDocument/2006/relationships/image" Target="../media/image680.emf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tags" Target="../tags/tag3862.xml"/><Relationship Id="rId18" Type="http://schemas.openxmlformats.org/officeDocument/2006/relationships/tags" Target="../tags/tag3867.xml"/><Relationship Id="rId26" Type="http://schemas.openxmlformats.org/officeDocument/2006/relationships/tags" Target="../tags/tag3875.xml"/><Relationship Id="rId39" Type="http://schemas.openxmlformats.org/officeDocument/2006/relationships/tags" Target="../tags/tag3888.xml"/><Relationship Id="rId3" Type="http://schemas.openxmlformats.org/officeDocument/2006/relationships/tags" Target="../tags/tag3852.xml"/><Relationship Id="rId21" Type="http://schemas.openxmlformats.org/officeDocument/2006/relationships/tags" Target="../tags/tag3870.xml"/><Relationship Id="rId34" Type="http://schemas.openxmlformats.org/officeDocument/2006/relationships/tags" Target="../tags/tag3883.xml"/><Relationship Id="rId42" Type="http://schemas.openxmlformats.org/officeDocument/2006/relationships/tags" Target="../tags/tag3891.xml"/><Relationship Id="rId47" Type="http://schemas.openxmlformats.org/officeDocument/2006/relationships/tags" Target="../tags/tag3896.xml"/><Relationship Id="rId50" Type="http://schemas.openxmlformats.org/officeDocument/2006/relationships/tags" Target="../tags/tag3899.xml"/><Relationship Id="rId7" Type="http://schemas.openxmlformats.org/officeDocument/2006/relationships/tags" Target="../tags/tag3856.xml"/><Relationship Id="rId12" Type="http://schemas.openxmlformats.org/officeDocument/2006/relationships/tags" Target="../tags/tag3861.xml"/><Relationship Id="rId17" Type="http://schemas.openxmlformats.org/officeDocument/2006/relationships/tags" Target="../tags/tag3866.xml"/><Relationship Id="rId25" Type="http://schemas.openxmlformats.org/officeDocument/2006/relationships/tags" Target="../tags/tag3874.xml"/><Relationship Id="rId33" Type="http://schemas.openxmlformats.org/officeDocument/2006/relationships/tags" Target="../tags/tag3882.xml"/><Relationship Id="rId38" Type="http://schemas.openxmlformats.org/officeDocument/2006/relationships/tags" Target="../tags/tag3887.xml"/><Relationship Id="rId46" Type="http://schemas.openxmlformats.org/officeDocument/2006/relationships/tags" Target="../tags/tag3895.xml"/><Relationship Id="rId2" Type="http://schemas.openxmlformats.org/officeDocument/2006/relationships/tags" Target="../tags/tag3851.xml"/><Relationship Id="rId16" Type="http://schemas.openxmlformats.org/officeDocument/2006/relationships/tags" Target="../tags/tag3865.xml"/><Relationship Id="rId20" Type="http://schemas.openxmlformats.org/officeDocument/2006/relationships/tags" Target="../tags/tag3869.xml"/><Relationship Id="rId29" Type="http://schemas.openxmlformats.org/officeDocument/2006/relationships/tags" Target="../tags/tag3878.xml"/><Relationship Id="rId41" Type="http://schemas.openxmlformats.org/officeDocument/2006/relationships/tags" Target="../tags/tag3890.xml"/><Relationship Id="rId54" Type="http://schemas.openxmlformats.org/officeDocument/2006/relationships/image" Target="../media/image87.png"/><Relationship Id="rId1" Type="http://schemas.openxmlformats.org/officeDocument/2006/relationships/tags" Target="../tags/tag3850.xml"/><Relationship Id="rId6" Type="http://schemas.openxmlformats.org/officeDocument/2006/relationships/tags" Target="../tags/tag3855.xml"/><Relationship Id="rId11" Type="http://schemas.openxmlformats.org/officeDocument/2006/relationships/tags" Target="../tags/tag3860.xml"/><Relationship Id="rId24" Type="http://schemas.openxmlformats.org/officeDocument/2006/relationships/tags" Target="../tags/tag3873.xml"/><Relationship Id="rId32" Type="http://schemas.openxmlformats.org/officeDocument/2006/relationships/tags" Target="../tags/tag3881.xml"/><Relationship Id="rId37" Type="http://schemas.openxmlformats.org/officeDocument/2006/relationships/tags" Target="../tags/tag3886.xml"/><Relationship Id="rId40" Type="http://schemas.openxmlformats.org/officeDocument/2006/relationships/tags" Target="../tags/tag3889.xml"/><Relationship Id="rId45" Type="http://schemas.openxmlformats.org/officeDocument/2006/relationships/tags" Target="../tags/tag3894.xml"/><Relationship Id="rId53" Type="http://schemas.openxmlformats.org/officeDocument/2006/relationships/image" Target="../media/image86.png"/><Relationship Id="rId5" Type="http://schemas.openxmlformats.org/officeDocument/2006/relationships/tags" Target="../tags/tag3854.xml"/><Relationship Id="rId15" Type="http://schemas.openxmlformats.org/officeDocument/2006/relationships/tags" Target="../tags/tag3864.xml"/><Relationship Id="rId23" Type="http://schemas.openxmlformats.org/officeDocument/2006/relationships/tags" Target="../tags/tag3872.xml"/><Relationship Id="rId28" Type="http://schemas.openxmlformats.org/officeDocument/2006/relationships/tags" Target="../tags/tag3877.xml"/><Relationship Id="rId36" Type="http://schemas.openxmlformats.org/officeDocument/2006/relationships/tags" Target="../tags/tag3885.xml"/><Relationship Id="rId49" Type="http://schemas.openxmlformats.org/officeDocument/2006/relationships/tags" Target="../tags/tag3898.xml"/><Relationship Id="rId10" Type="http://schemas.openxmlformats.org/officeDocument/2006/relationships/tags" Target="../tags/tag3859.xml"/><Relationship Id="rId19" Type="http://schemas.openxmlformats.org/officeDocument/2006/relationships/tags" Target="../tags/tag3868.xml"/><Relationship Id="rId31" Type="http://schemas.openxmlformats.org/officeDocument/2006/relationships/tags" Target="../tags/tag3880.xml"/><Relationship Id="rId44" Type="http://schemas.openxmlformats.org/officeDocument/2006/relationships/tags" Target="../tags/tag3893.xml"/><Relationship Id="rId52" Type="http://schemas.openxmlformats.org/officeDocument/2006/relationships/image" Target="../media/image85.png"/><Relationship Id="rId4" Type="http://schemas.openxmlformats.org/officeDocument/2006/relationships/tags" Target="../tags/tag3853.xml"/><Relationship Id="rId9" Type="http://schemas.openxmlformats.org/officeDocument/2006/relationships/tags" Target="../tags/tag3858.xml"/><Relationship Id="rId14" Type="http://schemas.openxmlformats.org/officeDocument/2006/relationships/tags" Target="../tags/tag3863.xml"/><Relationship Id="rId22" Type="http://schemas.openxmlformats.org/officeDocument/2006/relationships/tags" Target="../tags/tag3871.xml"/><Relationship Id="rId27" Type="http://schemas.openxmlformats.org/officeDocument/2006/relationships/tags" Target="../tags/tag3876.xml"/><Relationship Id="rId30" Type="http://schemas.openxmlformats.org/officeDocument/2006/relationships/tags" Target="../tags/tag3879.xml"/><Relationship Id="rId35" Type="http://schemas.openxmlformats.org/officeDocument/2006/relationships/tags" Target="../tags/tag3884.xml"/><Relationship Id="rId43" Type="http://schemas.openxmlformats.org/officeDocument/2006/relationships/tags" Target="../tags/tag3892.xml"/><Relationship Id="rId48" Type="http://schemas.openxmlformats.org/officeDocument/2006/relationships/tags" Target="../tags/tag3897.xml"/><Relationship Id="rId8" Type="http://schemas.openxmlformats.org/officeDocument/2006/relationships/tags" Target="../tags/tag3857.xml"/><Relationship Id="rId5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tags" Target="../tags/tag3907.xml"/><Relationship Id="rId13" Type="http://schemas.openxmlformats.org/officeDocument/2006/relationships/tags" Target="../tags/tag3912.xml"/><Relationship Id="rId18" Type="http://schemas.openxmlformats.org/officeDocument/2006/relationships/tags" Target="../tags/tag3917.xml"/><Relationship Id="rId26" Type="http://schemas.openxmlformats.org/officeDocument/2006/relationships/tags" Target="../tags/tag3925.xml"/><Relationship Id="rId3" Type="http://schemas.openxmlformats.org/officeDocument/2006/relationships/tags" Target="../tags/tag3902.xml"/><Relationship Id="rId21" Type="http://schemas.openxmlformats.org/officeDocument/2006/relationships/tags" Target="../tags/tag3920.xml"/><Relationship Id="rId7" Type="http://schemas.openxmlformats.org/officeDocument/2006/relationships/tags" Target="../tags/tag3906.xml"/><Relationship Id="rId12" Type="http://schemas.openxmlformats.org/officeDocument/2006/relationships/tags" Target="../tags/tag3911.xml"/><Relationship Id="rId17" Type="http://schemas.openxmlformats.org/officeDocument/2006/relationships/tags" Target="../tags/tag3916.xml"/><Relationship Id="rId25" Type="http://schemas.openxmlformats.org/officeDocument/2006/relationships/tags" Target="../tags/tag3924.xml"/><Relationship Id="rId33" Type="http://schemas.openxmlformats.org/officeDocument/2006/relationships/image" Target="../media/image88.jpeg"/><Relationship Id="rId2" Type="http://schemas.openxmlformats.org/officeDocument/2006/relationships/tags" Target="../tags/tag3901.xml"/><Relationship Id="rId16" Type="http://schemas.openxmlformats.org/officeDocument/2006/relationships/tags" Target="../tags/tag3915.xml"/><Relationship Id="rId20" Type="http://schemas.openxmlformats.org/officeDocument/2006/relationships/tags" Target="../tags/tag3919.xml"/><Relationship Id="rId29" Type="http://schemas.openxmlformats.org/officeDocument/2006/relationships/tags" Target="../tags/tag3928.xml"/><Relationship Id="rId1" Type="http://schemas.openxmlformats.org/officeDocument/2006/relationships/tags" Target="../tags/tag3900.xml"/><Relationship Id="rId6" Type="http://schemas.openxmlformats.org/officeDocument/2006/relationships/tags" Target="../tags/tag3905.xml"/><Relationship Id="rId11" Type="http://schemas.openxmlformats.org/officeDocument/2006/relationships/tags" Target="../tags/tag3910.xml"/><Relationship Id="rId24" Type="http://schemas.openxmlformats.org/officeDocument/2006/relationships/tags" Target="../tags/tag3923.xml"/><Relationship Id="rId32" Type="http://schemas.openxmlformats.org/officeDocument/2006/relationships/notesSlide" Target="../notesSlides/notesSlide34.xml"/><Relationship Id="rId5" Type="http://schemas.openxmlformats.org/officeDocument/2006/relationships/tags" Target="../tags/tag3904.xml"/><Relationship Id="rId15" Type="http://schemas.openxmlformats.org/officeDocument/2006/relationships/tags" Target="../tags/tag3914.xml"/><Relationship Id="rId23" Type="http://schemas.openxmlformats.org/officeDocument/2006/relationships/tags" Target="../tags/tag3922.xml"/><Relationship Id="rId28" Type="http://schemas.openxmlformats.org/officeDocument/2006/relationships/tags" Target="../tags/tag3927.xml"/><Relationship Id="rId10" Type="http://schemas.openxmlformats.org/officeDocument/2006/relationships/tags" Target="../tags/tag3909.xml"/><Relationship Id="rId19" Type="http://schemas.openxmlformats.org/officeDocument/2006/relationships/tags" Target="../tags/tag3918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3903.xml"/><Relationship Id="rId9" Type="http://schemas.openxmlformats.org/officeDocument/2006/relationships/tags" Target="../tags/tag3908.xml"/><Relationship Id="rId14" Type="http://schemas.openxmlformats.org/officeDocument/2006/relationships/tags" Target="../tags/tag3913.xml"/><Relationship Id="rId22" Type="http://schemas.openxmlformats.org/officeDocument/2006/relationships/tags" Target="../tags/tag3921.xml"/><Relationship Id="rId27" Type="http://schemas.openxmlformats.org/officeDocument/2006/relationships/tags" Target="../tags/tag3926.xml"/><Relationship Id="rId30" Type="http://schemas.openxmlformats.org/officeDocument/2006/relationships/tags" Target="../tags/tag3929.xml"/></Relationships>
</file>

<file path=ppt/slides/_rels/slide118.xml.rels><?xml version="1.0" encoding="UTF-8" standalone="yes"?>
<Relationships xmlns="http://schemas.openxmlformats.org/package/2006/relationships"><Relationship Id="rId13" Type="http://schemas.openxmlformats.org/officeDocument/2006/relationships/tags" Target="../tags/tag3942.xml"/><Relationship Id="rId18" Type="http://schemas.openxmlformats.org/officeDocument/2006/relationships/tags" Target="../tags/tag3947.xml"/><Relationship Id="rId26" Type="http://schemas.openxmlformats.org/officeDocument/2006/relationships/tags" Target="../tags/tag3955.xml"/><Relationship Id="rId39" Type="http://schemas.openxmlformats.org/officeDocument/2006/relationships/tags" Target="../tags/tag3968.xml"/><Relationship Id="rId3" Type="http://schemas.openxmlformats.org/officeDocument/2006/relationships/tags" Target="../tags/tag3932.xml"/><Relationship Id="rId21" Type="http://schemas.openxmlformats.org/officeDocument/2006/relationships/tags" Target="../tags/tag3950.xml"/><Relationship Id="rId34" Type="http://schemas.openxmlformats.org/officeDocument/2006/relationships/tags" Target="../tags/tag3963.xml"/><Relationship Id="rId42" Type="http://schemas.openxmlformats.org/officeDocument/2006/relationships/tags" Target="../tags/tag3971.xml"/><Relationship Id="rId47" Type="http://schemas.openxmlformats.org/officeDocument/2006/relationships/tags" Target="../tags/tag3976.xml"/><Relationship Id="rId50" Type="http://schemas.openxmlformats.org/officeDocument/2006/relationships/tags" Target="../tags/tag3979.xml"/><Relationship Id="rId7" Type="http://schemas.openxmlformats.org/officeDocument/2006/relationships/tags" Target="../tags/tag3936.xml"/><Relationship Id="rId12" Type="http://schemas.openxmlformats.org/officeDocument/2006/relationships/tags" Target="../tags/tag3941.xml"/><Relationship Id="rId17" Type="http://schemas.openxmlformats.org/officeDocument/2006/relationships/tags" Target="../tags/tag3946.xml"/><Relationship Id="rId25" Type="http://schemas.openxmlformats.org/officeDocument/2006/relationships/tags" Target="../tags/tag3954.xml"/><Relationship Id="rId33" Type="http://schemas.openxmlformats.org/officeDocument/2006/relationships/tags" Target="../tags/tag3962.xml"/><Relationship Id="rId38" Type="http://schemas.openxmlformats.org/officeDocument/2006/relationships/tags" Target="../tags/tag3967.xml"/><Relationship Id="rId46" Type="http://schemas.openxmlformats.org/officeDocument/2006/relationships/tags" Target="../tags/tag3975.xml"/><Relationship Id="rId2" Type="http://schemas.openxmlformats.org/officeDocument/2006/relationships/tags" Target="../tags/tag3931.xml"/><Relationship Id="rId16" Type="http://schemas.openxmlformats.org/officeDocument/2006/relationships/tags" Target="../tags/tag3945.xml"/><Relationship Id="rId20" Type="http://schemas.openxmlformats.org/officeDocument/2006/relationships/tags" Target="../tags/tag3949.xml"/><Relationship Id="rId29" Type="http://schemas.openxmlformats.org/officeDocument/2006/relationships/tags" Target="../tags/tag3958.xml"/><Relationship Id="rId41" Type="http://schemas.openxmlformats.org/officeDocument/2006/relationships/tags" Target="../tags/tag3970.xml"/><Relationship Id="rId1" Type="http://schemas.openxmlformats.org/officeDocument/2006/relationships/tags" Target="../tags/tag3930.xml"/><Relationship Id="rId6" Type="http://schemas.openxmlformats.org/officeDocument/2006/relationships/tags" Target="../tags/tag3935.xml"/><Relationship Id="rId11" Type="http://schemas.openxmlformats.org/officeDocument/2006/relationships/tags" Target="../tags/tag3940.xml"/><Relationship Id="rId24" Type="http://schemas.openxmlformats.org/officeDocument/2006/relationships/tags" Target="../tags/tag3953.xml"/><Relationship Id="rId32" Type="http://schemas.openxmlformats.org/officeDocument/2006/relationships/tags" Target="../tags/tag3961.xml"/><Relationship Id="rId37" Type="http://schemas.openxmlformats.org/officeDocument/2006/relationships/tags" Target="../tags/tag3966.xml"/><Relationship Id="rId40" Type="http://schemas.openxmlformats.org/officeDocument/2006/relationships/tags" Target="../tags/tag3969.xml"/><Relationship Id="rId45" Type="http://schemas.openxmlformats.org/officeDocument/2006/relationships/tags" Target="../tags/tag3974.xml"/><Relationship Id="rId53" Type="http://schemas.openxmlformats.org/officeDocument/2006/relationships/image" Target="../media/image88.jpeg"/><Relationship Id="rId5" Type="http://schemas.openxmlformats.org/officeDocument/2006/relationships/tags" Target="../tags/tag3934.xml"/><Relationship Id="rId15" Type="http://schemas.openxmlformats.org/officeDocument/2006/relationships/tags" Target="../tags/tag3944.xml"/><Relationship Id="rId23" Type="http://schemas.openxmlformats.org/officeDocument/2006/relationships/tags" Target="../tags/tag3952.xml"/><Relationship Id="rId28" Type="http://schemas.openxmlformats.org/officeDocument/2006/relationships/tags" Target="../tags/tag3957.xml"/><Relationship Id="rId36" Type="http://schemas.openxmlformats.org/officeDocument/2006/relationships/tags" Target="../tags/tag3965.xml"/><Relationship Id="rId49" Type="http://schemas.openxmlformats.org/officeDocument/2006/relationships/tags" Target="../tags/tag3978.xml"/><Relationship Id="rId10" Type="http://schemas.openxmlformats.org/officeDocument/2006/relationships/tags" Target="../tags/tag3939.xml"/><Relationship Id="rId19" Type="http://schemas.openxmlformats.org/officeDocument/2006/relationships/tags" Target="../tags/tag3948.xml"/><Relationship Id="rId31" Type="http://schemas.openxmlformats.org/officeDocument/2006/relationships/tags" Target="../tags/tag3960.xml"/><Relationship Id="rId44" Type="http://schemas.openxmlformats.org/officeDocument/2006/relationships/tags" Target="../tags/tag3973.xml"/><Relationship Id="rId52" Type="http://schemas.openxmlformats.org/officeDocument/2006/relationships/notesSlide" Target="../notesSlides/notesSlide35.xml"/><Relationship Id="rId4" Type="http://schemas.openxmlformats.org/officeDocument/2006/relationships/tags" Target="../tags/tag3933.xml"/><Relationship Id="rId9" Type="http://schemas.openxmlformats.org/officeDocument/2006/relationships/tags" Target="../tags/tag3938.xml"/><Relationship Id="rId14" Type="http://schemas.openxmlformats.org/officeDocument/2006/relationships/tags" Target="../tags/tag3943.xml"/><Relationship Id="rId22" Type="http://schemas.openxmlformats.org/officeDocument/2006/relationships/tags" Target="../tags/tag3951.xml"/><Relationship Id="rId27" Type="http://schemas.openxmlformats.org/officeDocument/2006/relationships/tags" Target="../tags/tag3956.xml"/><Relationship Id="rId30" Type="http://schemas.openxmlformats.org/officeDocument/2006/relationships/tags" Target="../tags/tag3959.xml"/><Relationship Id="rId35" Type="http://schemas.openxmlformats.org/officeDocument/2006/relationships/tags" Target="../tags/tag3964.xml"/><Relationship Id="rId43" Type="http://schemas.openxmlformats.org/officeDocument/2006/relationships/tags" Target="../tags/tag3972.xml"/><Relationship Id="rId48" Type="http://schemas.openxmlformats.org/officeDocument/2006/relationships/tags" Target="../tags/tag3977.xml"/><Relationship Id="rId8" Type="http://schemas.openxmlformats.org/officeDocument/2006/relationships/tags" Target="../tags/tag3937.xml"/><Relationship Id="rId5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tags" Target="../tags/tag3992.xml"/><Relationship Id="rId18" Type="http://schemas.openxmlformats.org/officeDocument/2006/relationships/tags" Target="../tags/tag3997.xml"/><Relationship Id="rId26" Type="http://schemas.openxmlformats.org/officeDocument/2006/relationships/tags" Target="../tags/tag4005.xml"/><Relationship Id="rId39" Type="http://schemas.openxmlformats.org/officeDocument/2006/relationships/tags" Target="../tags/tag4018.xml"/><Relationship Id="rId3" Type="http://schemas.openxmlformats.org/officeDocument/2006/relationships/tags" Target="../tags/tag3982.xml"/><Relationship Id="rId21" Type="http://schemas.openxmlformats.org/officeDocument/2006/relationships/tags" Target="../tags/tag4000.xml"/><Relationship Id="rId34" Type="http://schemas.openxmlformats.org/officeDocument/2006/relationships/tags" Target="../tags/tag4013.xml"/><Relationship Id="rId42" Type="http://schemas.openxmlformats.org/officeDocument/2006/relationships/tags" Target="../tags/tag4021.xml"/><Relationship Id="rId47" Type="http://schemas.openxmlformats.org/officeDocument/2006/relationships/tags" Target="../tags/tag4026.xml"/><Relationship Id="rId50" Type="http://schemas.openxmlformats.org/officeDocument/2006/relationships/tags" Target="../tags/tag4029.xml"/><Relationship Id="rId7" Type="http://schemas.openxmlformats.org/officeDocument/2006/relationships/tags" Target="../tags/tag3986.xml"/><Relationship Id="rId12" Type="http://schemas.openxmlformats.org/officeDocument/2006/relationships/tags" Target="../tags/tag3991.xml"/><Relationship Id="rId17" Type="http://schemas.openxmlformats.org/officeDocument/2006/relationships/tags" Target="../tags/tag3996.xml"/><Relationship Id="rId25" Type="http://schemas.openxmlformats.org/officeDocument/2006/relationships/tags" Target="../tags/tag4004.xml"/><Relationship Id="rId33" Type="http://schemas.openxmlformats.org/officeDocument/2006/relationships/tags" Target="../tags/tag4012.xml"/><Relationship Id="rId38" Type="http://schemas.openxmlformats.org/officeDocument/2006/relationships/tags" Target="../tags/tag4017.xml"/><Relationship Id="rId46" Type="http://schemas.openxmlformats.org/officeDocument/2006/relationships/tags" Target="../tags/tag4025.xml"/><Relationship Id="rId2" Type="http://schemas.openxmlformats.org/officeDocument/2006/relationships/tags" Target="../tags/tag3981.xml"/><Relationship Id="rId16" Type="http://schemas.openxmlformats.org/officeDocument/2006/relationships/tags" Target="../tags/tag3995.xml"/><Relationship Id="rId20" Type="http://schemas.openxmlformats.org/officeDocument/2006/relationships/tags" Target="../tags/tag3999.xml"/><Relationship Id="rId29" Type="http://schemas.openxmlformats.org/officeDocument/2006/relationships/tags" Target="../tags/tag4008.xml"/><Relationship Id="rId41" Type="http://schemas.openxmlformats.org/officeDocument/2006/relationships/tags" Target="../tags/tag4020.xml"/><Relationship Id="rId1" Type="http://schemas.openxmlformats.org/officeDocument/2006/relationships/tags" Target="../tags/tag3980.xml"/><Relationship Id="rId6" Type="http://schemas.openxmlformats.org/officeDocument/2006/relationships/tags" Target="../tags/tag3985.xml"/><Relationship Id="rId11" Type="http://schemas.openxmlformats.org/officeDocument/2006/relationships/tags" Target="../tags/tag3990.xml"/><Relationship Id="rId24" Type="http://schemas.openxmlformats.org/officeDocument/2006/relationships/tags" Target="../tags/tag4003.xml"/><Relationship Id="rId32" Type="http://schemas.openxmlformats.org/officeDocument/2006/relationships/tags" Target="../tags/tag4011.xml"/><Relationship Id="rId37" Type="http://schemas.openxmlformats.org/officeDocument/2006/relationships/tags" Target="../tags/tag4016.xml"/><Relationship Id="rId40" Type="http://schemas.openxmlformats.org/officeDocument/2006/relationships/tags" Target="../tags/tag4019.xml"/><Relationship Id="rId45" Type="http://schemas.openxmlformats.org/officeDocument/2006/relationships/tags" Target="../tags/tag4024.xml"/><Relationship Id="rId53" Type="http://schemas.openxmlformats.org/officeDocument/2006/relationships/image" Target="../media/image88.jpeg"/><Relationship Id="rId5" Type="http://schemas.openxmlformats.org/officeDocument/2006/relationships/tags" Target="../tags/tag3984.xml"/><Relationship Id="rId15" Type="http://schemas.openxmlformats.org/officeDocument/2006/relationships/tags" Target="../tags/tag3994.xml"/><Relationship Id="rId23" Type="http://schemas.openxmlformats.org/officeDocument/2006/relationships/tags" Target="../tags/tag4002.xml"/><Relationship Id="rId28" Type="http://schemas.openxmlformats.org/officeDocument/2006/relationships/tags" Target="../tags/tag4007.xml"/><Relationship Id="rId36" Type="http://schemas.openxmlformats.org/officeDocument/2006/relationships/tags" Target="../tags/tag4015.xml"/><Relationship Id="rId49" Type="http://schemas.openxmlformats.org/officeDocument/2006/relationships/tags" Target="../tags/tag4028.xml"/><Relationship Id="rId10" Type="http://schemas.openxmlformats.org/officeDocument/2006/relationships/tags" Target="../tags/tag3989.xml"/><Relationship Id="rId19" Type="http://schemas.openxmlformats.org/officeDocument/2006/relationships/tags" Target="../tags/tag3998.xml"/><Relationship Id="rId31" Type="http://schemas.openxmlformats.org/officeDocument/2006/relationships/tags" Target="../tags/tag4010.xml"/><Relationship Id="rId44" Type="http://schemas.openxmlformats.org/officeDocument/2006/relationships/tags" Target="../tags/tag4023.xml"/><Relationship Id="rId52" Type="http://schemas.openxmlformats.org/officeDocument/2006/relationships/notesSlide" Target="../notesSlides/notesSlide36.xml"/><Relationship Id="rId4" Type="http://schemas.openxmlformats.org/officeDocument/2006/relationships/tags" Target="../tags/tag3983.xml"/><Relationship Id="rId9" Type="http://schemas.openxmlformats.org/officeDocument/2006/relationships/tags" Target="../tags/tag3988.xml"/><Relationship Id="rId14" Type="http://schemas.openxmlformats.org/officeDocument/2006/relationships/tags" Target="../tags/tag3993.xml"/><Relationship Id="rId22" Type="http://schemas.openxmlformats.org/officeDocument/2006/relationships/tags" Target="../tags/tag4001.xml"/><Relationship Id="rId27" Type="http://schemas.openxmlformats.org/officeDocument/2006/relationships/tags" Target="../tags/tag4006.xml"/><Relationship Id="rId30" Type="http://schemas.openxmlformats.org/officeDocument/2006/relationships/tags" Target="../tags/tag4009.xml"/><Relationship Id="rId35" Type="http://schemas.openxmlformats.org/officeDocument/2006/relationships/tags" Target="../tags/tag4014.xml"/><Relationship Id="rId43" Type="http://schemas.openxmlformats.org/officeDocument/2006/relationships/tags" Target="../tags/tag4022.xml"/><Relationship Id="rId48" Type="http://schemas.openxmlformats.org/officeDocument/2006/relationships/tags" Target="../tags/tag4027.xml"/><Relationship Id="rId8" Type="http://schemas.openxmlformats.org/officeDocument/2006/relationships/tags" Target="../tags/tag3987.xml"/><Relationship Id="rId5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26" Type="http://schemas.openxmlformats.org/officeDocument/2006/relationships/tags" Target="../tags/tag141.xml"/><Relationship Id="rId39" Type="http://schemas.openxmlformats.org/officeDocument/2006/relationships/tags" Target="../tags/tag154.xml"/><Relationship Id="rId21" Type="http://schemas.openxmlformats.org/officeDocument/2006/relationships/tags" Target="../tags/tag136.xml"/><Relationship Id="rId34" Type="http://schemas.openxmlformats.org/officeDocument/2006/relationships/tags" Target="../tags/tag149.xml"/><Relationship Id="rId42" Type="http://schemas.openxmlformats.org/officeDocument/2006/relationships/tags" Target="../tags/tag157.xml"/><Relationship Id="rId47" Type="http://schemas.openxmlformats.org/officeDocument/2006/relationships/tags" Target="../tags/tag162.xml"/><Relationship Id="rId50" Type="http://schemas.openxmlformats.org/officeDocument/2006/relationships/tags" Target="../tags/tag165.xml"/><Relationship Id="rId55" Type="http://schemas.openxmlformats.org/officeDocument/2006/relationships/tags" Target="../tags/tag170.xml"/><Relationship Id="rId63" Type="http://schemas.openxmlformats.org/officeDocument/2006/relationships/tags" Target="../tags/tag178.xml"/><Relationship Id="rId68" Type="http://schemas.openxmlformats.org/officeDocument/2006/relationships/tags" Target="../tags/tag183.xml"/><Relationship Id="rId7" Type="http://schemas.openxmlformats.org/officeDocument/2006/relationships/tags" Target="../tags/tag122.xml"/><Relationship Id="rId71" Type="http://schemas.openxmlformats.org/officeDocument/2006/relationships/tags" Target="../tags/tag186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29" Type="http://schemas.openxmlformats.org/officeDocument/2006/relationships/tags" Target="../tags/tag144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24" Type="http://schemas.openxmlformats.org/officeDocument/2006/relationships/tags" Target="../tags/tag139.xml"/><Relationship Id="rId32" Type="http://schemas.openxmlformats.org/officeDocument/2006/relationships/tags" Target="../tags/tag147.xml"/><Relationship Id="rId37" Type="http://schemas.openxmlformats.org/officeDocument/2006/relationships/tags" Target="../tags/tag152.xml"/><Relationship Id="rId40" Type="http://schemas.openxmlformats.org/officeDocument/2006/relationships/tags" Target="../tags/tag155.xml"/><Relationship Id="rId45" Type="http://schemas.openxmlformats.org/officeDocument/2006/relationships/tags" Target="../tags/tag160.xml"/><Relationship Id="rId53" Type="http://schemas.openxmlformats.org/officeDocument/2006/relationships/tags" Target="../tags/tag168.xml"/><Relationship Id="rId58" Type="http://schemas.openxmlformats.org/officeDocument/2006/relationships/tags" Target="../tags/tag173.xml"/><Relationship Id="rId66" Type="http://schemas.openxmlformats.org/officeDocument/2006/relationships/tags" Target="../tags/tag181.xml"/><Relationship Id="rId5" Type="http://schemas.openxmlformats.org/officeDocument/2006/relationships/tags" Target="../tags/tag120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tags" Target="../tags/tag143.xml"/><Relationship Id="rId36" Type="http://schemas.openxmlformats.org/officeDocument/2006/relationships/tags" Target="../tags/tag151.xml"/><Relationship Id="rId49" Type="http://schemas.openxmlformats.org/officeDocument/2006/relationships/tags" Target="../tags/tag164.xml"/><Relationship Id="rId57" Type="http://schemas.openxmlformats.org/officeDocument/2006/relationships/tags" Target="../tags/tag172.xml"/><Relationship Id="rId61" Type="http://schemas.openxmlformats.org/officeDocument/2006/relationships/tags" Target="../tags/tag176.xml"/><Relationship Id="rId10" Type="http://schemas.openxmlformats.org/officeDocument/2006/relationships/tags" Target="../tags/tag125.xml"/><Relationship Id="rId19" Type="http://schemas.openxmlformats.org/officeDocument/2006/relationships/tags" Target="../tags/tag134.xml"/><Relationship Id="rId31" Type="http://schemas.openxmlformats.org/officeDocument/2006/relationships/tags" Target="../tags/tag146.xml"/><Relationship Id="rId44" Type="http://schemas.openxmlformats.org/officeDocument/2006/relationships/tags" Target="../tags/tag159.xml"/><Relationship Id="rId52" Type="http://schemas.openxmlformats.org/officeDocument/2006/relationships/tags" Target="../tags/tag167.xml"/><Relationship Id="rId60" Type="http://schemas.openxmlformats.org/officeDocument/2006/relationships/tags" Target="../tags/tag175.xml"/><Relationship Id="rId65" Type="http://schemas.openxmlformats.org/officeDocument/2006/relationships/tags" Target="../tags/tag180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tags" Target="../tags/tag142.xml"/><Relationship Id="rId30" Type="http://schemas.openxmlformats.org/officeDocument/2006/relationships/tags" Target="../tags/tag145.xml"/><Relationship Id="rId35" Type="http://schemas.openxmlformats.org/officeDocument/2006/relationships/tags" Target="../tags/tag150.xml"/><Relationship Id="rId43" Type="http://schemas.openxmlformats.org/officeDocument/2006/relationships/tags" Target="../tags/tag158.xml"/><Relationship Id="rId48" Type="http://schemas.openxmlformats.org/officeDocument/2006/relationships/tags" Target="../tags/tag163.xml"/><Relationship Id="rId56" Type="http://schemas.openxmlformats.org/officeDocument/2006/relationships/tags" Target="../tags/tag171.xml"/><Relationship Id="rId64" Type="http://schemas.openxmlformats.org/officeDocument/2006/relationships/tags" Target="../tags/tag179.xml"/><Relationship Id="rId69" Type="http://schemas.openxmlformats.org/officeDocument/2006/relationships/tags" Target="../tags/tag184.xml"/><Relationship Id="rId8" Type="http://schemas.openxmlformats.org/officeDocument/2006/relationships/tags" Target="../tags/tag123.xml"/><Relationship Id="rId51" Type="http://schemas.openxmlformats.org/officeDocument/2006/relationships/tags" Target="../tags/tag166.xml"/><Relationship Id="rId72" Type="http://schemas.openxmlformats.org/officeDocument/2006/relationships/slideLayout" Target="../slideLayouts/slideLayout50.xml"/><Relationship Id="rId3" Type="http://schemas.openxmlformats.org/officeDocument/2006/relationships/tags" Target="../tags/tag118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tags" Target="../tags/tag140.xml"/><Relationship Id="rId33" Type="http://schemas.openxmlformats.org/officeDocument/2006/relationships/tags" Target="../tags/tag148.xml"/><Relationship Id="rId38" Type="http://schemas.openxmlformats.org/officeDocument/2006/relationships/tags" Target="../tags/tag153.xml"/><Relationship Id="rId46" Type="http://schemas.openxmlformats.org/officeDocument/2006/relationships/tags" Target="../tags/tag161.xml"/><Relationship Id="rId59" Type="http://schemas.openxmlformats.org/officeDocument/2006/relationships/tags" Target="../tags/tag174.xml"/><Relationship Id="rId67" Type="http://schemas.openxmlformats.org/officeDocument/2006/relationships/tags" Target="../tags/tag182.xml"/><Relationship Id="rId20" Type="http://schemas.openxmlformats.org/officeDocument/2006/relationships/tags" Target="../tags/tag135.xml"/><Relationship Id="rId41" Type="http://schemas.openxmlformats.org/officeDocument/2006/relationships/tags" Target="../tags/tag156.xml"/><Relationship Id="rId54" Type="http://schemas.openxmlformats.org/officeDocument/2006/relationships/tags" Target="../tags/tag169.xml"/><Relationship Id="rId62" Type="http://schemas.openxmlformats.org/officeDocument/2006/relationships/tags" Target="../tags/tag177.xml"/><Relationship Id="rId70" Type="http://schemas.openxmlformats.org/officeDocument/2006/relationships/tags" Target="../tags/tag185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tags" Target="../tags/tag4037.xml"/><Relationship Id="rId13" Type="http://schemas.openxmlformats.org/officeDocument/2006/relationships/tags" Target="../tags/tag4042.xml"/><Relationship Id="rId18" Type="http://schemas.openxmlformats.org/officeDocument/2006/relationships/tags" Target="../tags/tag4047.xml"/><Relationship Id="rId26" Type="http://schemas.openxmlformats.org/officeDocument/2006/relationships/tags" Target="../tags/tag4055.xml"/><Relationship Id="rId3" Type="http://schemas.openxmlformats.org/officeDocument/2006/relationships/tags" Target="../tags/tag4032.xml"/><Relationship Id="rId21" Type="http://schemas.openxmlformats.org/officeDocument/2006/relationships/tags" Target="../tags/tag4050.xml"/><Relationship Id="rId34" Type="http://schemas.openxmlformats.org/officeDocument/2006/relationships/tags" Target="../tags/tag4063.xml"/><Relationship Id="rId7" Type="http://schemas.openxmlformats.org/officeDocument/2006/relationships/tags" Target="../tags/tag4036.xml"/><Relationship Id="rId12" Type="http://schemas.openxmlformats.org/officeDocument/2006/relationships/tags" Target="../tags/tag4041.xml"/><Relationship Id="rId17" Type="http://schemas.openxmlformats.org/officeDocument/2006/relationships/tags" Target="../tags/tag4046.xml"/><Relationship Id="rId25" Type="http://schemas.openxmlformats.org/officeDocument/2006/relationships/tags" Target="../tags/tag4054.xml"/><Relationship Id="rId33" Type="http://schemas.openxmlformats.org/officeDocument/2006/relationships/tags" Target="../tags/tag4062.xml"/><Relationship Id="rId2" Type="http://schemas.openxmlformats.org/officeDocument/2006/relationships/tags" Target="../tags/tag4031.xml"/><Relationship Id="rId16" Type="http://schemas.openxmlformats.org/officeDocument/2006/relationships/tags" Target="../tags/tag4045.xml"/><Relationship Id="rId20" Type="http://schemas.openxmlformats.org/officeDocument/2006/relationships/tags" Target="../tags/tag4049.xml"/><Relationship Id="rId29" Type="http://schemas.openxmlformats.org/officeDocument/2006/relationships/tags" Target="../tags/tag4058.xml"/><Relationship Id="rId1" Type="http://schemas.openxmlformats.org/officeDocument/2006/relationships/tags" Target="../tags/tag4030.xml"/><Relationship Id="rId6" Type="http://schemas.openxmlformats.org/officeDocument/2006/relationships/tags" Target="../tags/tag4035.xml"/><Relationship Id="rId11" Type="http://schemas.openxmlformats.org/officeDocument/2006/relationships/tags" Target="../tags/tag4040.xml"/><Relationship Id="rId24" Type="http://schemas.openxmlformats.org/officeDocument/2006/relationships/tags" Target="../tags/tag4053.xml"/><Relationship Id="rId32" Type="http://schemas.openxmlformats.org/officeDocument/2006/relationships/tags" Target="../tags/tag4061.xml"/><Relationship Id="rId5" Type="http://schemas.openxmlformats.org/officeDocument/2006/relationships/tags" Target="../tags/tag4034.xml"/><Relationship Id="rId15" Type="http://schemas.openxmlformats.org/officeDocument/2006/relationships/tags" Target="../tags/tag4044.xml"/><Relationship Id="rId23" Type="http://schemas.openxmlformats.org/officeDocument/2006/relationships/tags" Target="../tags/tag4052.xml"/><Relationship Id="rId28" Type="http://schemas.openxmlformats.org/officeDocument/2006/relationships/tags" Target="../tags/tag4057.xml"/><Relationship Id="rId36" Type="http://schemas.openxmlformats.org/officeDocument/2006/relationships/notesSlide" Target="../notesSlides/notesSlide37.xml"/><Relationship Id="rId10" Type="http://schemas.openxmlformats.org/officeDocument/2006/relationships/tags" Target="../tags/tag4039.xml"/><Relationship Id="rId19" Type="http://schemas.openxmlformats.org/officeDocument/2006/relationships/tags" Target="../tags/tag4048.xml"/><Relationship Id="rId31" Type="http://schemas.openxmlformats.org/officeDocument/2006/relationships/tags" Target="../tags/tag4060.xml"/><Relationship Id="rId4" Type="http://schemas.openxmlformats.org/officeDocument/2006/relationships/tags" Target="../tags/tag4033.xml"/><Relationship Id="rId9" Type="http://schemas.openxmlformats.org/officeDocument/2006/relationships/tags" Target="../tags/tag4038.xml"/><Relationship Id="rId14" Type="http://schemas.openxmlformats.org/officeDocument/2006/relationships/tags" Target="../tags/tag4043.xml"/><Relationship Id="rId22" Type="http://schemas.openxmlformats.org/officeDocument/2006/relationships/tags" Target="../tags/tag4051.xml"/><Relationship Id="rId27" Type="http://schemas.openxmlformats.org/officeDocument/2006/relationships/tags" Target="../tags/tag4056.xml"/><Relationship Id="rId30" Type="http://schemas.openxmlformats.org/officeDocument/2006/relationships/tags" Target="../tags/tag4059.xml"/><Relationship Id="rId35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tags" Target="../tags/tag4071.xml"/><Relationship Id="rId13" Type="http://schemas.openxmlformats.org/officeDocument/2006/relationships/tags" Target="../tags/tag4076.xml"/><Relationship Id="rId18" Type="http://schemas.openxmlformats.org/officeDocument/2006/relationships/tags" Target="../tags/tag4081.xml"/><Relationship Id="rId26" Type="http://schemas.openxmlformats.org/officeDocument/2006/relationships/tags" Target="../tags/tag4089.xml"/><Relationship Id="rId3" Type="http://schemas.openxmlformats.org/officeDocument/2006/relationships/tags" Target="../tags/tag4066.xml"/><Relationship Id="rId21" Type="http://schemas.openxmlformats.org/officeDocument/2006/relationships/tags" Target="../tags/tag4084.xml"/><Relationship Id="rId34" Type="http://schemas.openxmlformats.org/officeDocument/2006/relationships/tags" Target="../tags/tag4097.xml"/><Relationship Id="rId7" Type="http://schemas.openxmlformats.org/officeDocument/2006/relationships/tags" Target="../tags/tag4070.xml"/><Relationship Id="rId12" Type="http://schemas.openxmlformats.org/officeDocument/2006/relationships/tags" Target="../tags/tag4075.xml"/><Relationship Id="rId17" Type="http://schemas.openxmlformats.org/officeDocument/2006/relationships/tags" Target="../tags/tag4080.xml"/><Relationship Id="rId25" Type="http://schemas.openxmlformats.org/officeDocument/2006/relationships/tags" Target="../tags/tag4088.xml"/><Relationship Id="rId33" Type="http://schemas.openxmlformats.org/officeDocument/2006/relationships/tags" Target="../tags/tag4096.xml"/><Relationship Id="rId2" Type="http://schemas.openxmlformats.org/officeDocument/2006/relationships/tags" Target="../tags/tag4065.xml"/><Relationship Id="rId16" Type="http://schemas.openxmlformats.org/officeDocument/2006/relationships/tags" Target="../tags/tag4079.xml"/><Relationship Id="rId20" Type="http://schemas.openxmlformats.org/officeDocument/2006/relationships/tags" Target="../tags/tag4083.xml"/><Relationship Id="rId29" Type="http://schemas.openxmlformats.org/officeDocument/2006/relationships/tags" Target="../tags/tag4092.xml"/><Relationship Id="rId1" Type="http://schemas.openxmlformats.org/officeDocument/2006/relationships/tags" Target="../tags/tag4064.xml"/><Relationship Id="rId6" Type="http://schemas.openxmlformats.org/officeDocument/2006/relationships/tags" Target="../tags/tag4069.xml"/><Relationship Id="rId11" Type="http://schemas.openxmlformats.org/officeDocument/2006/relationships/tags" Target="../tags/tag4074.xml"/><Relationship Id="rId24" Type="http://schemas.openxmlformats.org/officeDocument/2006/relationships/tags" Target="../tags/tag4087.xml"/><Relationship Id="rId32" Type="http://schemas.openxmlformats.org/officeDocument/2006/relationships/tags" Target="../tags/tag4095.xml"/><Relationship Id="rId5" Type="http://schemas.openxmlformats.org/officeDocument/2006/relationships/tags" Target="../tags/tag4068.xml"/><Relationship Id="rId15" Type="http://schemas.openxmlformats.org/officeDocument/2006/relationships/tags" Target="../tags/tag4078.xml"/><Relationship Id="rId23" Type="http://schemas.openxmlformats.org/officeDocument/2006/relationships/tags" Target="../tags/tag4086.xml"/><Relationship Id="rId28" Type="http://schemas.openxmlformats.org/officeDocument/2006/relationships/tags" Target="../tags/tag4091.xml"/><Relationship Id="rId36" Type="http://schemas.openxmlformats.org/officeDocument/2006/relationships/notesSlide" Target="../notesSlides/notesSlide38.xml"/><Relationship Id="rId10" Type="http://schemas.openxmlformats.org/officeDocument/2006/relationships/tags" Target="../tags/tag4073.xml"/><Relationship Id="rId19" Type="http://schemas.openxmlformats.org/officeDocument/2006/relationships/tags" Target="../tags/tag4082.xml"/><Relationship Id="rId31" Type="http://schemas.openxmlformats.org/officeDocument/2006/relationships/tags" Target="../tags/tag4094.xml"/><Relationship Id="rId4" Type="http://schemas.openxmlformats.org/officeDocument/2006/relationships/tags" Target="../tags/tag4067.xml"/><Relationship Id="rId9" Type="http://schemas.openxmlformats.org/officeDocument/2006/relationships/tags" Target="../tags/tag4072.xml"/><Relationship Id="rId14" Type="http://schemas.openxmlformats.org/officeDocument/2006/relationships/tags" Target="../tags/tag4077.xml"/><Relationship Id="rId22" Type="http://schemas.openxmlformats.org/officeDocument/2006/relationships/tags" Target="../tags/tag4085.xml"/><Relationship Id="rId27" Type="http://schemas.openxmlformats.org/officeDocument/2006/relationships/tags" Target="../tags/tag4090.xml"/><Relationship Id="rId30" Type="http://schemas.openxmlformats.org/officeDocument/2006/relationships/tags" Target="../tags/tag4093.xml"/><Relationship Id="rId35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17" Type="http://schemas.openxmlformats.org/officeDocument/2006/relationships/tags" Target="../tags/tag4214.xml"/><Relationship Id="rId21" Type="http://schemas.openxmlformats.org/officeDocument/2006/relationships/tags" Target="../tags/tag4118.xml"/><Relationship Id="rId42" Type="http://schemas.openxmlformats.org/officeDocument/2006/relationships/tags" Target="../tags/tag4139.xml"/><Relationship Id="rId63" Type="http://schemas.openxmlformats.org/officeDocument/2006/relationships/tags" Target="../tags/tag4160.xml"/><Relationship Id="rId84" Type="http://schemas.openxmlformats.org/officeDocument/2006/relationships/tags" Target="../tags/tag4181.xml"/><Relationship Id="rId138" Type="http://schemas.openxmlformats.org/officeDocument/2006/relationships/tags" Target="../tags/tag4235.xml"/><Relationship Id="rId159" Type="http://schemas.openxmlformats.org/officeDocument/2006/relationships/tags" Target="../tags/tag4256.xml"/><Relationship Id="rId170" Type="http://schemas.openxmlformats.org/officeDocument/2006/relationships/tags" Target="../tags/tag4267.xml"/><Relationship Id="rId191" Type="http://schemas.openxmlformats.org/officeDocument/2006/relationships/tags" Target="../tags/tag4288.xml"/><Relationship Id="rId205" Type="http://schemas.openxmlformats.org/officeDocument/2006/relationships/tags" Target="../tags/tag4302.xml"/><Relationship Id="rId107" Type="http://schemas.openxmlformats.org/officeDocument/2006/relationships/tags" Target="../tags/tag4204.xml"/><Relationship Id="rId11" Type="http://schemas.openxmlformats.org/officeDocument/2006/relationships/tags" Target="../tags/tag4108.xml"/><Relationship Id="rId32" Type="http://schemas.openxmlformats.org/officeDocument/2006/relationships/tags" Target="../tags/tag4129.xml"/><Relationship Id="rId53" Type="http://schemas.openxmlformats.org/officeDocument/2006/relationships/tags" Target="../tags/tag4150.xml"/><Relationship Id="rId74" Type="http://schemas.openxmlformats.org/officeDocument/2006/relationships/tags" Target="../tags/tag4171.xml"/><Relationship Id="rId128" Type="http://schemas.openxmlformats.org/officeDocument/2006/relationships/tags" Target="../tags/tag4225.xml"/><Relationship Id="rId149" Type="http://schemas.openxmlformats.org/officeDocument/2006/relationships/tags" Target="../tags/tag4246.xml"/><Relationship Id="rId5" Type="http://schemas.openxmlformats.org/officeDocument/2006/relationships/tags" Target="../tags/tag4102.xml"/><Relationship Id="rId90" Type="http://schemas.openxmlformats.org/officeDocument/2006/relationships/tags" Target="../tags/tag4187.xml"/><Relationship Id="rId95" Type="http://schemas.openxmlformats.org/officeDocument/2006/relationships/tags" Target="../tags/tag4192.xml"/><Relationship Id="rId160" Type="http://schemas.openxmlformats.org/officeDocument/2006/relationships/tags" Target="../tags/tag4257.xml"/><Relationship Id="rId165" Type="http://schemas.openxmlformats.org/officeDocument/2006/relationships/tags" Target="../tags/tag4262.xml"/><Relationship Id="rId181" Type="http://schemas.openxmlformats.org/officeDocument/2006/relationships/tags" Target="../tags/tag4278.xml"/><Relationship Id="rId186" Type="http://schemas.openxmlformats.org/officeDocument/2006/relationships/tags" Target="../tags/tag4283.xml"/><Relationship Id="rId216" Type="http://schemas.openxmlformats.org/officeDocument/2006/relationships/tags" Target="../tags/tag4313.xml"/><Relationship Id="rId211" Type="http://schemas.openxmlformats.org/officeDocument/2006/relationships/tags" Target="../tags/tag4308.xml"/><Relationship Id="rId22" Type="http://schemas.openxmlformats.org/officeDocument/2006/relationships/tags" Target="../tags/tag4119.xml"/><Relationship Id="rId27" Type="http://schemas.openxmlformats.org/officeDocument/2006/relationships/tags" Target="../tags/tag4124.xml"/><Relationship Id="rId43" Type="http://schemas.openxmlformats.org/officeDocument/2006/relationships/tags" Target="../tags/tag4140.xml"/><Relationship Id="rId48" Type="http://schemas.openxmlformats.org/officeDocument/2006/relationships/tags" Target="../tags/tag4145.xml"/><Relationship Id="rId64" Type="http://schemas.openxmlformats.org/officeDocument/2006/relationships/tags" Target="../tags/tag4161.xml"/><Relationship Id="rId69" Type="http://schemas.openxmlformats.org/officeDocument/2006/relationships/tags" Target="../tags/tag4166.xml"/><Relationship Id="rId113" Type="http://schemas.openxmlformats.org/officeDocument/2006/relationships/tags" Target="../tags/tag4210.xml"/><Relationship Id="rId118" Type="http://schemas.openxmlformats.org/officeDocument/2006/relationships/tags" Target="../tags/tag4215.xml"/><Relationship Id="rId134" Type="http://schemas.openxmlformats.org/officeDocument/2006/relationships/tags" Target="../tags/tag4231.xml"/><Relationship Id="rId139" Type="http://schemas.openxmlformats.org/officeDocument/2006/relationships/tags" Target="../tags/tag4236.xml"/><Relationship Id="rId80" Type="http://schemas.openxmlformats.org/officeDocument/2006/relationships/tags" Target="../tags/tag4177.xml"/><Relationship Id="rId85" Type="http://schemas.openxmlformats.org/officeDocument/2006/relationships/tags" Target="../tags/tag4182.xml"/><Relationship Id="rId150" Type="http://schemas.openxmlformats.org/officeDocument/2006/relationships/tags" Target="../tags/tag4247.xml"/><Relationship Id="rId155" Type="http://schemas.openxmlformats.org/officeDocument/2006/relationships/tags" Target="../tags/tag4252.xml"/><Relationship Id="rId171" Type="http://schemas.openxmlformats.org/officeDocument/2006/relationships/tags" Target="../tags/tag4268.xml"/><Relationship Id="rId176" Type="http://schemas.openxmlformats.org/officeDocument/2006/relationships/tags" Target="../tags/tag4273.xml"/><Relationship Id="rId192" Type="http://schemas.openxmlformats.org/officeDocument/2006/relationships/tags" Target="../tags/tag4289.xml"/><Relationship Id="rId197" Type="http://schemas.openxmlformats.org/officeDocument/2006/relationships/tags" Target="../tags/tag4294.xml"/><Relationship Id="rId206" Type="http://schemas.openxmlformats.org/officeDocument/2006/relationships/tags" Target="../tags/tag4303.xml"/><Relationship Id="rId201" Type="http://schemas.openxmlformats.org/officeDocument/2006/relationships/tags" Target="../tags/tag4298.xml"/><Relationship Id="rId12" Type="http://schemas.openxmlformats.org/officeDocument/2006/relationships/tags" Target="../tags/tag4109.xml"/><Relationship Id="rId17" Type="http://schemas.openxmlformats.org/officeDocument/2006/relationships/tags" Target="../tags/tag4114.xml"/><Relationship Id="rId33" Type="http://schemas.openxmlformats.org/officeDocument/2006/relationships/tags" Target="../tags/tag4130.xml"/><Relationship Id="rId38" Type="http://schemas.openxmlformats.org/officeDocument/2006/relationships/tags" Target="../tags/tag4135.xml"/><Relationship Id="rId59" Type="http://schemas.openxmlformats.org/officeDocument/2006/relationships/tags" Target="../tags/tag4156.xml"/><Relationship Id="rId103" Type="http://schemas.openxmlformats.org/officeDocument/2006/relationships/tags" Target="../tags/tag4200.xml"/><Relationship Id="rId108" Type="http://schemas.openxmlformats.org/officeDocument/2006/relationships/tags" Target="../tags/tag4205.xml"/><Relationship Id="rId124" Type="http://schemas.openxmlformats.org/officeDocument/2006/relationships/tags" Target="../tags/tag4221.xml"/><Relationship Id="rId129" Type="http://schemas.openxmlformats.org/officeDocument/2006/relationships/tags" Target="../tags/tag4226.xml"/><Relationship Id="rId54" Type="http://schemas.openxmlformats.org/officeDocument/2006/relationships/tags" Target="../tags/tag4151.xml"/><Relationship Id="rId70" Type="http://schemas.openxmlformats.org/officeDocument/2006/relationships/tags" Target="../tags/tag4167.xml"/><Relationship Id="rId75" Type="http://schemas.openxmlformats.org/officeDocument/2006/relationships/tags" Target="../tags/tag4172.xml"/><Relationship Id="rId91" Type="http://schemas.openxmlformats.org/officeDocument/2006/relationships/tags" Target="../tags/tag4188.xml"/><Relationship Id="rId96" Type="http://schemas.openxmlformats.org/officeDocument/2006/relationships/tags" Target="../tags/tag4193.xml"/><Relationship Id="rId140" Type="http://schemas.openxmlformats.org/officeDocument/2006/relationships/tags" Target="../tags/tag4237.xml"/><Relationship Id="rId145" Type="http://schemas.openxmlformats.org/officeDocument/2006/relationships/tags" Target="../tags/tag4242.xml"/><Relationship Id="rId161" Type="http://schemas.openxmlformats.org/officeDocument/2006/relationships/tags" Target="../tags/tag4258.xml"/><Relationship Id="rId166" Type="http://schemas.openxmlformats.org/officeDocument/2006/relationships/tags" Target="../tags/tag4263.xml"/><Relationship Id="rId182" Type="http://schemas.openxmlformats.org/officeDocument/2006/relationships/tags" Target="../tags/tag4279.xml"/><Relationship Id="rId187" Type="http://schemas.openxmlformats.org/officeDocument/2006/relationships/tags" Target="../tags/tag4284.xml"/><Relationship Id="rId217" Type="http://schemas.openxmlformats.org/officeDocument/2006/relationships/slideLayout" Target="../slideLayouts/slideLayout1.xml"/><Relationship Id="rId1" Type="http://schemas.openxmlformats.org/officeDocument/2006/relationships/tags" Target="../tags/tag4098.xml"/><Relationship Id="rId6" Type="http://schemas.openxmlformats.org/officeDocument/2006/relationships/tags" Target="../tags/tag4103.xml"/><Relationship Id="rId212" Type="http://schemas.openxmlformats.org/officeDocument/2006/relationships/tags" Target="../tags/tag4309.xml"/><Relationship Id="rId23" Type="http://schemas.openxmlformats.org/officeDocument/2006/relationships/tags" Target="../tags/tag4120.xml"/><Relationship Id="rId28" Type="http://schemas.openxmlformats.org/officeDocument/2006/relationships/tags" Target="../tags/tag4125.xml"/><Relationship Id="rId49" Type="http://schemas.openxmlformats.org/officeDocument/2006/relationships/tags" Target="../tags/tag4146.xml"/><Relationship Id="rId114" Type="http://schemas.openxmlformats.org/officeDocument/2006/relationships/tags" Target="../tags/tag4211.xml"/><Relationship Id="rId119" Type="http://schemas.openxmlformats.org/officeDocument/2006/relationships/tags" Target="../tags/tag4216.xml"/><Relationship Id="rId44" Type="http://schemas.openxmlformats.org/officeDocument/2006/relationships/tags" Target="../tags/tag4141.xml"/><Relationship Id="rId60" Type="http://schemas.openxmlformats.org/officeDocument/2006/relationships/tags" Target="../tags/tag4157.xml"/><Relationship Id="rId65" Type="http://schemas.openxmlformats.org/officeDocument/2006/relationships/tags" Target="../tags/tag4162.xml"/><Relationship Id="rId81" Type="http://schemas.openxmlformats.org/officeDocument/2006/relationships/tags" Target="../tags/tag4178.xml"/><Relationship Id="rId86" Type="http://schemas.openxmlformats.org/officeDocument/2006/relationships/tags" Target="../tags/tag4183.xml"/><Relationship Id="rId130" Type="http://schemas.openxmlformats.org/officeDocument/2006/relationships/tags" Target="../tags/tag4227.xml"/><Relationship Id="rId135" Type="http://schemas.openxmlformats.org/officeDocument/2006/relationships/tags" Target="../tags/tag4232.xml"/><Relationship Id="rId151" Type="http://schemas.openxmlformats.org/officeDocument/2006/relationships/tags" Target="../tags/tag4248.xml"/><Relationship Id="rId156" Type="http://schemas.openxmlformats.org/officeDocument/2006/relationships/tags" Target="../tags/tag4253.xml"/><Relationship Id="rId177" Type="http://schemas.openxmlformats.org/officeDocument/2006/relationships/tags" Target="../tags/tag4274.xml"/><Relationship Id="rId198" Type="http://schemas.openxmlformats.org/officeDocument/2006/relationships/tags" Target="../tags/tag4295.xml"/><Relationship Id="rId172" Type="http://schemas.openxmlformats.org/officeDocument/2006/relationships/tags" Target="../tags/tag4269.xml"/><Relationship Id="rId193" Type="http://schemas.openxmlformats.org/officeDocument/2006/relationships/tags" Target="../tags/tag4290.xml"/><Relationship Id="rId202" Type="http://schemas.openxmlformats.org/officeDocument/2006/relationships/tags" Target="../tags/tag4299.xml"/><Relationship Id="rId207" Type="http://schemas.openxmlformats.org/officeDocument/2006/relationships/tags" Target="../tags/tag4304.xml"/><Relationship Id="rId13" Type="http://schemas.openxmlformats.org/officeDocument/2006/relationships/tags" Target="../tags/tag4110.xml"/><Relationship Id="rId18" Type="http://schemas.openxmlformats.org/officeDocument/2006/relationships/tags" Target="../tags/tag4115.xml"/><Relationship Id="rId39" Type="http://schemas.openxmlformats.org/officeDocument/2006/relationships/tags" Target="../tags/tag4136.xml"/><Relationship Id="rId109" Type="http://schemas.openxmlformats.org/officeDocument/2006/relationships/tags" Target="../tags/tag4206.xml"/><Relationship Id="rId34" Type="http://schemas.openxmlformats.org/officeDocument/2006/relationships/tags" Target="../tags/tag4131.xml"/><Relationship Id="rId50" Type="http://schemas.openxmlformats.org/officeDocument/2006/relationships/tags" Target="../tags/tag4147.xml"/><Relationship Id="rId55" Type="http://schemas.openxmlformats.org/officeDocument/2006/relationships/tags" Target="../tags/tag4152.xml"/><Relationship Id="rId76" Type="http://schemas.openxmlformats.org/officeDocument/2006/relationships/tags" Target="../tags/tag4173.xml"/><Relationship Id="rId97" Type="http://schemas.openxmlformats.org/officeDocument/2006/relationships/tags" Target="../tags/tag4194.xml"/><Relationship Id="rId104" Type="http://schemas.openxmlformats.org/officeDocument/2006/relationships/tags" Target="../tags/tag4201.xml"/><Relationship Id="rId120" Type="http://schemas.openxmlformats.org/officeDocument/2006/relationships/tags" Target="../tags/tag4217.xml"/><Relationship Id="rId125" Type="http://schemas.openxmlformats.org/officeDocument/2006/relationships/tags" Target="../tags/tag4222.xml"/><Relationship Id="rId141" Type="http://schemas.openxmlformats.org/officeDocument/2006/relationships/tags" Target="../tags/tag4238.xml"/><Relationship Id="rId146" Type="http://schemas.openxmlformats.org/officeDocument/2006/relationships/tags" Target="../tags/tag4243.xml"/><Relationship Id="rId167" Type="http://schemas.openxmlformats.org/officeDocument/2006/relationships/tags" Target="../tags/tag4264.xml"/><Relationship Id="rId188" Type="http://schemas.openxmlformats.org/officeDocument/2006/relationships/tags" Target="../tags/tag4285.xml"/><Relationship Id="rId7" Type="http://schemas.openxmlformats.org/officeDocument/2006/relationships/tags" Target="../tags/tag4104.xml"/><Relationship Id="rId71" Type="http://schemas.openxmlformats.org/officeDocument/2006/relationships/tags" Target="../tags/tag4168.xml"/><Relationship Id="rId92" Type="http://schemas.openxmlformats.org/officeDocument/2006/relationships/tags" Target="../tags/tag4189.xml"/><Relationship Id="rId162" Type="http://schemas.openxmlformats.org/officeDocument/2006/relationships/tags" Target="../tags/tag4259.xml"/><Relationship Id="rId183" Type="http://schemas.openxmlformats.org/officeDocument/2006/relationships/tags" Target="../tags/tag4280.xml"/><Relationship Id="rId213" Type="http://schemas.openxmlformats.org/officeDocument/2006/relationships/tags" Target="../tags/tag4310.xml"/><Relationship Id="rId2" Type="http://schemas.openxmlformats.org/officeDocument/2006/relationships/tags" Target="../tags/tag4099.xml"/><Relationship Id="rId29" Type="http://schemas.openxmlformats.org/officeDocument/2006/relationships/tags" Target="../tags/tag4126.xml"/><Relationship Id="rId24" Type="http://schemas.openxmlformats.org/officeDocument/2006/relationships/tags" Target="../tags/tag4121.xml"/><Relationship Id="rId40" Type="http://schemas.openxmlformats.org/officeDocument/2006/relationships/tags" Target="../tags/tag4137.xml"/><Relationship Id="rId45" Type="http://schemas.openxmlformats.org/officeDocument/2006/relationships/tags" Target="../tags/tag4142.xml"/><Relationship Id="rId66" Type="http://schemas.openxmlformats.org/officeDocument/2006/relationships/tags" Target="../tags/tag4163.xml"/><Relationship Id="rId87" Type="http://schemas.openxmlformats.org/officeDocument/2006/relationships/tags" Target="../tags/tag4184.xml"/><Relationship Id="rId110" Type="http://schemas.openxmlformats.org/officeDocument/2006/relationships/tags" Target="../tags/tag4207.xml"/><Relationship Id="rId115" Type="http://schemas.openxmlformats.org/officeDocument/2006/relationships/tags" Target="../tags/tag4212.xml"/><Relationship Id="rId131" Type="http://schemas.openxmlformats.org/officeDocument/2006/relationships/tags" Target="../tags/tag4228.xml"/><Relationship Id="rId136" Type="http://schemas.openxmlformats.org/officeDocument/2006/relationships/tags" Target="../tags/tag4233.xml"/><Relationship Id="rId157" Type="http://schemas.openxmlformats.org/officeDocument/2006/relationships/tags" Target="../tags/tag4254.xml"/><Relationship Id="rId178" Type="http://schemas.openxmlformats.org/officeDocument/2006/relationships/tags" Target="../tags/tag4275.xml"/><Relationship Id="rId61" Type="http://schemas.openxmlformats.org/officeDocument/2006/relationships/tags" Target="../tags/tag4158.xml"/><Relationship Id="rId82" Type="http://schemas.openxmlformats.org/officeDocument/2006/relationships/tags" Target="../tags/tag4179.xml"/><Relationship Id="rId152" Type="http://schemas.openxmlformats.org/officeDocument/2006/relationships/tags" Target="../tags/tag4249.xml"/><Relationship Id="rId173" Type="http://schemas.openxmlformats.org/officeDocument/2006/relationships/tags" Target="../tags/tag4270.xml"/><Relationship Id="rId194" Type="http://schemas.openxmlformats.org/officeDocument/2006/relationships/tags" Target="../tags/tag4291.xml"/><Relationship Id="rId199" Type="http://schemas.openxmlformats.org/officeDocument/2006/relationships/tags" Target="../tags/tag4296.xml"/><Relationship Id="rId203" Type="http://schemas.openxmlformats.org/officeDocument/2006/relationships/tags" Target="../tags/tag4300.xml"/><Relationship Id="rId208" Type="http://schemas.openxmlformats.org/officeDocument/2006/relationships/tags" Target="../tags/tag4305.xml"/><Relationship Id="rId19" Type="http://schemas.openxmlformats.org/officeDocument/2006/relationships/tags" Target="../tags/tag4116.xml"/><Relationship Id="rId14" Type="http://schemas.openxmlformats.org/officeDocument/2006/relationships/tags" Target="../tags/tag4111.xml"/><Relationship Id="rId30" Type="http://schemas.openxmlformats.org/officeDocument/2006/relationships/tags" Target="../tags/tag4127.xml"/><Relationship Id="rId35" Type="http://schemas.openxmlformats.org/officeDocument/2006/relationships/tags" Target="../tags/tag4132.xml"/><Relationship Id="rId56" Type="http://schemas.openxmlformats.org/officeDocument/2006/relationships/tags" Target="../tags/tag4153.xml"/><Relationship Id="rId77" Type="http://schemas.openxmlformats.org/officeDocument/2006/relationships/tags" Target="../tags/tag4174.xml"/><Relationship Id="rId100" Type="http://schemas.openxmlformats.org/officeDocument/2006/relationships/tags" Target="../tags/tag4197.xml"/><Relationship Id="rId105" Type="http://schemas.openxmlformats.org/officeDocument/2006/relationships/tags" Target="../tags/tag4202.xml"/><Relationship Id="rId126" Type="http://schemas.openxmlformats.org/officeDocument/2006/relationships/tags" Target="../tags/tag4223.xml"/><Relationship Id="rId147" Type="http://schemas.openxmlformats.org/officeDocument/2006/relationships/tags" Target="../tags/tag4244.xml"/><Relationship Id="rId168" Type="http://schemas.openxmlformats.org/officeDocument/2006/relationships/tags" Target="../tags/tag4265.xml"/><Relationship Id="rId8" Type="http://schemas.openxmlformats.org/officeDocument/2006/relationships/tags" Target="../tags/tag4105.xml"/><Relationship Id="rId51" Type="http://schemas.openxmlformats.org/officeDocument/2006/relationships/tags" Target="../tags/tag4148.xml"/><Relationship Id="rId72" Type="http://schemas.openxmlformats.org/officeDocument/2006/relationships/tags" Target="../tags/tag4169.xml"/><Relationship Id="rId93" Type="http://schemas.openxmlformats.org/officeDocument/2006/relationships/tags" Target="../tags/tag4190.xml"/><Relationship Id="rId98" Type="http://schemas.openxmlformats.org/officeDocument/2006/relationships/tags" Target="../tags/tag4195.xml"/><Relationship Id="rId121" Type="http://schemas.openxmlformats.org/officeDocument/2006/relationships/tags" Target="../tags/tag4218.xml"/><Relationship Id="rId142" Type="http://schemas.openxmlformats.org/officeDocument/2006/relationships/tags" Target="../tags/tag4239.xml"/><Relationship Id="rId163" Type="http://schemas.openxmlformats.org/officeDocument/2006/relationships/tags" Target="../tags/tag4260.xml"/><Relationship Id="rId184" Type="http://schemas.openxmlformats.org/officeDocument/2006/relationships/tags" Target="../tags/tag4281.xml"/><Relationship Id="rId189" Type="http://schemas.openxmlformats.org/officeDocument/2006/relationships/tags" Target="../tags/tag4286.xml"/><Relationship Id="rId3" Type="http://schemas.openxmlformats.org/officeDocument/2006/relationships/tags" Target="../tags/tag4100.xml"/><Relationship Id="rId214" Type="http://schemas.openxmlformats.org/officeDocument/2006/relationships/tags" Target="../tags/tag4311.xml"/><Relationship Id="rId25" Type="http://schemas.openxmlformats.org/officeDocument/2006/relationships/tags" Target="../tags/tag4122.xml"/><Relationship Id="rId46" Type="http://schemas.openxmlformats.org/officeDocument/2006/relationships/tags" Target="../tags/tag4143.xml"/><Relationship Id="rId67" Type="http://schemas.openxmlformats.org/officeDocument/2006/relationships/tags" Target="../tags/tag4164.xml"/><Relationship Id="rId116" Type="http://schemas.openxmlformats.org/officeDocument/2006/relationships/tags" Target="../tags/tag4213.xml"/><Relationship Id="rId137" Type="http://schemas.openxmlformats.org/officeDocument/2006/relationships/tags" Target="../tags/tag4234.xml"/><Relationship Id="rId158" Type="http://schemas.openxmlformats.org/officeDocument/2006/relationships/tags" Target="../tags/tag4255.xml"/><Relationship Id="rId20" Type="http://schemas.openxmlformats.org/officeDocument/2006/relationships/tags" Target="../tags/tag4117.xml"/><Relationship Id="rId41" Type="http://schemas.openxmlformats.org/officeDocument/2006/relationships/tags" Target="../tags/tag4138.xml"/><Relationship Id="rId62" Type="http://schemas.openxmlformats.org/officeDocument/2006/relationships/tags" Target="../tags/tag4159.xml"/><Relationship Id="rId83" Type="http://schemas.openxmlformats.org/officeDocument/2006/relationships/tags" Target="../tags/tag4180.xml"/><Relationship Id="rId88" Type="http://schemas.openxmlformats.org/officeDocument/2006/relationships/tags" Target="../tags/tag4185.xml"/><Relationship Id="rId111" Type="http://schemas.openxmlformats.org/officeDocument/2006/relationships/tags" Target="../tags/tag4208.xml"/><Relationship Id="rId132" Type="http://schemas.openxmlformats.org/officeDocument/2006/relationships/tags" Target="../tags/tag4229.xml"/><Relationship Id="rId153" Type="http://schemas.openxmlformats.org/officeDocument/2006/relationships/tags" Target="../tags/tag4250.xml"/><Relationship Id="rId174" Type="http://schemas.openxmlformats.org/officeDocument/2006/relationships/tags" Target="../tags/tag4271.xml"/><Relationship Id="rId179" Type="http://schemas.openxmlformats.org/officeDocument/2006/relationships/tags" Target="../tags/tag4276.xml"/><Relationship Id="rId195" Type="http://schemas.openxmlformats.org/officeDocument/2006/relationships/tags" Target="../tags/tag4292.xml"/><Relationship Id="rId209" Type="http://schemas.openxmlformats.org/officeDocument/2006/relationships/tags" Target="../tags/tag4306.xml"/><Relationship Id="rId190" Type="http://schemas.openxmlformats.org/officeDocument/2006/relationships/tags" Target="../tags/tag4287.xml"/><Relationship Id="rId204" Type="http://schemas.openxmlformats.org/officeDocument/2006/relationships/tags" Target="../tags/tag4301.xml"/><Relationship Id="rId15" Type="http://schemas.openxmlformats.org/officeDocument/2006/relationships/tags" Target="../tags/tag4112.xml"/><Relationship Id="rId36" Type="http://schemas.openxmlformats.org/officeDocument/2006/relationships/tags" Target="../tags/tag4133.xml"/><Relationship Id="rId57" Type="http://schemas.openxmlformats.org/officeDocument/2006/relationships/tags" Target="../tags/tag4154.xml"/><Relationship Id="rId106" Type="http://schemas.openxmlformats.org/officeDocument/2006/relationships/tags" Target="../tags/tag4203.xml"/><Relationship Id="rId127" Type="http://schemas.openxmlformats.org/officeDocument/2006/relationships/tags" Target="../tags/tag4224.xml"/><Relationship Id="rId10" Type="http://schemas.openxmlformats.org/officeDocument/2006/relationships/tags" Target="../tags/tag4107.xml"/><Relationship Id="rId31" Type="http://schemas.openxmlformats.org/officeDocument/2006/relationships/tags" Target="../tags/tag4128.xml"/><Relationship Id="rId52" Type="http://schemas.openxmlformats.org/officeDocument/2006/relationships/tags" Target="../tags/tag4149.xml"/><Relationship Id="rId73" Type="http://schemas.openxmlformats.org/officeDocument/2006/relationships/tags" Target="../tags/tag4170.xml"/><Relationship Id="rId78" Type="http://schemas.openxmlformats.org/officeDocument/2006/relationships/tags" Target="../tags/tag4175.xml"/><Relationship Id="rId94" Type="http://schemas.openxmlformats.org/officeDocument/2006/relationships/tags" Target="../tags/tag4191.xml"/><Relationship Id="rId99" Type="http://schemas.openxmlformats.org/officeDocument/2006/relationships/tags" Target="../tags/tag4196.xml"/><Relationship Id="rId101" Type="http://schemas.openxmlformats.org/officeDocument/2006/relationships/tags" Target="../tags/tag4198.xml"/><Relationship Id="rId122" Type="http://schemas.openxmlformats.org/officeDocument/2006/relationships/tags" Target="../tags/tag4219.xml"/><Relationship Id="rId143" Type="http://schemas.openxmlformats.org/officeDocument/2006/relationships/tags" Target="../tags/tag4240.xml"/><Relationship Id="rId148" Type="http://schemas.openxmlformats.org/officeDocument/2006/relationships/tags" Target="../tags/tag4245.xml"/><Relationship Id="rId164" Type="http://schemas.openxmlformats.org/officeDocument/2006/relationships/tags" Target="../tags/tag4261.xml"/><Relationship Id="rId169" Type="http://schemas.openxmlformats.org/officeDocument/2006/relationships/tags" Target="../tags/tag4266.xml"/><Relationship Id="rId185" Type="http://schemas.openxmlformats.org/officeDocument/2006/relationships/tags" Target="../tags/tag4282.xml"/><Relationship Id="rId4" Type="http://schemas.openxmlformats.org/officeDocument/2006/relationships/tags" Target="../tags/tag4101.xml"/><Relationship Id="rId9" Type="http://schemas.openxmlformats.org/officeDocument/2006/relationships/tags" Target="../tags/tag4106.xml"/><Relationship Id="rId180" Type="http://schemas.openxmlformats.org/officeDocument/2006/relationships/tags" Target="../tags/tag4277.xml"/><Relationship Id="rId210" Type="http://schemas.openxmlformats.org/officeDocument/2006/relationships/tags" Target="../tags/tag4307.xml"/><Relationship Id="rId215" Type="http://schemas.openxmlformats.org/officeDocument/2006/relationships/tags" Target="../tags/tag4312.xml"/><Relationship Id="rId26" Type="http://schemas.openxmlformats.org/officeDocument/2006/relationships/tags" Target="../tags/tag4123.xml"/><Relationship Id="rId47" Type="http://schemas.openxmlformats.org/officeDocument/2006/relationships/tags" Target="../tags/tag4144.xml"/><Relationship Id="rId68" Type="http://schemas.openxmlformats.org/officeDocument/2006/relationships/tags" Target="../tags/tag4165.xml"/><Relationship Id="rId89" Type="http://schemas.openxmlformats.org/officeDocument/2006/relationships/tags" Target="../tags/tag4186.xml"/><Relationship Id="rId112" Type="http://schemas.openxmlformats.org/officeDocument/2006/relationships/tags" Target="../tags/tag4209.xml"/><Relationship Id="rId133" Type="http://schemas.openxmlformats.org/officeDocument/2006/relationships/tags" Target="../tags/tag4230.xml"/><Relationship Id="rId154" Type="http://schemas.openxmlformats.org/officeDocument/2006/relationships/tags" Target="../tags/tag4251.xml"/><Relationship Id="rId175" Type="http://schemas.openxmlformats.org/officeDocument/2006/relationships/tags" Target="../tags/tag4272.xml"/><Relationship Id="rId196" Type="http://schemas.openxmlformats.org/officeDocument/2006/relationships/tags" Target="../tags/tag4293.xml"/><Relationship Id="rId200" Type="http://schemas.openxmlformats.org/officeDocument/2006/relationships/tags" Target="../tags/tag4297.xml"/><Relationship Id="rId16" Type="http://schemas.openxmlformats.org/officeDocument/2006/relationships/tags" Target="../tags/tag4113.xml"/><Relationship Id="rId37" Type="http://schemas.openxmlformats.org/officeDocument/2006/relationships/tags" Target="../tags/tag4134.xml"/><Relationship Id="rId58" Type="http://schemas.openxmlformats.org/officeDocument/2006/relationships/tags" Target="../tags/tag4155.xml"/><Relationship Id="rId79" Type="http://schemas.openxmlformats.org/officeDocument/2006/relationships/tags" Target="../tags/tag4176.xml"/><Relationship Id="rId102" Type="http://schemas.openxmlformats.org/officeDocument/2006/relationships/tags" Target="../tags/tag4199.xml"/><Relationship Id="rId123" Type="http://schemas.openxmlformats.org/officeDocument/2006/relationships/tags" Target="../tags/tag4220.xml"/><Relationship Id="rId144" Type="http://schemas.openxmlformats.org/officeDocument/2006/relationships/tags" Target="../tags/tag4241.xml"/></Relationships>
</file>

<file path=ppt/slides/_rels/slide124.xml.rels><?xml version="1.0" encoding="UTF-8" standalone="yes"?>
<Relationships xmlns="http://schemas.openxmlformats.org/package/2006/relationships"><Relationship Id="rId117" Type="http://schemas.openxmlformats.org/officeDocument/2006/relationships/tags" Target="../tags/tag4430.xml"/><Relationship Id="rId21" Type="http://schemas.openxmlformats.org/officeDocument/2006/relationships/tags" Target="../tags/tag4334.xml"/><Relationship Id="rId42" Type="http://schemas.openxmlformats.org/officeDocument/2006/relationships/tags" Target="../tags/tag4355.xml"/><Relationship Id="rId63" Type="http://schemas.openxmlformats.org/officeDocument/2006/relationships/tags" Target="../tags/tag4376.xml"/><Relationship Id="rId84" Type="http://schemas.openxmlformats.org/officeDocument/2006/relationships/tags" Target="../tags/tag4397.xml"/><Relationship Id="rId138" Type="http://schemas.openxmlformats.org/officeDocument/2006/relationships/tags" Target="../tags/tag4451.xml"/><Relationship Id="rId159" Type="http://schemas.openxmlformats.org/officeDocument/2006/relationships/tags" Target="../tags/tag4472.xml"/><Relationship Id="rId170" Type="http://schemas.openxmlformats.org/officeDocument/2006/relationships/tags" Target="../tags/tag4483.xml"/><Relationship Id="rId191" Type="http://schemas.openxmlformats.org/officeDocument/2006/relationships/tags" Target="../tags/tag4504.xml"/><Relationship Id="rId205" Type="http://schemas.openxmlformats.org/officeDocument/2006/relationships/tags" Target="../tags/tag4518.xml"/><Relationship Id="rId107" Type="http://schemas.openxmlformats.org/officeDocument/2006/relationships/tags" Target="../tags/tag4420.xml"/><Relationship Id="rId11" Type="http://schemas.openxmlformats.org/officeDocument/2006/relationships/tags" Target="../tags/tag4324.xml"/><Relationship Id="rId32" Type="http://schemas.openxmlformats.org/officeDocument/2006/relationships/tags" Target="../tags/tag4345.xml"/><Relationship Id="rId53" Type="http://schemas.openxmlformats.org/officeDocument/2006/relationships/tags" Target="../tags/tag4366.xml"/><Relationship Id="rId74" Type="http://schemas.openxmlformats.org/officeDocument/2006/relationships/tags" Target="../tags/tag4387.xml"/><Relationship Id="rId128" Type="http://schemas.openxmlformats.org/officeDocument/2006/relationships/tags" Target="../tags/tag4441.xml"/><Relationship Id="rId149" Type="http://schemas.openxmlformats.org/officeDocument/2006/relationships/tags" Target="../tags/tag4462.xml"/><Relationship Id="rId5" Type="http://schemas.openxmlformats.org/officeDocument/2006/relationships/tags" Target="../tags/tag4318.xml"/><Relationship Id="rId90" Type="http://schemas.openxmlformats.org/officeDocument/2006/relationships/tags" Target="../tags/tag4403.xml"/><Relationship Id="rId95" Type="http://schemas.openxmlformats.org/officeDocument/2006/relationships/tags" Target="../tags/tag4408.xml"/><Relationship Id="rId160" Type="http://schemas.openxmlformats.org/officeDocument/2006/relationships/tags" Target="../tags/tag4473.xml"/><Relationship Id="rId165" Type="http://schemas.openxmlformats.org/officeDocument/2006/relationships/tags" Target="../tags/tag4478.xml"/><Relationship Id="rId181" Type="http://schemas.openxmlformats.org/officeDocument/2006/relationships/tags" Target="../tags/tag4494.xml"/><Relationship Id="rId186" Type="http://schemas.openxmlformats.org/officeDocument/2006/relationships/tags" Target="../tags/tag4499.xml"/><Relationship Id="rId216" Type="http://schemas.openxmlformats.org/officeDocument/2006/relationships/tags" Target="../tags/tag4529.xml"/><Relationship Id="rId211" Type="http://schemas.openxmlformats.org/officeDocument/2006/relationships/tags" Target="../tags/tag4524.xml"/><Relationship Id="rId22" Type="http://schemas.openxmlformats.org/officeDocument/2006/relationships/tags" Target="../tags/tag4335.xml"/><Relationship Id="rId27" Type="http://schemas.openxmlformats.org/officeDocument/2006/relationships/tags" Target="../tags/tag4340.xml"/><Relationship Id="rId43" Type="http://schemas.openxmlformats.org/officeDocument/2006/relationships/tags" Target="../tags/tag4356.xml"/><Relationship Id="rId48" Type="http://schemas.openxmlformats.org/officeDocument/2006/relationships/tags" Target="../tags/tag4361.xml"/><Relationship Id="rId64" Type="http://schemas.openxmlformats.org/officeDocument/2006/relationships/tags" Target="../tags/tag4377.xml"/><Relationship Id="rId69" Type="http://schemas.openxmlformats.org/officeDocument/2006/relationships/tags" Target="../tags/tag4382.xml"/><Relationship Id="rId113" Type="http://schemas.openxmlformats.org/officeDocument/2006/relationships/tags" Target="../tags/tag4426.xml"/><Relationship Id="rId118" Type="http://schemas.openxmlformats.org/officeDocument/2006/relationships/tags" Target="../tags/tag4431.xml"/><Relationship Id="rId134" Type="http://schemas.openxmlformats.org/officeDocument/2006/relationships/tags" Target="../tags/tag4447.xml"/><Relationship Id="rId139" Type="http://schemas.openxmlformats.org/officeDocument/2006/relationships/tags" Target="../tags/tag4452.xml"/><Relationship Id="rId80" Type="http://schemas.openxmlformats.org/officeDocument/2006/relationships/tags" Target="../tags/tag4393.xml"/><Relationship Id="rId85" Type="http://schemas.openxmlformats.org/officeDocument/2006/relationships/tags" Target="../tags/tag4398.xml"/><Relationship Id="rId150" Type="http://schemas.openxmlformats.org/officeDocument/2006/relationships/tags" Target="../tags/tag4463.xml"/><Relationship Id="rId155" Type="http://schemas.openxmlformats.org/officeDocument/2006/relationships/tags" Target="../tags/tag4468.xml"/><Relationship Id="rId171" Type="http://schemas.openxmlformats.org/officeDocument/2006/relationships/tags" Target="../tags/tag4484.xml"/><Relationship Id="rId176" Type="http://schemas.openxmlformats.org/officeDocument/2006/relationships/tags" Target="../tags/tag4489.xml"/><Relationship Id="rId192" Type="http://schemas.openxmlformats.org/officeDocument/2006/relationships/tags" Target="../tags/tag4505.xml"/><Relationship Id="rId197" Type="http://schemas.openxmlformats.org/officeDocument/2006/relationships/tags" Target="../tags/tag4510.xml"/><Relationship Id="rId206" Type="http://schemas.openxmlformats.org/officeDocument/2006/relationships/tags" Target="../tags/tag4519.xml"/><Relationship Id="rId201" Type="http://schemas.openxmlformats.org/officeDocument/2006/relationships/tags" Target="../tags/tag4514.xml"/><Relationship Id="rId12" Type="http://schemas.openxmlformats.org/officeDocument/2006/relationships/tags" Target="../tags/tag4325.xml"/><Relationship Id="rId17" Type="http://schemas.openxmlformats.org/officeDocument/2006/relationships/tags" Target="../tags/tag4330.xml"/><Relationship Id="rId33" Type="http://schemas.openxmlformats.org/officeDocument/2006/relationships/tags" Target="../tags/tag4346.xml"/><Relationship Id="rId38" Type="http://schemas.openxmlformats.org/officeDocument/2006/relationships/tags" Target="../tags/tag4351.xml"/><Relationship Id="rId59" Type="http://schemas.openxmlformats.org/officeDocument/2006/relationships/tags" Target="../tags/tag4372.xml"/><Relationship Id="rId103" Type="http://schemas.openxmlformats.org/officeDocument/2006/relationships/tags" Target="../tags/tag4416.xml"/><Relationship Id="rId108" Type="http://schemas.openxmlformats.org/officeDocument/2006/relationships/tags" Target="../tags/tag4421.xml"/><Relationship Id="rId124" Type="http://schemas.openxmlformats.org/officeDocument/2006/relationships/tags" Target="../tags/tag4437.xml"/><Relationship Id="rId129" Type="http://schemas.openxmlformats.org/officeDocument/2006/relationships/tags" Target="../tags/tag4442.xml"/><Relationship Id="rId54" Type="http://schemas.openxmlformats.org/officeDocument/2006/relationships/tags" Target="../tags/tag4367.xml"/><Relationship Id="rId70" Type="http://schemas.openxmlformats.org/officeDocument/2006/relationships/tags" Target="../tags/tag4383.xml"/><Relationship Id="rId75" Type="http://schemas.openxmlformats.org/officeDocument/2006/relationships/tags" Target="../tags/tag4388.xml"/><Relationship Id="rId91" Type="http://schemas.openxmlformats.org/officeDocument/2006/relationships/tags" Target="../tags/tag4404.xml"/><Relationship Id="rId96" Type="http://schemas.openxmlformats.org/officeDocument/2006/relationships/tags" Target="../tags/tag4409.xml"/><Relationship Id="rId140" Type="http://schemas.openxmlformats.org/officeDocument/2006/relationships/tags" Target="../tags/tag4453.xml"/><Relationship Id="rId145" Type="http://schemas.openxmlformats.org/officeDocument/2006/relationships/tags" Target="../tags/tag4458.xml"/><Relationship Id="rId161" Type="http://schemas.openxmlformats.org/officeDocument/2006/relationships/tags" Target="../tags/tag4474.xml"/><Relationship Id="rId166" Type="http://schemas.openxmlformats.org/officeDocument/2006/relationships/tags" Target="../tags/tag4479.xml"/><Relationship Id="rId182" Type="http://schemas.openxmlformats.org/officeDocument/2006/relationships/tags" Target="../tags/tag4495.xml"/><Relationship Id="rId187" Type="http://schemas.openxmlformats.org/officeDocument/2006/relationships/tags" Target="../tags/tag4500.xml"/><Relationship Id="rId217" Type="http://schemas.openxmlformats.org/officeDocument/2006/relationships/slideLayout" Target="../slideLayouts/slideLayout1.xml"/><Relationship Id="rId1" Type="http://schemas.openxmlformats.org/officeDocument/2006/relationships/tags" Target="../tags/tag4314.xml"/><Relationship Id="rId6" Type="http://schemas.openxmlformats.org/officeDocument/2006/relationships/tags" Target="../tags/tag4319.xml"/><Relationship Id="rId212" Type="http://schemas.openxmlformats.org/officeDocument/2006/relationships/tags" Target="../tags/tag4525.xml"/><Relationship Id="rId23" Type="http://schemas.openxmlformats.org/officeDocument/2006/relationships/tags" Target="../tags/tag4336.xml"/><Relationship Id="rId28" Type="http://schemas.openxmlformats.org/officeDocument/2006/relationships/tags" Target="../tags/tag4341.xml"/><Relationship Id="rId49" Type="http://schemas.openxmlformats.org/officeDocument/2006/relationships/tags" Target="../tags/tag4362.xml"/><Relationship Id="rId114" Type="http://schemas.openxmlformats.org/officeDocument/2006/relationships/tags" Target="../tags/tag4427.xml"/><Relationship Id="rId119" Type="http://schemas.openxmlformats.org/officeDocument/2006/relationships/tags" Target="../tags/tag4432.xml"/><Relationship Id="rId44" Type="http://schemas.openxmlformats.org/officeDocument/2006/relationships/tags" Target="../tags/tag4357.xml"/><Relationship Id="rId60" Type="http://schemas.openxmlformats.org/officeDocument/2006/relationships/tags" Target="../tags/tag4373.xml"/><Relationship Id="rId65" Type="http://schemas.openxmlformats.org/officeDocument/2006/relationships/tags" Target="../tags/tag4378.xml"/><Relationship Id="rId81" Type="http://schemas.openxmlformats.org/officeDocument/2006/relationships/tags" Target="../tags/tag4394.xml"/><Relationship Id="rId86" Type="http://schemas.openxmlformats.org/officeDocument/2006/relationships/tags" Target="../tags/tag4399.xml"/><Relationship Id="rId130" Type="http://schemas.openxmlformats.org/officeDocument/2006/relationships/tags" Target="../tags/tag4443.xml"/><Relationship Id="rId135" Type="http://schemas.openxmlformats.org/officeDocument/2006/relationships/tags" Target="../tags/tag4448.xml"/><Relationship Id="rId151" Type="http://schemas.openxmlformats.org/officeDocument/2006/relationships/tags" Target="../tags/tag4464.xml"/><Relationship Id="rId156" Type="http://schemas.openxmlformats.org/officeDocument/2006/relationships/tags" Target="../tags/tag4469.xml"/><Relationship Id="rId177" Type="http://schemas.openxmlformats.org/officeDocument/2006/relationships/tags" Target="../tags/tag4490.xml"/><Relationship Id="rId198" Type="http://schemas.openxmlformats.org/officeDocument/2006/relationships/tags" Target="../tags/tag4511.xml"/><Relationship Id="rId172" Type="http://schemas.openxmlformats.org/officeDocument/2006/relationships/tags" Target="../tags/tag4485.xml"/><Relationship Id="rId193" Type="http://schemas.openxmlformats.org/officeDocument/2006/relationships/tags" Target="../tags/tag4506.xml"/><Relationship Id="rId202" Type="http://schemas.openxmlformats.org/officeDocument/2006/relationships/tags" Target="../tags/tag4515.xml"/><Relationship Id="rId207" Type="http://schemas.openxmlformats.org/officeDocument/2006/relationships/tags" Target="../tags/tag4520.xml"/><Relationship Id="rId13" Type="http://schemas.openxmlformats.org/officeDocument/2006/relationships/tags" Target="../tags/tag4326.xml"/><Relationship Id="rId18" Type="http://schemas.openxmlformats.org/officeDocument/2006/relationships/tags" Target="../tags/tag4331.xml"/><Relationship Id="rId39" Type="http://schemas.openxmlformats.org/officeDocument/2006/relationships/tags" Target="../tags/tag4352.xml"/><Relationship Id="rId109" Type="http://schemas.openxmlformats.org/officeDocument/2006/relationships/tags" Target="../tags/tag4422.xml"/><Relationship Id="rId34" Type="http://schemas.openxmlformats.org/officeDocument/2006/relationships/tags" Target="../tags/tag4347.xml"/><Relationship Id="rId50" Type="http://schemas.openxmlformats.org/officeDocument/2006/relationships/tags" Target="../tags/tag4363.xml"/><Relationship Id="rId55" Type="http://schemas.openxmlformats.org/officeDocument/2006/relationships/tags" Target="../tags/tag4368.xml"/><Relationship Id="rId76" Type="http://schemas.openxmlformats.org/officeDocument/2006/relationships/tags" Target="../tags/tag4389.xml"/><Relationship Id="rId97" Type="http://schemas.openxmlformats.org/officeDocument/2006/relationships/tags" Target="../tags/tag4410.xml"/><Relationship Id="rId104" Type="http://schemas.openxmlformats.org/officeDocument/2006/relationships/tags" Target="../tags/tag4417.xml"/><Relationship Id="rId120" Type="http://schemas.openxmlformats.org/officeDocument/2006/relationships/tags" Target="../tags/tag4433.xml"/><Relationship Id="rId125" Type="http://schemas.openxmlformats.org/officeDocument/2006/relationships/tags" Target="../tags/tag4438.xml"/><Relationship Id="rId141" Type="http://schemas.openxmlformats.org/officeDocument/2006/relationships/tags" Target="../tags/tag4454.xml"/><Relationship Id="rId146" Type="http://schemas.openxmlformats.org/officeDocument/2006/relationships/tags" Target="../tags/tag4459.xml"/><Relationship Id="rId167" Type="http://schemas.openxmlformats.org/officeDocument/2006/relationships/tags" Target="../tags/tag4480.xml"/><Relationship Id="rId188" Type="http://schemas.openxmlformats.org/officeDocument/2006/relationships/tags" Target="../tags/tag4501.xml"/><Relationship Id="rId7" Type="http://schemas.openxmlformats.org/officeDocument/2006/relationships/tags" Target="../tags/tag4320.xml"/><Relationship Id="rId71" Type="http://schemas.openxmlformats.org/officeDocument/2006/relationships/tags" Target="../tags/tag4384.xml"/><Relationship Id="rId92" Type="http://schemas.openxmlformats.org/officeDocument/2006/relationships/tags" Target="../tags/tag4405.xml"/><Relationship Id="rId162" Type="http://schemas.openxmlformats.org/officeDocument/2006/relationships/tags" Target="../tags/tag4475.xml"/><Relationship Id="rId183" Type="http://schemas.openxmlformats.org/officeDocument/2006/relationships/tags" Target="../tags/tag4496.xml"/><Relationship Id="rId213" Type="http://schemas.openxmlformats.org/officeDocument/2006/relationships/tags" Target="../tags/tag4526.xml"/><Relationship Id="rId2" Type="http://schemas.openxmlformats.org/officeDocument/2006/relationships/tags" Target="../tags/tag4315.xml"/><Relationship Id="rId29" Type="http://schemas.openxmlformats.org/officeDocument/2006/relationships/tags" Target="../tags/tag4342.xml"/><Relationship Id="rId24" Type="http://schemas.openxmlformats.org/officeDocument/2006/relationships/tags" Target="../tags/tag4337.xml"/><Relationship Id="rId40" Type="http://schemas.openxmlformats.org/officeDocument/2006/relationships/tags" Target="../tags/tag4353.xml"/><Relationship Id="rId45" Type="http://schemas.openxmlformats.org/officeDocument/2006/relationships/tags" Target="../tags/tag4358.xml"/><Relationship Id="rId66" Type="http://schemas.openxmlformats.org/officeDocument/2006/relationships/tags" Target="../tags/tag4379.xml"/><Relationship Id="rId87" Type="http://schemas.openxmlformats.org/officeDocument/2006/relationships/tags" Target="../tags/tag4400.xml"/><Relationship Id="rId110" Type="http://schemas.openxmlformats.org/officeDocument/2006/relationships/tags" Target="../tags/tag4423.xml"/><Relationship Id="rId115" Type="http://schemas.openxmlformats.org/officeDocument/2006/relationships/tags" Target="../tags/tag4428.xml"/><Relationship Id="rId131" Type="http://schemas.openxmlformats.org/officeDocument/2006/relationships/tags" Target="../tags/tag4444.xml"/><Relationship Id="rId136" Type="http://schemas.openxmlformats.org/officeDocument/2006/relationships/tags" Target="../tags/tag4449.xml"/><Relationship Id="rId157" Type="http://schemas.openxmlformats.org/officeDocument/2006/relationships/tags" Target="../tags/tag4470.xml"/><Relationship Id="rId178" Type="http://schemas.openxmlformats.org/officeDocument/2006/relationships/tags" Target="../tags/tag4491.xml"/><Relationship Id="rId61" Type="http://schemas.openxmlformats.org/officeDocument/2006/relationships/tags" Target="../tags/tag4374.xml"/><Relationship Id="rId82" Type="http://schemas.openxmlformats.org/officeDocument/2006/relationships/tags" Target="../tags/tag4395.xml"/><Relationship Id="rId152" Type="http://schemas.openxmlformats.org/officeDocument/2006/relationships/tags" Target="../tags/tag4465.xml"/><Relationship Id="rId173" Type="http://schemas.openxmlformats.org/officeDocument/2006/relationships/tags" Target="../tags/tag4486.xml"/><Relationship Id="rId194" Type="http://schemas.openxmlformats.org/officeDocument/2006/relationships/tags" Target="../tags/tag4507.xml"/><Relationship Id="rId199" Type="http://schemas.openxmlformats.org/officeDocument/2006/relationships/tags" Target="../tags/tag4512.xml"/><Relationship Id="rId203" Type="http://schemas.openxmlformats.org/officeDocument/2006/relationships/tags" Target="../tags/tag4516.xml"/><Relationship Id="rId208" Type="http://schemas.openxmlformats.org/officeDocument/2006/relationships/tags" Target="../tags/tag4521.xml"/><Relationship Id="rId19" Type="http://schemas.openxmlformats.org/officeDocument/2006/relationships/tags" Target="../tags/tag4332.xml"/><Relationship Id="rId14" Type="http://schemas.openxmlformats.org/officeDocument/2006/relationships/tags" Target="../tags/tag4327.xml"/><Relationship Id="rId30" Type="http://schemas.openxmlformats.org/officeDocument/2006/relationships/tags" Target="../tags/tag4343.xml"/><Relationship Id="rId35" Type="http://schemas.openxmlformats.org/officeDocument/2006/relationships/tags" Target="../tags/tag4348.xml"/><Relationship Id="rId56" Type="http://schemas.openxmlformats.org/officeDocument/2006/relationships/tags" Target="../tags/tag4369.xml"/><Relationship Id="rId77" Type="http://schemas.openxmlformats.org/officeDocument/2006/relationships/tags" Target="../tags/tag4390.xml"/><Relationship Id="rId100" Type="http://schemas.openxmlformats.org/officeDocument/2006/relationships/tags" Target="../tags/tag4413.xml"/><Relationship Id="rId105" Type="http://schemas.openxmlformats.org/officeDocument/2006/relationships/tags" Target="../tags/tag4418.xml"/><Relationship Id="rId126" Type="http://schemas.openxmlformats.org/officeDocument/2006/relationships/tags" Target="../tags/tag4439.xml"/><Relationship Id="rId147" Type="http://schemas.openxmlformats.org/officeDocument/2006/relationships/tags" Target="../tags/tag4460.xml"/><Relationship Id="rId168" Type="http://schemas.openxmlformats.org/officeDocument/2006/relationships/tags" Target="../tags/tag4481.xml"/><Relationship Id="rId8" Type="http://schemas.openxmlformats.org/officeDocument/2006/relationships/tags" Target="../tags/tag4321.xml"/><Relationship Id="rId51" Type="http://schemas.openxmlformats.org/officeDocument/2006/relationships/tags" Target="../tags/tag4364.xml"/><Relationship Id="rId72" Type="http://schemas.openxmlformats.org/officeDocument/2006/relationships/tags" Target="../tags/tag4385.xml"/><Relationship Id="rId93" Type="http://schemas.openxmlformats.org/officeDocument/2006/relationships/tags" Target="../tags/tag4406.xml"/><Relationship Id="rId98" Type="http://schemas.openxmlformats.org/officeDocument/2006/relationships/tags" Target="../tags/tag4411.xml"/><Relationship Id="rId121" Type="http://schemas.openxmlformats.org/officeDocument/2006/relationships/tags" Target="../tags/tag4434.xml"/><Relationship Id="rId142" Type="http://schemas.openxmlformats.org/officeDocument/2006/relationships/tags" Target="../tags/tag4455.xml"/><Relationship Id="rId163" Type="http://schemas.openxmlformats.org/officeDocument/2006/relationships/tags" Target="../tags/tag4476.xml"/><Relationship Id="rId184" Type="http://schemas.openxmlformats.org/officeDocument/2006/relationships/tags" Target="../tags/tag4497.xml"/><Relationship Id="rId189" Type="http://schemas.openxmlformats.org/officeDocument/2006/relationships/tags" Target="../tags/tag4502.xml"/><Relationship Id="rId3" Type="http://schemas.openxmlformats.org/officeDocument/2006/relationships/tags" Target="../tags/tag4316.xml"/><Relationship Id="rId214" Type="http://schemas.openxmlformats.org/officeDocument/2006/relationships/tags" Target="../tags/tag4527.xml"/><Relationship Id="rId25" Type="http://schemas.openxmlformats.org/officeDocument/2006/relationships/tags" Target="../tags/tag4338.xml"/><Relationship Id="rId46" Type="http://schemas.openxmlformats.org/officeDocument/2006/relationships/tags" Target="../tags/tag4359.xml"/><Relationship Id="rId67" Type="http://schemas.openxmlformats.org/officeDocument/2006/relationships/tags" Target="../tags/tag4380.xml"/><Relationship Id="rId116" Type="http://schemas.openxmlformats.org/officeDocument/2006/relationships/tags" Target="../tags/tag4429.xml"/><Relationship Id="rId137" Type="http://schemas.openxmlformats.org/officeDocument/2006/relationships/tags" Target="../tags/tag4450.xml"/><Relationship Id="rId158" Type="http://schemas.openxmlformats.org/officeDocument/2006/relationships/tags" Target="../tags/tag4471.xml"/><Relationship Id="rId20" Type="http://schemas.openxmlformats.org/officeDocument/2006/relationships/tags" Target="../tags/tag4333.xml"/><Relationship Id="rId41" Type="http://schemas.openxmlformats.org/officeDocument/2006/relationships/tags" Target="../tags/tag4354.xml"/><Relationship Id="rId62" Type="http://schemas.openxmlformats.org/officeDocument/2006/relationships/tags" Target="../tags/tag4375.xml"/><Relationship Id="rId83" Type="http://schemas.openxmlformats.org/officeDocument/2006/relationships/tags" Target="../tags/tag4396.xml"/><Relationship Id="rId88" Type="http://schemas.openxmlformats.org/officeDocument/2006/relationships/tags" Target="../tags/tag4401.xml"/><Relationship Id="rId111" Type="http://schemas.openxmlformats.org/officeDocument/2006/relationships/tags" Target="../tags/tag4424.xml"/><Relationship Id="rId132" Type="http://schemas.openxmlformats.org/officeDocument/2006/relationships/tags" Target="../tags/tag4445.xml"/><Relationship Id="rId153" Type="http://schemas.openxmlformats.org/officeDocument/2006/relationships/tags" Target="../tags/tag4466.xml"/><Relationship Id="rId174" Type="http://schemas.openxmlformats.org/officeDocument/2006/relationships/tags" Target="../tags/tag4487.xml"/><Relationship Id="rId179" Type="http://schemas.openxmlformats.org/officeDocument/2006/relationships/tags" Target="../tags/tag4492.xml"/><Relationship Id="rId195" Type="http://schemas.openxmlformats.org/officeDocument/2006/relationships/tags" Target="../tags/tag4508.xml"/><Relationship Id="rId209" Type="http://schemas.openxmlformats.org/officeDocument/2006/relationships/tags" Target="../tags/tag4522.xml"/><Relationship Id="rId190" Type="http://schemas.openxmlformats.org/officeDocument/2006/relationships/tags" Target="../tags/tag4503.xml"/><Relationship Id="rId204" Type="http://schemas.openxmlformats.org/officeDocument/2006/relationships/tags" Target="../tags/tag4517.xml"/><Relationship Id="rId15" Type="http://schemas.openxmlformats.org/officeDocument/2006/relationships/tags" Target="../tags/tag4328.xml"/><Relationship Id="rId36" Type="http://schemas.openxmlformats.org/officeDocument/2006/relationships/tags" Target="../tags/tag4349.xml"/><Relationship Id="rId57" Type="http://schemas.openxmlformats.org/officeDocument/2006/relationships/tags" Target="../tags/tag4370.xml"/><Relationship Id="rId106" Type="http://schemas.openxmlformats.org/officeDocument/2006/relationships/tags" Target="../tags/tag4419.xml"/><Relationship Id="rId127" Type="http://schemas.openxmlformats.org/officeDocument/2006/relationships/tags" Target="../tags/tag4440.xml"/><Relationship Id="rId10" Type="http://schemas.openxmlformats.org/officeDocument/2006/relationships/tags" Target="../tags/tag4323.xml"/><Relationship Id="rId31" Type="http://schemas.openxmlformats.org/officeDocument/2006/relationships/tags" Target="../tags/tag4344.xml"/><Relationship Id="rId52" Type="http://schemas.openxmlformats.org/officeDocument/2006/relationships/tags" Target="../tags/tag4365.xml"/><Relationship Id="rId73" Type="http://schemas.openxmlformats.org/officeDocument/2006/relationships/tags" Target="../tags/tag4386.xml"/><Relationship Id="rId78" Type="http://schemas.openxmlformats.org/officeDocument/2006/relationships/tags" Target="../tags/tag4391.xml"/><Relationship Id="rId94" Type="http://schemas.openxmlformats.org/officeDocument/2006/relationships/tags" Target="../tags/tag4407.xml"/><Relationship Id="rId99" Type="http://schemas.openxmlformats.org/officeDocument/2006/relationships/tags" Target="../tags/tag4412.xml"/><Relationship Id="rId101" Type="http://schemas.openxmlformats.org/officeDocument/2006/relationships/tags" Target="../tags/tag4414.xml"/><Relationship Id="rId122" Type="http://schemas.openxmlformats.org/officeDocument/2006/relationships/tags" Target="../tags/tag4435.xml"/><Relationship Id="rId143" Type="http://schemas.openxmlformats.org/officeDocument/2006/relationships/tags" Target="../tags/tag4456.xml"/><Relationship Id="rId148" Type="http://schemas.openxmlformats.org/officeDocument/2006/relationships/tags" Target="../tags/tag4461.xml"/><Relationship Id="rId164" Type="http://schemas.openxmlformats.org/officeDocument/2006/relationships/tags" Target="../tags/tag4477.xml"/><Relationship Id="rId169" Type="http://schemas.openxmlformats.org/officeDocument/2006/relationships/tags" Target="../tags/tag4482.xml"/><Relationship Id="rId185" Type="http://schemas.openxmlformats.org/officeDocument/2006/relationships/tags" Target="../tags/tag4498.xml"/><Relationship Id="rId4" Type="http://schemas.openxmlformats.org/officeDocument/2006/relationships/tags" Target="../tags/tag4317.xml"/><Relationship Id="rId9" Type="http://schemas.openxmlformats.org/officeDocument/2006/relationships/tags" Target="../tags/tag4322.xml"/><Relationship Id="rId180" Type="http://schemas.openxmlformats.org/officeDocument/2006/relationships/tags" Target="../tags/tag4493.xml"/><Relationship Id="rId210" Type="http://schemas.openxmlformats.org/officeDocument/2006/relationships/tags" Target="../tags/tag4523.xml"/><Relationship Id="rId215" Type="http://schemas.openxmlformats.org/officeDocument/2006/relationships/tags" Target="../tags/tag4528.xml"/><Relationship Id="rId26" Type="http://schemas.openxmlformats.org/officeDocument/2006/relationships/tags" Target="../tags/tag4339.xml"/><Relationship Id="rId47" Type="http://schemas.openxmlformats.org/officeDocument/2006/relationships/tags" Target="../tags/tag4360.xml"/><Relationship Id="rId68" Type="http://schemas.openxmlformats.org/officeDocument/2006/relationships/tags" Target="../tags/tag4381.xml"/><Relationship Id="rId89" Type="http://schemas.openxmlformats.org/officeDocument/2006/relationships/tags" Target="../tags/tag4402.xml"/><Relationship Id="rId112" Type="http://schemas.openxmlformats.org/officeDocument/2006/relationships/tags" Target="../tags/tag4425.xml"/><Relationship Id="rId133" Type="http://schemas.openxmlformats.org/officeDocument/2006/relationships/tags" Target="../tags/tag4446.xml"/><Relationship Id="rId154" Type="http://schemas.openxmlformats.org/officeDocument/2006/relationships/tags" Target="../tags/tag4467.xml"/><Relationship Id="rId175" Type="http://schemas.openxmlformats.org/officeDocument/2006/relationships/tags" Target="../tags/tag4488.xml"/><Relationship Id="rId196" Type="http://schemas.openxmlformats.org/officeDocument/2006/relationships/tags" Target="../tags/tag4509.xml"/><Relationship Id="rId200" Type="http://schemas.openxmlformats.org/officeDocument/2006/relationships/tags" Target="../tags/tag4513.xml"/><Relationship Id="rId16" Type="http://schemas.openxmlformats.org/officeDocument/2006/relationships/tags" Target="../tags/tag4329.xml"/><Relationship Id="rId37" Type="http://schemas.openxmlformats.org/officeDocument/2006/relationships/tags" Target="../tags/tag4350.xml"/><Relationship Id="rId58" Type="http://schemas.openxmlformats.org/officeDocument/2006/relationships/tags" Target="../tags/tag4371.xml"/><Relationship Id="rId79" Type="http://schemas.openxmlformats.org/officeDocument/2006/relationships/tags" Target="../tags/tag4392.xml"/><Relationship Id="rId102" Type="http://schemas.openxmlformats.org/officeDocument/2006/relationships/tags" Target="../tags/tag4415.xml"/><Relationship Id="rId123" Type="http://schemas.openxmlformats.org/officeDocument/2006/relationships/tags" Target="../tags/tag4436.xml"/><Relationship Id="rId144" Type="http://schemas.openxmlformats.org/officeDocument/2006/relationships/tags" Target="../tags/tag4457.xml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tags" Target="../tags/tag4542.xml"/><Relationship Id="rId18" Type="http://schemas.openxmlformats.org/officeDocument/2006/relationships/tags" Target="../tags/tag4547.xml"/><Relationship Id="rId26" Type="http://schemas.openxmlformats.org/officeDocument/2006/relationships/tags" Target="../tags/tag4555.xml"/><Relationship Id="rId39" Type="http://schemas.openxmlformats.org/officeDocument/2006/relationships/tags" Target="../tags/tag4568.xml"/><Relationship Id="rId21" Type="http://schemas.openxmlformats.org/officeDocument/2006/relationships/tags" Target="../tags/tag4550.xml"/><Relationship Id="rId34" Type="http://schemas.openxmlformats.org/officeDocument/2006/relationships/tags" Target="../tags/tag4563.xml"/><Relationship Id="rId42" Type="http://schemas.openxmlformats.org/officeDocument/2006/relationships/tags" Target="../tags/tag4571.xml"/><Relationship Id="rId47" Type="http://schemas.openxmlformats.org/officeDocument/2006/relationships/tags" Target="../tags/tag4576.xml"/><Relationship Id="rId50" Type="http://schemas.openxmlformats.org/officeDocument/2006/relationships/tags" Target="../tags/tag4579.xml"/><Relationship Id="rId55" Type="http://schemas.openxmlformats.org/officeDocument/2006/relationships/tags" Target="../tags/tag4584.xml"/><Relationship Id="rId63" Type="http://schemas.openxmlformats.org/officeDocument/2006/relationships/notesSlide" Target="../notesSlides/notesSlide39.xml"/><Relationship Id="rId7" Type="http://schemas.openxmlformats.org/officeDocument/2006/relationships/tags" Target="../tags/tag4536.xml"/><Relationship Id="rId2" Type="http://schemas.openxmlformats.org/officeDocument/2006/relationships/tags" Target="../tags/tag4531.xml"/><Relationship Id="rId16" Type="http://schemas.openxmlformats.org/officeDocument/2006/relationships/tags" Target="../tags/tag4545.xml"/><Relationship Id="rId20" Type="http://schemas.openxmlformats.org/officeDocument/2006/relationships/tags" Target="../tags/tag4549.xml"/><Relationship Id="rId29" Type="http://schemas.openxmlformats.org/officeDocument/2006/relationships/tags" Target="../tags/tag4558.xml"/><Relationship Id="rId41" Type="http://schemas.openxmlformats.org/officeDocument/2006/relationships/tags" Target="../tags/tag4570.xml"/><Relationship Id="rId54" Type="http://schemas.openxmlformats.org/officeDocument/2006/relationships/tags" Target="../tags/tag4583.xml"/><Relationship Id="rId62" Type="http://schemas.openxmlformats.org/officeDocument/2006/relationships/slideLayout" Target="../slideLayouts/slideLayout6.xml"/><Relationship Id="rId1" Type="http://schemas.openxmlformats.org/officeDocument/2006/relationships/tags" Target="../tags/tag4530.xml"/><Relationship Id="rId6" Type="http://schemas.openxmlformats.org/officeDocument/2006/relationships/tags" Target="../tags/tag4535.xml"/><Relationship Id="rId11" Type="http://schemas.openxmlformats.org/officeDocument/2006/relationships/tags" Target="../tags/tag4540.xml"/><Relationship Id="rId24" Type="http://schemas.openxmlformats.org/officeDocument/2006/relationships/tags" Target="../tags/tag4553.xml"/><Relationship Id="rId32" Type="http://schemas.openxmlformats.org/officeDocument/2006/relationships/tags" Target="../tags/tag4561.xml"/><Relationship Id="rId37" Type="http://schemas.openxmlformats.org/officeDocument/2006/relationships/tags" Target="../tags/tag4566.xml"/><Relationship Id="rId40" Type="http://schemas.openxmlformats.org/officeDocument/2006/relationships/tags" Target="../tags/tag4569.xml"/><Relationship Id="rId45" Type="http://schemas.openxmlformats.org/officeDocument/2006/relationships/tags" Target="../tags/tag4574.xml"/><Relationship Id="rId53" Type="http://schemas.openxmlformats.org/officeDocument/2006/relationships/tags" Target="../tags/tag4582.xml"/><Relationship Id="rId58" Type="http://schemas.openxmlformats.org/officeDocument/2006/relationships/tags" Target="../tags/tag4587.xml"/><Relationship Id="rId5" Type="http://schemas.openxmlformats.org/officeDocument/2006/relationships/tags" Target="../tags/tag4534.xml"/><Relationship Id="rId15" Type="http://schemas.openxmlformats.org/officeDocument/2006/relationships/tags" Target="../tags/tag4544.xml"/><Relationship Id="rId23" Type="http://schemas.openxmlformats.org/officeDocument/2006/relationships/tags" Target="../tags/tag4552.xml"/><Relationship Id="rId28" Type="http://schemas.openxmlformats.org/officeDocument/2006/relationships/tags" Target="../tags/tag4557.xml"/><Relationship Id="rId36" Type="http://schemas.openxmlformats.org/officeDocument/2006/relationships/tags" Target="../tags/tag4565.xml"/><Relationship Id="rId49" Type="http://schemas.openxmlformats.org/officeDocument/2006/relationships/tags" Target="../tags/tag4578.xml"/><Relationship Id="rId57" Type="http://schemas.openxmlformats.org/officeDocument/2006/relationships/tags" Target="../tags/tag4586.xml"/><Relationship Id="rId61" Type="http://schemas.openxmlformats.org/officeDocument/2006/relationships/tags" Target="../tags/tag4590.xml"/><Relationship Id="rId10" Type="http://schemas.openxmlformats.org/officeDocument/2006/relationships/tags" Target="../tags/tag4539.xml"/><Relationship Id="rId19" Type="http://schemas.openxmlformats.org/officeDocument/2006/relationships/tags" Target="../tags/tag4548.xml"/><Relationship Id="rId31" Type="http://schemas.openxmlformats.org/officeDocument/2006/relationships/tags" Target="../tags/tag4560.xml"/><Relationship Id="rId44" Type="http://schemas.openxmlformats.org/officeDocument/2006/relationships/tags" Target="../tags/tag4573.xml"/><Relationship Id="rId52" Type="http://schemas.openxmlformats.org/officeDocument/2006/relationships/tags" Target="../tags/tag4581.xml"/><Relationship Id="rId60" Type="http://schemas.openxmlformats.org/officeDocument/2006/relationships/tags" Target="../tags/tag4589.xml"/><Relationship Id="rId4" Type="http://schemas.openxmlformats.org/officeDocument/2006/relationships/tags" Target="../tags/tag4533.xml"/><Relationship Id="rId9" Type="http://schemas.openxmlformats.org/officeDocument/2006/relationships/tags" Target="../tags/tag4538.xml"/><Relationship Id="rId14" Type="http://schemas.openxmlformats.org/officeDocument/2006/relationships/tags" Target="../tags/tag4543.xml"/><Relationship Id="rId22" Type="http://schemas.openxmlformats.org/officeDocument/2006/relationships/tags" Target="../tags/tag4551.xml"/><Relationship Id="rId27" Type="http://schemas.openxmlformats.org/officeDocument/2006/relationships/tags" Target="../tags/tag4556.xml"/><Relationship Id="rId30" Type="http://schemas.openxmlformats.org/officeDocument/2006/relationships/tags" Target="../tags/tag4559.xml"/><Relationship Id="rId35" Type="http://schemas.openxmlformats.org/officeDocument/2006/relationships/tags" Target="../tags/tag4564.xml"/><Relationship Id="rId43" Type="http://schemas.openxmlformats.org/officeDocument/2006/relationships/tags" Target="../tags/tag4572.xml"/><Relationship Id="rId48" Type="http://schemas.openxmlformats.org/officeDocument/2006/relationships/tags" Target="../tags/tag4577.xml"/><Relationship Id="rId56" Type="http://schemas.openxmlformats.org/officeDocument/2006/relationships/tags" Target="../tags/tag4585.xml"/><Relationship Id="rId8" Type="http://schemas.openxmlformats.org/officeDocument/2006/relationships/tags" Target="../tags/tag4537.xml"/><Relationship Id="rId51" Type="http://schemas.openxmlformats.org/officeDocument/2006/relationships/tags" Target="../tags/tag4580.xml"/><Relationship Id="rId3" Type="http://schemas.openxmlformats.org/officeDocument/2006/relationships/tags" Target="../tags/tag4532.xml"/><Relationship Id="rId12" Type="http://schemas.openxmlformats.org/officeDocument/2006/relationships/tags" Target="../tags/tag4541.xml"/><Relationship Id="rId17" Type="http://schemas.openxmlformats.org/officeDocument/2006/relationships/tags" Target="../tags/tag4546.xml"/><Relationship Id="rId25" Type="http://schemas.openxmlformats.org/officeDocument/2006/relationships/tags" Target="../tags/tag4554.xml"/><Relationship Id="rId33" Type="http://schemas.openxmlformats.org/officeDocument/2006/relationships/tags" Target="../tags/tag4562.xml"/><Relationship Id="rId38" Type="http://schemas.openxmlformats.org/officeDocument/2006/relationships/tags" Target="../tags/tag4567.xml"/><Relationship Id="rId46" Type="http://schemas.openxmlformats.org/officeDocument/2006/relationships/tags" Target="../tags/tag4575.xml"/><Relationship Id="rId59" Type="http://schemas.openxmlformats.org/officeDocument/2006/relationships/tags" Target="../tags/tag4588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tags" Target="../tags/tag4598.xml"/><Relationship Id="rId13" Type="http://schemas.openxmlformats.org/officeDocument/2006/relationships/tags" Target="../tags/tag4603.xml"/><Relationship Id="rId18" Type="http://schemas.openxmlformats.org/officeDocument/2006/relationships/tags" Target="../tags/tag4608.xml"/><Relationship Id="rId26" Type="http://schemas.openxmlformats.org/officeDocument/2006/relationships/tags" Target="../tags/tag4616.xml"/><Relationship Id="rId39" Type="http://schemas.openxmlformats.org/officeDocument/2006/relationships/tags" Target="../tags/tag4629.xml"/><Relationship Id="rId3" Type="http://schemas.openxmlformats.org/officeDocument/2006/relationships/tags" Target="../tags/tag4593.xml"/><Relationship Id="rId21" Type="http://schemas.openxmlformats.org/officeDocument/2006/relationships/tags" Target="../tags/tag4611.xml"/><Relationship Id="rId34" Type="http://schemas.openxmlformats.org/officeDocument/2006/relationships/tags" Target="../tags/tag4624.xml"/><Relationship Id="rId42" Type="http://schemas.openxmlformats.org/officeDocument/2006/relationships/tags" Target="../tags/tag4632.xml"/><Relationship Id="rId47" Type="http://schemas.openxmlformats.org/officeDocument/2006/relationships/slideLayout" Target="../slideLayouts/slideLayout1.xml"/><Relationship Id="rId7" Type="http://schemas.openxmlformats.org/officeDocument/2006/relationships/tags" Target="../tags/tag4597.xml"/><Relationship Id="rId12" Type="http://schemas.openxmlformats.org/officeDocument/2006/relationships/tags" Target="../tags/tag4602.xml"/><Relationship Id="rId17" Type="http://schemas.openxmlformats.org/officeDocument/2006/relationships/tags" Target="../tags/tag4607.xml"/><Relationship Id="rId25" Type="http://schemas.openxmlformats.org/officeDocument/2006/relationships/tags" Target="../tags/tag4615.xml"/><Relationship Id="rId33" Type="http://schemas.openxmlformats.org/officeDocument/2006/relationships/tags" Target="../tags/tag4623.xml"/><Relationship Id="rId38" Type="http://schemas.openxmlformats.org/officeDocument/2006/relationships/tags" Target="../tags/tag4628.xml"/><Relationship Id="rId46" Type="http://schemas.openxmlformats.org/officeDocument/2006/relationships/tags" Target="../tags/tag4636.xml"/><Relationship Id="rId2" Type="http://schemas.openxmlformats.org/officeDocument/2006/relationships/tags" Target="../tags/tag4592.xml"/><Relationship Id="rId16" Type="http://schemas.openxmlformats.org/officeDocument/2006/relationships/tags" Target="../tags/tag4606.xml"/><Relationship Id="rId20" Type="http://schemas.openxmlformats.org/officeDocument/2006/relationships/tags" Target="../tags/tag4610.xml"/><Relationship Id="rId29" Type="http://schemas.openxmlformats.org/officeDocument/2006/relationships/tags" Target="../tags/tag4619.xml"/><Relationship Id="rId41" Type="http://schemas.openxmlformats.org/officeDocument/2006/relationships/tags" Target="../tags/tag4631.xml"/><Relationship Id="rId1" Type="http://schemas.openxmlformats.org/officeDocument/2006/relationships/tags" Target="../tags/tag4591.xml"/><Relationship Id="rId6" Type="http://schemas.openxmlformats.org/officeDocument/2006/relationships/tags" Target="../tags/tag4596.xml"/><Relationship Id="rId11" Type="http://schemas.openxmlformats.org/officeDocument/2006/relationships/tags" Target="../tags/tag4601.xml"/><Relationship Id="rId24" Type="http://schemas.openxmlformats.org/officeDocument/2006/relationships/tags" Target="../tags/tag4614.xml"/><Relationship Id="rId32" Type="http://schemas.openxmlformats.org/officeDocument/2006/relationships/tags" Target="../tags/tag4622.xml"/><Relationship Id="rId37" Type="http://schemas.openxmlformats.org/officeDocument/2006/relationships/tags" Target="../tags/tag4627.xml"/><Relationship Id="rId40" Type="http://schemas.openxmlformats.org/officeDocument/2006/relationships/tags" Target="../tags/tag4630.xml"/><Relationship Id="rId45" Type="http://schemas.openxmlformats.org/officeDocument/2006/relationships/tags" Target="../tags/tag4635.xml"/><Relationship Id="rId5" Type="http://schemas.openxmlformats.org/officeDocument/2006/relationships/tags" Target="../tags/tag4595.xml"/><Relationship Id="rId15" Type="http://schemas.openxmlformats.org/officeDocument/2006/relationships/tags" Target="../tags/tag4605.xml"/><Relationship Id="rId23" Type="http://schemas.openxmlformats.org/officeDocument/2006/relationships/tags" Target="../tags/tag4613.xml"/><Relationship Id="rId28" Type="http://schemas.openxmlformats.org/officeDocument/2006/relationships/tags" Target="../tags/tag4618.xml"/><Relationship Id="rId36" Type="http://schemas.openxmlformats.org/officeDocument/2006/relationships/tags" Target="../tags/tag4626.xml"/><Relationship Id="rId10" Type="http://schemas.openxmlformats.org/officeDocument/2006/relationships/tags" Target="../tags/tag4600.xml"/><Relationship Id="rId19" Type="http://schemas.openxmlformats.org/officeDocument/2006/relationships/tags" Target="../tags/tag4609.xml"/><Relationship Id="rId31" Type="http://schemas.openxmlformats.org/officeDocument/2006/relationships/tags" Target="../tags/tag4621.xml"/><Relationship Id="rId44" Type="http://schemas.openxmlformats.org/officeDocument/2006/relationships/tags" Target="../tags/tag4634.xml"/><Relationship Id="rId4" Type="http://schemas.openxmlformats.org/officeDocument/2006/relationships/tags" Target="../tags/tag4594.xml"/><Relationship Id="rId9" Type="http://schemas.openxmlformats.org/officeDocument/2006/relationships/tags" Target="../tags/tag4599.xml"/><Relationship Id="rId14" Type="http://schemas.openxmlformats.org/officeDocument/2006/relationships/tags" Target="../tags/tag4604.xml"/><Relationship Id="rId22" Type="http://schemas.openxmlformats.org/officeDocument/2006/relationships/tags" Target="../tags/tag4612.xml"/><Relationship Id="rId27" Type="http://schemas.openxmlformats.org/officeDocument/2006/relationships/tags" Target="../tags/tag4617.xml"/><Relationship Id="rId30" Type="http://schemas.openxmlformats.org/officeDocument/2006/relationships/tags" Target="../tags/tag4620.xml"/><Relationship Id="rId35" Type="http://schemas.openxmlformats.org/officeDocument/2006/relationships/tags" Target="../tags/tag4625.xml"/><Relationship Id="rId43" Type="http://schemas.openxmlformats.org/officeDocument/2006/relationships/tags" Target="../tags/tag4633.xml"/></Relationships>
</file>

<file path=ppt/slides/_rels/slide127.xml.rels><?xml version="1.0" encoding="UTF-8" standalone="yes"?>
<Relationships xmlns="http://schemas.openxmlformats.org/package/2006/relationships"><Relationship Id="rId13" Type="http://schemas.openxmlformats.org/officeDocument/2006/relationships/tags" Target="../tags/tag4649.xml"/><Relationship Id="rId18" Type="http://schemas.openxmlformats.org/officeDocument/2006/relationships/tags" Target="../tags/tag4654.xml"/><Relationship Id="rId26" Type="http://schemas.openxmlformats.org/officeDocument/2006/relationships/tags" Target="../tags/tag4662.xml"/><Relationship Id="rId39" Type="http://schemas.openxmlformats.org/officeDocument/2006/relationships/tags" Target="../tags/tag4675.xml"/><Relationship Id="rId21" Type="http://schemas.openxmlformats.org/officeDocument/2006/relationships/tags" Target="../tags/tag4657.xml"/><Relationship Id="rId34" Type="http://schemas.openxmlformats.org/officeDocument/2006/relationships/tags" Target="../tags/tag4670.xml"/><Relationship Id="rId42" Type="http://schemas.openxmlformats.org/officeDocument/2006/relationships/tags" Target="../tags/tag4678.xml"/><Relationship Id="rId47" Type="http://schemas.openxmlformats.org/officeDocument/2006/relationships/tags" Target="../tags/tag4683.xml"/><Relationship Id="rId50" Type="http://schemas.openxmlformats.org/officeDocument/2006/relationships/tags" Target="../tags/tag4686.xml"/><Relationship Id="rId55" Type="http://schemas.openxmlformats.org/officeDocument/2006/relationships/tags" Target="../tags/tag4691.xml"/><Relationship Id="rId63" Type="http://schemas.openxmlformats.org/officeDocument/2006/relationships/tags" Target="../tags/tag4699.xml"/><Relationship Id="rId7" Type="http://schemas.openxmlformats.org/officeDocument/2006/relationships/tags" Target="../tags/tag4643.xml"/><Relationship Id="rId2" Type="http://schemas.openxmlformats.org/officeDocument/2006/relationships/tags" Target="../tags/tag4638.xml"/><Relationship Id="rId16" Type="http://schemas.openxmlformats.org/officeDocument/2006/relationships/tags" Target="../tags/tag4652.xml"/><Relationship Id="rId20" Type="http://schemas.openxmlformats.org/officeDocument/2006/relationships/tags" Target="../tags/tag4656.xml"/><Relationship Id="rId29" Type="http://schemas.openxmlformats.org/officeDocument/2006/relationships/tags" Target="../tags/tag4665.xml"/><Relationship Id="rId41" Type="http://schemas.openxmlformats.org/officeDocument/2006/relationships/tags" Target="../tags/tag4677.xml"/><Relationship Id="rId54" Type="http://schemas.openxmlformats.org/officeDocument/2006/relationships/tags" Target="../tags/tag4690.xml"/><Relationship Id="rId62" Type="http://schemas.openxmlformats.org/officeDocument/2006/relationships/tags" Target="../tags/tag4698.xml"/><Relationship Id="rId1" Type="http://schemas.openxmlformats.org/officeDocument/2006/relationships/tags" Target="../tags/tag4637.xml"/><Relationship Id="rId6" Type="http://schemas.openxmlformats.org/officeDocument/2006/relationships/tags" Target="../tags/tag4642.xml"/><Relationship Id="rId11" Type="http://schemas.openxmlformats.org/officeDocument/2006/relationships/tags" Target="../tags/tag4647.xml"/><Relationship Id="rId24" Type="http://schemas.openxmlformats.org/officeDocument/2006/relationships/tags" Target="../tags/tag4660.xml"/><Relationship Id="rId32" Type="http://schemas.openxmlformats.org/officeDocument/2006/relationships/tags" Target="../tags/tag4668.xml"/><Relationship Id="rId37" Type="http://schemas.openxmlformats.org/officeDocument/2006/relationships/tags" Target="../tags/tag4673.xml"/><Relationship Id="rId40" Type="http://schemas.openxmlformats.org/officeDocument/2006/relationships/tags" Target="../tags/tag4676.xml"/><Relationship Id="rId45" Type="http://schemas.openxmlformats.org/officeDocument/2006/relationships/tags" Target="../tags/tag4681.xml"/><Relationship Id="rId53" Type="http://schemas.openxmlformats.org/officeDocument/2006/relationships/tags" Target="../tags/tag4689.xml"/><Relationship Id="rId58" Type="http://schemas.openxmlformats.org/officeDocument/2006/relationships/tags" Target="../tags/tag4694.xml"/><Relationship Id="rId5" Type="http://schemas.openxmlformats.org/officeDocument/2006/relationships/tags" Target="../tags/tag4641.xml"/><Relationship Id="rId15" Type="http://schemas.openxmlformats.org/officeDocument/2006/relationships/tags" Target="../tags/tag4651.xml"/><Relationship Id="rId23" Type="http://schemas.openxmlformats.org/officeDocument/2006/relationships/tags" Target="../tags/tag4659.xml"/><Relationship Id="rId28" Type="http://schemas.openxmlformats.org/officeDocument/2006/relationships/tags" Target="../tags/tag4664.xml"/><Relationship Id="rId36" Type="http://schemas.openxmlformats.org/officeDocument/2006/relationships/tags" Target="../tags/tag4672.xml"/><Relationship Id="rId49" Type="http://schemas.openxmlformats.org/officeDocument/2006/relationships/tags" Target="../tags/tag4685.xml"/><Relationship Id="rId57" Type="http://schemas.openxmlformats.org/officeDocument/2006/relationships/tags" Target="../tags/tag4693.xml"/><Relationship Id="rId61" Type="http://schemas.openxmlformats.org/officeDocument/2006/relationships/tags" Target="../tags/tag4697.xml"/><Relationship Id="rId10" Type="http://schemas.openxmlformats.org/officeDocument/2006/relationships/tags" Target="../tags/tag4646.xml"/><Relationship Id="rId19" Type="http://schemas.openxmlformats.org/officeDocument/2006/relationships/tags" Target="../tags/tag4655.xml"/><Relationship Id="rId31" Type="http://schemas.openxmlformats.org/officeDocument/2006/relationships/tags" Target="../tags/tag4667.xml"/><Relationship Id="rId44" Type="http://schemas.openxmlformats.org/officeDocument/2006/relationships/tags" Target="../tags/tag4680.xml"/><Relationship Id="rId52" Type="http://schemas.openxmlformats.org/officeDocument/2006/relationships/tags" Target="../tags/tag4688.xml"/><Relationship Id="rId60" Type="http://schemas.openxmlformats.org/officeDocument/2006/relationships/tags" Target="../tags/tag4696.xml"/><Relationship Id="rId65" Type="http://schemas.openxmlformats.org/officeDocument/2006/relationships/image" Target="../media/image89.jpeg"/><Relationship Id="rId4" Type="http://schemas.openxmlformats.org/officeDocument/2006/relationships/tags" Target="../tags/tag4640.xml"/><Relationship Id="rId9" Type="http://schemas.openxmlformats.org/officeDocument/2006/relationships/tags" Target="../tags/tag4645.xml"/><Relationship Id="rId14" Type="http://schemas.openxmlformats.org/officeDocument/2006/relationships/tags" Target="../tags/tag4650.xml"/><Relationship Id="rId22" Type="http://schemas.openxmlformats.org/officeDocument/2006/relationships/tags" Target="../tags/tag4658.xml"/><Relationship Id="rId27" Type="http://schemas.openxmlformats.org/officeDocument/2006/relationships/tags" Target="../tags/tag4663.xml"/><Relationship Id="rId30" Type="http://schemas.openxmlformats.org/officeDocument/2006/relationships/tags" Target="../tags/tag4666.xml"/><Relationship Id="rId35" Type="http://schemas.openxmlformats.org/officeDocument/2006/relationships/tags" Target="../tags/tag4671.xml"/><Relationship Id="rId43" Type="http://schemas.openxmlformats.org/officeDocument/2006/relationships/tags" Target="../tags/tag4679.xml"/><Relationship Id="rId48" Type="http://schemas.openxmlformats.org/officeDocument/2006/relationships/tags" Target="../tags/tag4684.xml"/><Relationship Id="rId56" Type="http://schemas.openxmlformats.org/officeDocument/2006/relationships/tags" Target="../tags/tag4692.xml"/><Relationship Id="rId64" Type="http://schemas.openxmlformats.org/officeDocument/2006/relationships/slideLayout" Target="../slideLayouts/slideLayout1.xml"/><Relationship Id="rId8" Type="http://schemas.openxmlformats.org/officeDocument/2006/relationships/tags" Target="../tags/tag4644.xml"/><Relationship Id="rId51" Type="http://schemas.openxmlformats.org/officeDocument/2006/relationships/tags" Target="../tags/tag4687.xml"/><Relationship Id="rId3" Type="http://schemas.openxmlformats.org/officeDocument/2006/relationships/tags" Target="../tags/tag4639.xml"/><Relationship Id="rId12" Type="http://schemas.openxmlformats.org/officeDocument/2006/relationships/tags" Target="../tags/tag4648.xml"/><Relationship Id="rId17" Type="http://schemas.openxmlformats.org/officeDocument/2006/relationships/tags" Target="../tags/tag4653.xml"/><Relationship Id="rId25" Type="http://schemas.openxmlformats.org/officeDocument/2006/relationships/tags" Target="../tags/tag4661.xml"/><Relationship Id="rId33" Type="http://schemas.openxmlformats.org/officeDocument/2006/relationships/tags" Target="../tags/tag4669.xml"/><Relationship Id="rId38" Type="http://schemas.openxmlformats.org/officeDocument/2006/relationships/tags" Target="../tags/tag4674.xml"/><Relationship Id="rId46" Type="http://schemas.openxmlformats.org/officeDocument/2006/relationships/tags" Target="../tags/tag4682.xml"/><Relationship Id="rId59" Type="http://schemas.openxmlformats.org/officeDocument/2006/relationships/tags" Target="../tags/tag4695.xml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tags" Target="../tags/tag4712.xml"/><Relationship Id="rId18" Type="http://schemas.openxmlformats.org/officeDocument/2006/relationships/tags" Target="../tags/tag4717.xml"/><Relationship Id="rId26" Type="http://schemas.openxmlformats.org/officeDocument/2006/relationships/tags" Target="../tags/tag4725.xml"/><Relationship Id="rId39" Type="http://schemas.openxmlformats.org/officeDocument/2006/relationships/tags" Target="../tags/tag4738.xml"/><Relationship Id="rId21" Type="http://schemas.openxmlformats.org/officeDocument/2006/relationships/tags" Target="../tags/tag4720.xml"/><Relationship Id="rId34" Type="http://schemas.openxmlformats.org/officeDocument/2006/relationships/tags" Target="../tags/tag4733.xml"/><Relationship Id="rId42" Type="http://schemas.openxmlformats.org/officeDocument/2006/relationships/tags" Target="../tags/tag4741.xml"/><Relationship Id="rId47" Type="http://schemas.openxmlformats.org/officeDocument/2006/relationships/tags" Target="../tags/tag4746.xml"/><Relationship Id="rId50" Type="http://schemas.openxmlformats.org/officeDocument/2006/relationships/tags" Target="../tags/tag4749.xml"/><Relationship Id="rId55" Type="http://schemas.openxmlformats.org/officeDocument/2006/relationships/tags" Target="../tags/tag4754.xml"/><Relationship Id="rId63" Type="http://schemas.openxmlformats.org/officeDocument/2006/relationships/tags" Target="../tags/tag4762.xml"/><Relationship Id="rId7" Type="http://schemas.openxmlformats.org/officeDocument/2006/relationships/tags" Target="../tags/tag4706.xml"/><Relationship Id="rId2" Type="http://schemas.openxmlformats.org/officeDocument/2006/relationships/tags" Target="../tags/tag4701.xml"/><Relationship Id="rId16" Type="http://schemas.openxmlformats.org/officeDocument/2006/relationships/tags" Target="../tags/tag4715.xml"/><Relationship Id="rId29" Type="http://schemas.openxmlformats.org/officeDocument/2006/relationships/tags" Target="../tags/tag4728.xml"/><Relationship Id="rId1" Type="http://schemas.openxmlformats.org/officeDocument/2006/relationships/tags" Target="../tags/tag4700.xml"/><Relationship Id="rId6" Type="http://schemas.openxmlformats.org/officeDocument/2006/relationships/tags" Target="../tags/tag4705.xml"/><Relationship Id="rId11" Type="http://schemas.openxmlformats.org/officeDocument/2006/relationships/tags" Target="../tags/tag4710.xml"/><Relationship Id="rId24" Type="http://schemas.openxmlformats.org/officeDocument/2006/relationships/tags" Target="../tags/tag4723.xml"/><Relationship Id="rId32" Type="http://schemas.openxmlformats.org/officeDocument/2006/relationships/tags" Target="../tags/tag4731.xml"/><Relationship Id="rId37" Type="http://schemas.openxmlformats.org/officeDocument/2006/relationships/tags" Target="../tags/tag4736.xml"/><Relationship Id="rId40" Type="http://schemas.openxmlformats.org/officeDocument/2006/relationships/tags" Target="../tags/tag4739.xml"/><Relationship Id="rId45" Type="http://schemas.openxmlformats.org/officeDocument/2006/relationships/tags" Target="../tags/tag4744.xml"/><Relationship Id="rId53" Type="http://schemas.openxmlformats.org/officeDocument/2006/relationships/tags" Target="../tags/tag4752.xml"/><Relationship Id="rId58" Type="http://schemas.openxmlformats.org/officeDocument/2006/relationships/tags" Target="../tags/tag4757.xml"/><Relationship Id="rId66" Type="http://schemas.openxmlformats.org/officeDocument/2006/relationships/tags" Target="../tags/tag4765.xml"/><Relationship Id="rId5" Type="http://schemas.openxmlformats.org/officeDocument/2006/relationships/tags" Target="../tags/tag4704.xml"/><Relationship Id="rId15" Type="http://schemas.openxmlformats.org/officeDocument/2006/relationships/tags" Target="../tags/tag4714.xml"/><Relationship Id="rId23" Type="http://schemas.openxmlformats.org/officeDocument/2006/relationships/tags" Target="../tags/tag4722.xml"/><Relationship Id="rId28" Type="http://schemas.openxmlformats.org/officeDocument/2006/relationships/tags" Target="../tags/tag4727.xml"/><Relationship Id="rId36" Type="http://schemas.openxmlformats.org/officeDocument/2006/relationships/tags" Target="../tags/tag4735.xml"/><Relationship Id="rId49" Type="http://schemas.openxmlformats.org/officeDocument/2006/relationships/tags" Target="../tags/tag4748.xml"/><Relationship Id="rId57" Type="http://schemas.openxmlformats.org/officeDocument/2006/relationships/tags" Target="../tags/tag4756.xml"/><Relationship Id="rId61" Type="http://schemas.openxmlformats.org/officeDocument/2006/relationships/tags" Target="../tags/tag4760.xml"/><Relationship Id="rId10" Type="http://schemas.openxmlformats.org/officeDocument/2006/relationships/tags" Target="../tags/tag4709.xml"/><Relationship Id="rId19" Type="http://schemas.openxmlformats.org/officeDocument/2006/relationships/tags" Target="../tags/tag4718.xml"/><Relationship Id="rId31" Type="http://schemas.openxmlformats.org/officeDocument/2006/relationships/tags" Target="../tags/tag4730.xml"/><Relationship Id="rId44" Type="http://schemas.openxmlformats.org/officeDocument/2006/relationships/tags" Target="../tags/tag4743.xml"/><Relationship Id="rId52" Type="http://schemas.openxmlformats.org/officeDocument/2006/relationships/tags" Target="../tags/tag4751.xml"/><Relationship Id="rId60" Type="http://schemas.openxmlformats.org/officeDocument/2006/relationships/tags" Target="../tags/tag4759.xml"/><Relationship Id="rId65" Type="http://schemas.openxmlformats.org/officeDocument/2006/relationships/tags" Target="../tags/tag4764.xml"/><Relationship Id="rId4" Type="http://schemas.openxmlformats.org/officeDocument/2006/relationships/tags" Target="../tags/tag4703.xml"/><Relationship Id="rId9" Type="http://schemas.openxmlformats.org/officeDocument/2006/relationships/tags" Target="../tags/tag4708.xml"/><Relationship Id="rId14" Type="http://schemas.openxmlformats.org/officeDocument/2006/relationships/tags" Target="../tags/tag4713.xml"/><Relationship Id="rId22" Type="http://schemas.openxmlformats.org/officeDocument/2006/relationships/tags" Target="../tags/tag4721.xml"/><Relationship Id="rId27" Type="http://schemas.openxmlformats.org/officeDocument/2006/relationships/tags" Target="../tags/tag4726.xml"/><Relationship Id="rId30" Type="http://schemas.openxmlformats.org/officeDocument/2006/relationships/tags" Target="../tags/tag4729.xml"/><Relationship Id="rId35" Type="http://schemas.openxmlformats.org/officeDocument/2006/relationships/tags" Target="../tags/tag4734.xml"/><Relationship Id="rId43" Type="http://schemas.openxmlformats.org/officeDocument/2006/relationships/tags" Target="../tags/tag4742.xml"/><Relationship Id="rId48" Type="http://schemas.openxmlformats.org/officeDocument/2006/relationships/tags" Target="../tags/tag4747.xml"/><Relationship Id="rId56" Type="http://schemas.openxmlformats.org/officeDocument/2006/relationships/tags" Target="../tags/tag4755.xml"/><Relationship Id="rId64" Type="http://schemas.openxmlformats.org/officeDocument/2006/relationships/tags" Target="../tags/tag4763.xml"/><Relationship Id="rId8" Type="http://schemas.openxmlformats.org/officeDocument/2006/relationships/tags" Target="../tags/tag4707.xml"/><Relationship Id="rId51" Type="http://schemas.openxmlformats.org/officeDocument/2006/relationships/tags" Target="../tags/tag4750.xml"/><Relationship Id="rId3" Type="http://schemas.openxmlformats.org/officeDocument/2006/relationships/tags" Target="../tags/tag4702.xml"/><Relationship Id="rId12" Type="http://schemas.openxmlformats.org/officeDocument/2006/relationships/tags" Target="../tags/tag4711.xml"/><Relationship Id="rId17" Type="http://schemas.openxmlformats.org/officeDocument/2006/relationships/tags" Target="../tags/tag4716.xml"/><Relationship Id="rId25" Type="http://schemas.openxmlformats.org/officeDocument/2006/relationships/tags" Target="../tags/tag4724.xml"/><Relationship Id="rId33" Type="http://schemas.openxmlformats.org/officeDocument/2006/relationships/tags" Target="../tags/tag4732.xml"/><Relationship Id="rId38" Type="http://schemas.openxmlformats.org/officeDocument/2006/relationships/tags" Target="../tags/tag4737.xml"/><Relationship Id="rId46" Type="http://schemas.openxmlformats.org/officeDocument/2006/relationships/tags" Target="../tags/tag4745.xml"/><Relationship Id="rId59" Type="http://schemas.openxmlformats.org/officeDocument/2006/relationships/tags" Target="../tags/tag4758.xml"/><Relationship Id="rId67" Type="http://schemas.openxmlformats.org/officeDocument/2006/relationships/slideLayout" Target="../slideLayouts/slideLayout1.xml"/><Relationship Id="rId20" Type="http://schemas.openxmlformats.org/officeDocument/2006/relationships/tags" Target="../tags/tag4719.xml"/><Relationship Id="rId41" Type="http://schemas.openxmlformats.org/officeDocument/2006/relationships/tags" Target="../tags/tag4740.xml"/><Relationship Id="rId54" Type="http://schemas.openxmlformats.org/officeDocument/2006/relationships/tags" Target="../tags/tag4753.xml"/><Relationship Id="rId62" Type="http://schemas.openxmlformats.org/officeDocument/2006/relationships/tags" Target="../tags/tag476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6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18" Type="http://schemas.openxmlformats.org/officeDocument/2006/relationships/slideLayout" Target="../slideLayouts/slideLayout50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tags" Target="../tags/tag203.xml"/><Relationship Id="rId2" Type="http://schemas.openxmlformats.org/officeDocument/2006/relationships/tags" Target="../tags/tag188.xml"/><Relationship Id="rId16" Type="http://schemas.openxmlformats.org/officeDocument/2006/relationships/tags" Target="../tags/tag202.xml"/><Relationship Id="rId20" Type="http://schemas.openxmlformats.org/officeDocument/2006/relationships/image" Target="../media/image13.png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5" Type="http://schemas.openxmlformats.org/officeDocument/2006/relationships/tags" Target="../tags/tag191.xml"/><Relationship Id="rId15" Type="http://schemas.openxmlformats.org/officeDocument/2006/relationships/tags" Target="../tags/tag201.xml"/><Relationship Id="rId10" Type="http://schemas.openxmlformats.org/officeDocument/2006/relationships/tags" Target="../tags/tag196.xml"/><Relationship Id="rId19" Type="http://schemas.openxmlformats.org/officeDocument/2006/relationships/image" Target="../media/image12.png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tags" Target="../tags/tag200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tags" Target="../tags/tag4774.xml"/><Relationship Id="rId13" Type="http://schemas.openxmlformats.org/officeDocument/2006/relationships/tags" Target="../tags/tag4779.xml"/><Relationship Id="rId18" Type="http://schemas.openxmlformats.org/officeDocument/2006/relationships/tags" Target="../tags/tag4784.xml"/><Relationship Id="rId26" Type="http://schemas.openxmlformats.org/officeDocument/2006/relationships/tags" Target="../tags/tag4792.xml"/><Relationship Id="rId3" Type="http://schemas.openxmlformats.org/officeDocument/2006/relationships/tags" Target="../tags/tag4769.xml"/><Relationship Id="rId21" Type="http://schemas.openxmlformats.org/officeDocument/2006/relationships/tags" Target="../tags/tag4787.xml"/><Relationship Id="rId7" Type="http://schemas.openxmlformats.org/officeDocument/2006/relationships/tags" Target="../tags/tag4773.xml"/><Relationship Id="rId12" Type="http://schemas.openxmlformats.org/officeDocument/2006/relationships/tags" Target="../tags/tag4778.xml"/><Relationship Id="rId17" Type="http://schemas.openxmlformats.org/officeDocument/2006/relationships/tags" Target="../tags/tag4783.xml"/><Relationship Id="rId25" Type="http://schemas.openxmlformats.org/officeDocument/2006/relationships/tags" Target="../tags/tag4791.xml"/><Relationship Id="rId2" Type="http://schemas.openxmlformats.org/officeDocument/2006/relationships/tags" Target="../tags/tag4768.xml"/><Relationship Id="rId16" Type="http://schemas.openxmlformats.org/officeDocument/2006/relationships/tags" Target="../tags/tag4782.xml"/><Relationship Id="rId20" Type="http://schemas.openxmlformats.org/officeDocument/2006/relationships/tags" Target="../tags/tag4786.xml"/><Relationship Id="rId29" Type="http://schemas.openxmlformats.org/officeDocument/2006/relationships/slideLayout" Target="../slideLayouts/slideLayout6.xml"/><Relationship Id="rId1" Type="http://schemas.openxmlformats.org/officeDocument/2006/relationships/tags" Target="../tags/tag4767.xml"/><Relationship Id="rId6" Type="http://schemas.openxmlformats.org/officeDocument/2006/relationships/tags" Target="../tags/tag4772.xml"/><Relationship Id="rId11" Type="http://schemas.openxmlformats.org/officeDocument/2006/relationships/tags" Target="../tags/tag4777.xml"/><Relationship Id="rId24" Type="http://schemas.openxmlformats.org/officeDocument/2006/relationships/tags" Target="../tags/tag4790.xml"/><Relationship Id="rId5" Type="http://schemas.openxmlformats.org/officeDocument/2006/relationships/tags" Target="../tags/tag4771.xml"/><Relationship Id="rId15" Type="http://schemas.openxmlformats.org/officeDocument/2006/relationships/tags" Target="../tags/tag4781.xml"/><Relationship Id="rId23" Type="http://schemas.openxmlformats.org/officeDocument/2006/relationships/tags" Target="../tags/tag4789.xml"/><Relationship Id="rId28" Type="http://schemas.openxmlformats.org/officeDocument/2006/relationships/tags" Target="../tags/tag4794.xml"/><Relationship Id="rId10" Type="http://schemas.openxmlformats.org/officeDocument/2006/relationships/tags" Target="../tags/tag4776.xml"/><Relationship Id="rId19" Type="http://schemas.openxmlformats.org/officeDocument/2006/relationships/tags" Target="../tags/tag4785.xml"/><Relationship Id="rId4" Type="http://schemas.openxmlformats.org/officeDocument/2006/relationships/tags" Target="../tags/tag4770.xml"/><Relationship Id="rId9" Type="http://schemas.openxmlformats.org/officeDocument/2006/relationships/tags" Target="../tags/tag4775.xml"/><Relationship Id="rId14" Type="http://schemas.openxmlformats.org/officeDocument/2006/relationships/tags" Target="../tags/tag4780.xml"/><Relationship Id="rId22" Type="http://schemas.openxmlformats.org/officeDocument/2006/relationships/tags" Target="../tags/tag4788.xml"/><Relationship Id="rId27" Type="http://schemas.openxmlformats.org/officeDocument/2006/relationships/tags" Target="../tags/tag4793.xml"/><Relationship Id="rId30" Type="http://schemas.openxmlformats.org/officeDocument/2006/relationships/notesSlide" Target="../notesSlides/notesSlide4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95.xml"/><Relationship Id="rId4" Type="http://schemas.openxmlformats.org/officeDocument/2006/relationships/image" Target="../media/image9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4798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4797.xml"/><Relationship Id="rId1" Type="http://schemas.openxmlformats.org/officeDocument/2006/relationships/tags" Target="../tags/tag479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4800.xml"/><Relationship Id="rId4" Type="http://schemas.openxmlformats.org/officeDocument/2006/relationships/tags" Target="../tags/tag4799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tags" Target="../tags/tag4808.xml"/><Relationship Id="rId13" Type="http://schemas.openxmlformats.org/officeDocument/2006/relationships/tags" Target="../tags/tag4813.xml"/><Relationship Id="rId18" Type="http://schemas.openxmlformats.org/officeDocument/2006/relationships/notesSlide" Target="../notesSlides/notesSlide43.xml"/><Relationship Id="rId3" Type="http://schemas.openxmlformats.org/officeDocument/2006/relationships/tags" Target="../tags/tag4803.xml"/><Relationship Id="rId7" Type="http://schemas.openxmlformats.org/officeDocument/2006/relationships/tags" Target="../tags/tag4807.xml"/><Relationship Id="rId12" Type="http://schemas.openxmlformats.org/officeDocument/2006/relationships/tags" Target="../tags/tag4812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4802.xml"/><Relationship Id="rId16" Type="http://schemas.openxmlformats.org/officeDocument/2006/relationships/tags" Target="../tags/tag4816.xml"/><Relationship Id="rId1" Type="http://schemas.openxmlformats.org/officeDocument/2006/relationships/tags" Target="../tags/tag4801.xml"/><Relationship Id="rId6" Type="http://schemas.openxmlformats.org/officeDocument/2006/relationships/tags" Target="../tags/tag4806.xml"/><Relationship Id="rId11" Type="http://schemas.openxmlformats.org/officeDocument/2006/relationships/tags" Target="../tags/tag4811.xml"/><Relationship Id="rId5" Type="http://schemas.openxmlformats.org/officeDocument/2006/relationships/tags" Target="../tags/tag4805.xml"/><Relationship Id="rId15" Type="http://schemas.openxmlformats.org/officeDocument/2006/relationships/tags" Target="../tags/tag4815.xml"/><Relationship Id="rId10" Type="http://schemas.openxmlformats.org/officeDocument/2006/relationships/tags" Target="../tags/tag4810.xml"/><Relationship Id="rId4" Type="http://schemas.openxmlformats.org/officeDocument/2006/relationships/tags" Target="../tags/tag4804.xml"/><Relationship Id="rId9" Type="http://schemas.openxmlformats.org/officeDocument/2006/relationships/tags" Target="../tags/tag4809.xml"/><Relationship Id="rId14" Type="http://schemas.openxmlformats.org/officeDocument/2006/relationships/tags" Target="../tags/tag4814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tags" Target="../tags/tag4824.xml"/><Relationship Id="rId13" Type="http://schemas.openxmlformats.org/officeDocument/2006/relationships/tags" Target="../tags/tag4829.xml"/><Relationship Id="rId3" Type="http://schemas.openxmlformats.org/officeDocument/2006/relationships/tags" Target="../tags/tag4819.xml"/><Relationship Id="rId7" Type="http://schemas.openxmlformats.org/officeDocument/2006/relationships/tags" Target="../tags/tag4823.xml"/><Relationship Id="rId12" Type="http://schemas.openxmlformats.org/officeDocument/2006/relationships/tags" Target="../tags/tag4828.xml"/><Relationship Id="rId2" Type="http://schemas.openxmlformats.org/officeDocument/2006/relationships/tags" Target="../tags/tag4818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4817.xml"/><Relationship Id="rId6" Type="http://schemas.openxmlformats.org/officeDocument/2006/relationships/tags" Target="../tags/tag4822.xml"/><Relationship Id="rId11" Type="http://schemas.openxmlformats.org/officeDocument/2006/relationships/tags" Target="../tags/tag4827.xml"/><Relationship Id="rId5" Type="http://schemas.openxmlformats.org/officeDocument/2006/relationships/tags" Target="../tags/tag4821.xml"/><Relationship Id="rId15" Type="http://schemas.openxmlformats.org/officeDocument/2006/relationships/tags" Target="../tags/tag4831.xml"/><Relationship Id="rId10" Type="http://schemas.openxmlformats.org/officeDocument/2006/relationships/tags" Target="../tags/tag4826.xml"/><Relationship Id="rId4" Type="http://schemas.openxmlformats.org/officeDocument/2006/relationships/tags" Target="../tags/tag4820.xml"/><Relationship Id="rId9" Type="http://schemas.openxmlformats.org/officeDocument/2006/relationships/tags" Target="../tags/tag4825.xml"/><Relationship Id="rId14" Type="http://schemas.openxmlformats.org/officeDocument/2006/relationships/tags" Target="../tags/tag4830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tags" Target="../tags/tag4839.xml"/><Relationship Id="rId13" Type="http://schemas.openxmlformats.org/officeDocument/2006/relationships/tags" Target="../tags/tag4844.xml"/><Relationship Id="rId18" Type="http://schemas.openxmlformats.org/officeDocument/2006/relationships/tags" Target="../tags/tag4849.xml"/><Relationship Id="rId3" Type="http://schemas.openxmlformats.org/officeDocument/2006/relationships/tags" Target="../tags/tag4834.xml"/><Relationship Id="rId21" Type="http://schemas.openxmlformats.org/officeDocument/2006/relationships/tags" Target="../tags/tag4852.xml"/><Relationship Id="rId7" Type="http://schemas.openxmlformats.org/officeDocument/2006/relationships/tags" Target="../tags/tag4838.xml"/><Relationship Id="rId12" Type="http://schemas.openxmlformats.org/officeDocument/2006/relationships/tags" Target="../tags/tag4843.xml"/><Relationship Id="rId17" Type="http://schemas.openxmlformats.org/officeDocument/2006/relationships/tags" Target="../tags/tag4848.xml"/><Relationship Id="rId25" Type="http://schemas.openxmlformats.org/officeDocument/2006/relationships/image" Target="../media/image92.png"/><Relationship Id="rId2" Type="http://schemas.openxmlformats.org/officeDocument/2006/relationships/tags" Target="../tags/tag4833.xml"/><Relationship Id="rId16" Type="http://schemas.openxmlformats.org/officeDocument/2006/relationships/tags" Target="../tags/tag4847.xml"/><Relationship Id="rId20" Type="http://schemas.openxmlformats.org/officeDocument/2006/relationships/tags" Target="../tags/tag4851.xml"/><Relationship Id="rId1" Type="http://schemas.openxmlformats.org/officeDocument/2006/relationships/tags" Target="../tags/tag4832.xml"/><Relationship Id="rId6" Type="http://schemas.openxmlformats.org/officeDocument/2006/relationships/tags" Target="../tags/tag4837.xml"/><Relationship Id="rId11" Type="http://schemas.openxmlformats.org/officeDocument/2006/relationships/tags" Target="../tags/tag4842.xml"/><Relationship Id="rId24" Type="http://schemas.openxmlformats.org/officeDocument/2006/relationships/notesSlide" Target="../notesSlides/notesSlide44.xml"/><Relationship Id="rId5" Type="http://schemas.openxmlformats.org/officeDocument/2006/relationships/tags" Target="../tags/tag4836.xml"/><Relationship Id="rId15" Type="http://schemas.openxmlformats.org/officeDocument/2006/relationships/tags" Target="../tags/tag4846.xml"/><Relationship Id="rId23" Type="http://schemas.openxmlformats.org/officeDocument/2006/relationships/slideLayout" Target="../slideLayouts/slideLayout6.xml"/><Relationship Id="rId10" Type="http://schemas.openxmlformats.org/officeDocument/2006/relationships/tags" Target="../tags/tag4841.xml"/><Relationship Id="rId19" Type="http://schemas.openxmlformats.org/officeDocument/2006/relationships/tags" Target="../tags/tag4850.xml"/><Relationship Id="rId4" Type="http://schemas.openxmlformats.org/officeDocument/2006/relationships/tags" Target="../tags/tag4835.xml"/><Relationship Id="rId9" Type="http://schemas.openxmlformats.org/officeDocument/2006/relationships/tags" Target="../tags/tag4840.xml"/><Relationship Id="rId14" Type="http://schemas.openxmlformats.org/officeDocument/2006/relationships/tags" Target="../tags/tag4845.xml"/><Relationship Id="rId22" Type="http://schemas.openxmlformats.org/officeDocument/2006/relationships/tags" Target="../tags/tag4853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tags" Target="../tags/tag4861.xml"/><Relationship Id="rId13" Type="http://schemas.openxmlformats.org/officeDocument/2006/relationships/tags" Target="../tags/tag4866.xml"/><Relationship Id="rId18" Type="http://schemas.openxmlformats.org/officeDocument/2006/relationships/tags" Target="../tags/tag4871.xml"/><Relationship Id="rId26" Type="http://schemas.openxmlformats.org/officeDocument/2006/relationships/tags" Target="../tags/tag4879.xml"/><Relationship Id="rId3" Type="http://schemas.openxmlformats.org/officeDocument/2006/relationships/tags" Target="../tags/tag4856.xml"/><Relationship Id="rId21" Type="http://schemas.openxmlformats.org/officeDocument/2006/relationships/tags" Target="../tags/tag4874.xml"/><Relationship Id="rId34" Type="http://schemas.openxmlformats.org/officeDocument/2006/relationships/notesSlide" Target="../notesSlides/notesSlide45.xml"/><Relationship Id="rId7" Type="http://schemas.openxmlformats.org/officeDocument/2006/relationships/tags" Target="../tags/tag4860.xml"/><Relationship Id="rId12" Type="http://schemas.openxmlformats.org/officeDocument/2006/relationships/tags" Target="../tags/tag4865.xml"/><Relationship Id="rId17" Type="http://schemas.openxmlformats.org/officeDocument/2006/relationships/tags" Target="../tags/tag4870.xml"/><Relationship Id="rId25" Type="http://schemas.openxmlformats.org/officeDocument/2006/relationships/tags" Target="../tags/tag4878.xml"/><Relationship Id="rId33" Type="http://schemas.openxmlformats.org/officeDocument/2006/relationships/slideLayout" Target="../slideLayouts/slideLayout6.xml"/><Relationship Id="rId2" Type="http://schemas.openxmlformats.org/officeDocument/2006/relationships/tags" Target="../tags/tag4855.xml"/><Relationship Id="rId16" Type="http://schemas.openxmlformats.org/officeDocument/2006/relationships/tags" Target="../tags/tag4869.xml"/><Relationship Id="rId20" Type="http://schemas.openxmlformats.org/officeDocument/2006/relationships/tags" Target="../tags/tag4873.xml"/><Relationship Id="rId29" Type="http://schemas.openxmlformats.org/officeDocument/2006/relationships/tags" Target="../tags/tag4882.xml"/><Relationship Id="rId1" Type="http://schemas.openxmlformats.org/officeDocument/2006/relationships/tags" Target="../tags/tag4854.xml"/><Relationship Id="rId6" Type="http://schemas.openxmlformats.org/officeDocument/2006/relationships/tags" Target="../tags/tag4859.xml"/><Relationship Id="rId11" Type="http://schemas.openxmlformats.org/officeDocument/2006/relationships/tags" Target="../tags/tag4864.xml"/><Relationship Id="rId24" Type="http://schemas.openxmlformats.org/officeDocument/2006/relationships/tags" Target="../tags/tag4877.xml"/><Relationship Id="rId32" Type="http://schemas.openxmlformats.org/officeDocument/2006/relationships/tags" Target="../tags/tag4885.xml"/><Relationship Id="rId5" Type="http://schemas.openxmlformats.org/officeDocument/2006/relationships/tags" Target="../tags/tag4858.xml"/><Relationship Id="rId15" Type="http://schemas.openxmlformats.org/officeDocument/2006/relationships/tags" Target="../tags/tag4868.xml"/><Relationship Id="rId23" Type="http://schemas.openxmlformats.org/officeDocument/2006/relationships/tags" Target="../tags/tag4876.xml"/><Relationship Id="rId28" Type="http://schemas.openxmlformats.org/officeDocument/2006/relationships/tags" Target="../tags/tag4881.xml"/><Relationship Id="rId10" Type="http://schemas.openxmlformats.org/officeDocument/2006/relationships/tags" Target="../tags/tag4863.xml"/><Relationship Id="rId19" Type="http://schemas.openxmlformats.org/officeDocument/2006/relationships/tags" Target="../tags/tag4872.xml"/><Relationship Id="rId31" Type="http://schemas.openxmlformats.org/officeDocument/2006/relationships/tags" Target="../tags/tag4884.xml"/><Relationship Id="rId4" Type="http://schemas.openxmlformats.org/officeDocument/2006/relationships/tags" Target="../tags/tag4857.xml"/><Relationship Id="rId9" Type="http://schemas.openxmlformats.org/officeDocument/2006/relationships/tags" Target="../tags/tag4862.xml"/><Relationship Id="rId14" Type="http://schemas.openxmlformats.org/officeDocument/2006/relationships/tags" Target="../tags/tag4867.xml"/><Relationship Id="rId22" Type="http://schemas.openxmlformats.org/officeDocument/2006/relationships/tags" Target="../tags/tag4875.xml"/><Relationship Id="rId27" Type="http://schemas.openxmlformats.org/officeDocument/2006/relationships/tags" Target="../tags/tag4880.xml"/><Relationship Id="rId30" Type="http://schemas.openxmlformats.org/officeDocument/2006/relationships/tags" Target="../tags/tag488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tags" Target="../tags/tag4893.xml"/><Relationship Id="rId13" Type="http://schemas.openxmlformats.org/officeDocument/2006/relationships/tags" Target="../tags/tag4898.xml"/><Relationship Id="rId18" Type="http://schemas.openxmlformats.org/officeDocument/2006/relationships/tags" Target="../tags/tag4903.xml"/><Relationship Id="rId26" Type="http://schemas.openxmlformats.org/officeDocument/2006/relationships/tags" Target="../tags/tag4911.xml"/><Relationship Id="rId3" Type="http://schemas.openxmlformats.org/officeDocument/2006/relationships/tags" Target="../tags/tag4888.xml"/><Relationship Id="rId21" Type="http://schemas.openxmlformats.org/officeDocument/2006/relationships/tags" Target="../tags/tag4906.xml"/><Relationship Id="rId34" Type="http://schemas.openxmlformats.org/officeDocument/2006/relationships/tags" Target="../tags/tag4919.xml"/><Relationship Id="rId7" Type="http://schemas.openxmlformats.org/officeDocument/2006/relationships/tags" Target="../tags/tag4892.xml"/><Relationship Id="rId12" Type="http://schemas.openxmlformats.org/officeDocument/2006/relationships/tags" Target="../tags/tag4897.xml"/><Relationship Id="rId17" Type="http://schemas.openxmlformats.org/officeDocument/2006/relationships/tags" Target="../tags/tag4902.xml"/><Relationship Id="rId25" Type="http://schemas.openxmlformats.org/officeDocument/2006/relationships/tags" Target="../tags/tag4910.xml"/><Relationship Id="rId33" Type="http://schemas.openxmlformats.org/officeDocument/2006/relationships/tags" Target="../tags/tag4918.xml"/><Relationship Id="rId2" Type="http://schemas.openxmlformats.org/officeDocument/2006/relationships/tags" Target="../tags/tag4887.xml"/><Relationship Id="rId16" Type="http://schemas.openxmlformats.org/officeDocument/2006/relationships/tags" Target="../tags/tag4901.xml"/><Relationship Id="rId20" Type="http://schemas.openxmlformats.org/officeDocument/2006/relationships/tags" Target="../tags/tag4905.xml"/><Relationship Id="rId29" Type="http://schemas.openxmlformats.org/officeDocument/2006/relationships/tags" Target="../tags/tag4914.xml"/><Relationship Id="rId1" Type="http://schemas.openxmlformats.org/officeDocument/2006/relationships/tags" Target="../tags/tag4886.xml"/><Relationship Id="rId6" Type="http://schemas.openxmlformats.org/officeDocument/2006/relationships/tags" Target="../tags/tag4891.xml"/><Relationship Id="rId11" Type="http://schemas.openxmlformats.org/officeDocument/2006/relationships/tags" Target="../tags/tag4896.xml"/><Relationship Id="rId24" Type="http://schemas.openxmlformats.org/officeDocument/2006/relationships/tags" Target="../tags/tag4909.xml"/><Relationship Id="rId32" Type="http://schemas.openxmlformats.org/officeDocument/2006/relationships/tags" Target="../tags/tag4917.xml"/><Relationship Id="rId37" Type="http://schemas.openxmlformats.org/officeDocument/2006/relationships/notesSlide" Target="../notesSlides/notesSlide46.xml"/><Relationship Id="rId5" Type="http://schemas.openxmlformats.org/officeDocument/2006/relationships/tags" Target="../tags/tag4890.xml"/><Relationship Id="rId15" Type="http://schemas.openxmlformats.org/officeDocument/2006/relationships/tags" Target="../tags/tag4900.xml"/><Relationship Id="rId23" Type="http://schemas.openxmlformats.org/officeDocument/2006/relationships/tags" Target="../tags/tag4908.xml"/><Relationship Id="rId28" Type="http://schemas.openxmlformats.org/officeDocument/2006/relationships/tags" Target="../tags/tag4913.xml"/><Relationship Id="rId36" Type="http://schemas.openxmlformats.org/officeDocument/2006/relationships/slideLayout" Target="../slideLayouts/slideLayout6.xml"/><Relationship Id="rId10" Type="http://schemas.openxmlformats.org/officeDocument/2006/relationships/tags" Target="../tags/tag4895.xml"/><Relationship Id="rId19" Type="http://schemas.openxmlformats.org/officeDocument/2006/relationships/tags" Target="../tags/tag4904.xml"/><Relationship Id="rId31" Type="http://schemas.openxmlformats.org/officeDocument/2006/relationships/tags" Target="../tags/tag4916.xml"/><Relationship Id="rId4" Type="http://schemas.openxmlformats.org/officeDocument/2006/relationships/tags" Target="../tags/tag4889.xml"/><Relationship Id="rId9" Type="http://schemas.openxmlformats.org/officeDocument/2006/relationships/tags" Target="../tags/tag4894.xml"/><Relationship Id="rId14" Type="http://schemas.openxmlformats.org/officeDocument/2006/relationships/tags" Target="../tags/tag4899.xml"/><Relationship Id="rId22" Type="http://schemas.openxmlformats.org/officeDocument/2006/relationships/tags" Target="../tags/tag4907.xml"/><Relationship Id="rId27" Type="http://schemas.openxmlformats.org/officeDocument/2006/relationships/tags" Target="../tags/tag4912.xml"/><Relationship Id="rId30" Type="http://schemas.openxmlformats.org/officeDocument/2006/relationships/tags" Target="../tags/tag4915.xml"/><Relationship Id="rId35" Type="http://schemas.openxmlformats.org/officeDocument/2006/relationships/tags" Target="../tags/tag4920.xml"/></Relationships>
</file>

<file path=ppt/slides/_rels/slide138.xml.rels><?xml version="1.0" encoding="UTF-8" standalone="yes"?>
<Relationships xmlns="http://schemas.openxmlformats.org/package/2006/relationships"><Relationship Id="rId13" Type="http://schemas.openxmlformats.org/officeDocument/2006/relationships/tags" Target="../tags/tag4933.xml"/><Relationship Id="rId18" Type="http://schemas.openxmlformats.org/officeDocument/2006/relationships/tags" Target="../tags/tag4938.xml"/><Relationship Id="rId26" Type="http://schemas.openxmlformats.org/officeDocument/2006/relationships/tags" Target="../tags/tag4946.xml"/><Relationship Id="rId39" Type="http://schemas.openxmlformats.org/officeDocument/2006/relationships/tags" Target="../tags/tag4959.xml"/><Relationship Id="rId21" Type="http://schemas.openxmlformats.org/officeDocument/2006/relationships/tags" Target="../tags/tag4941.xml"/><Relationship Id="rId34" Type="http://schemas.openxmlformats.org/officeDocument/2006/relationships/tags" Target="../tags/tag4954.xml"/><Relationship Id="rId42" Type="http://schemas.openxmlformats.org/officeDocument/2006/relationships/tags" Target="../tags/tag4962.xml"/><Relationship Id="rId47" Type="http://schemas.openxmlformats.org/officeDocument/2006/relationships/tags" Target="../tags/tag4967.xml"/><Relationship Id="rId50" Type="http://schemas.openxmlformats.org/officeDocument/2006/relationships/tags" Target="../tags/tag4970.xml"/><Relationship Id="rId55" Type="http://schemas.openxmlformats.org/officeDocument/2006/relationships/tags" Target="../tags/tag4975.xml"/><Relationship Id="rId63" Type="http://schemas.openxmlformats.org/officeDocument/2006/relationships/notesSlide" Target="../notesSlides/notesSlide47.xml"/><Relationship Id="rId7" Type="http://schemas.openxmlformats.org/officeDocument/2006/relationships/tags" Target="../tags/tag4927.xml"/><Relationship Id="rId2" Type="http://schemas.openxmlformats.org/officeDocument/2006/relationships/tags" Target="../tags/tag4922.xml"/><Relationship Id="rId16" Type="http://schemas.openxmlformats.org/officeDocument/2006/relationships/tags" Target="../tags/tag4936.xml"/><Relationship Id="rId20" Type="http://schemas.openxmlformats.org/officeDocument/2006/relationships/tags" Target="../tags/tag4940.xml"/><Relationship Id="rId29" Type="http://schemas.openxmlformats.org/officeDocument/2006/relationships/tags" Target="../tags/tag4949.xml"/><Relationship Id="rId41" Type="http://schemas.openxmlformats.org/officeDocument/2006/relationships/tags" Target="../tags/tag4961.xml"/><Relationship Id="rId54" Type="http://schemas.openxmlformats.org/officeDocument/2006/relationships/tags" Target="../tags/tag4974.xml"/><Relationship Id="rId62" Type="http://schemas.openxmlformats.org/officeDocument/2006/relationships/slideLayout" Target="../slideLayouts/slideLayout6.xml"/><Relationship Id="rId1" Type="http://schemas.openxmlformats.org/officeDocument/2006/relationships/tags" Target="../tags/tag4921.xml"/><Relationship Id="rId6" Type="http://schemas.openxmlformats.org/officeDocument/2006/relationships/tags" Target="../tags/tag4926.xml"/><Relationship Id="rId11" Type="http://schemas.openxmlformats.org/officeDocument/2006/relationships/tags" Target="../tags/tag4931.xml"/><Relationship Id="rId24" Type="http://schemas.openxmlformats.org/officeDocument/2006/relationships/tags" Target="../tags/tag4944.xml"/><Relationship Id="rId32" Type="http://schemas.openxmlformats.org/officeDocument/2006/relationships/tags" Target="../tags/tag4952.xml"/><Relationship Id="rId37" Type="http://schemas.openxmlformats.org/officeDocument/2006/relationships/tags" Target="../tags/tag4957.xml"/><Relationship Id="rId40" Type="http://schemas.openxmlformats.org/officeDocument/2006/relationships/tags" Target="../tags/tag4960.xml"/><Relationship Id="rId45" Type="http://schemas.openxmlformats.org/officeDocument/2006/relationships/tags" Target="../tags/tag4965.xml"/><Relationship Id="rId53" Type="http://schemas.openxmlformats.org/officeDocument/2006/relationships/tags" Target="../tags/tag4973.xml"/><Relationship Id="rId58" Type="http://schemas.openxmlformats.org/officeDocument/2006/relationships/tags" Target="../tags/tag4978.xml"/><Relationship Id="rId5" Type="http://schemas.openxmlformats.org/officeDocument/2006/relationships/tags" Target="../tags/tag4925.xml"/><Relationship Id="rId15" Type="http://schemas.openxmlformats.org/officeDocument/2006/relationships/tags" Target="../tags/tag4935.xml"/><Relationship Id="rId23" Type="http://schemas.openxmlformats.org/officeDocument/2006/relationships/tags" Target="../tags/tag4943.xml"/><Relationship Id="rId28" Type="http://schemas.openxmlformats.org/officeDocument/2006/relationships/tags" Target="../tags/tag4948.xml"/><Relationship Id="rId36" Type="http://schemas.openxmlformats.org/officeDocument/2006/relationships/tags" Target="../tags/tag4956.xml"/><Relationship Id="rId49" Type="http://schemas.openxmlformats.org/officeDocument/2006/relationships/tags" Target="../tags/tag4969.xml"/><Relationship Id="rId57" Type="http://schemas.openxmlformats.org/officeDocument/2006/relationships/tags" Target="../tags/tag4977.xml"/><Relationship Id="rId61" Type="http://schemas.openxmlformats.org/officeDocument/2006/relationships/tags" Target="../tags/tag4981.xml"/><Relationship Id="rId10" Type="http://schemas.openxmlformats.org/officeDocument/2006/relationships/tags" Target="../tags/tag4930.xml"/><Relationship Id="rId19" Type="http://schemas.openxmlformats.org/officeDocument/2006/relationships/tags" Target="../tags/tag4939.xml"/><Relationship Id="rId31" Type="http://schemas.openxmlformats.org/officeDocument/2006/relationships/tags" Target="../tags/tag4951.xml"/><Relationship Id="rId44" Type="http://schemas.openxmlformats.org/officeDocument/2006/relationships/tags" Target="../tags/tag4964.xml"/><Relationship Id="rId52" Type="http://schemas.openxmlformats.org/officeDocument/2006/relationships/tags" Target="../tags/tag4972.xml"/><Relationship Id="rId60" Type="http://schemas.openxmlformats.org/officeDocument/2006/relationships/tags" Target="../tags/tag4980.xml"/><Relationship Id="rId4" Type="http://schemas.openxmlformats.org/officeDocument/2006/relationships/tags" Target="../tags/tag4924.xml"/><Relationship Id="rId9" Type="http://schemas.openxmlformats.org/officeDocument/2006/relationships/tags" Target="../tags/tag4929.xml"/><Relationship Id="rId14" Type="http://schemas.openxmlformats.org/officeDocument/2006/relationships/tags" Target="../tags/tag4934.xml"/><Relationship Id="rId22" Type="http://schemas.openxmlformats.org/officeDocument/2006/relationships/tags" Target="../tags/tag4942.xml"/><Relationship Id="rId27" Type="http://schemas.openxmlformats.org/officeDocument/2006/relationships/tags" Target="../tags/tag4947.xml"/><Relationship Id="rId30" Type="http://schemas.openxmlformats.org/officeDocument/2006/relationships/tags" Target="../tags/tag4950.xml"/><Relationship Id="rId35" Type="http://schemas.openxmlformats.org/officeDocument/2006/relationships/tags" Target="../tags/tag4955.xml"/><Relationship Id="rId43" Type="http://schemas.openxmlformats.org/officeDocument/2006/relationships/tags" Target="../tags/tag4963.xml"/><Relationship Id="rId48" Type="http://schemas.openxmlformats.org/officeDocument/2006/relationships/tags" Target="../tags/tag4968.xml"/><Relationship Id="rId56" Type="http://schemas.openxmlformats.org/officeDocument/2006/relationships/tags" Target="../tags/tag4976.xml"/><Relationship Id="rId8" Type="http://schemas.openxmlformats.org/officeDocument/2006/relationships/tags" Target="../tags/tag4928.xml"/><Relationship Id="rId51" Type="http://schemas.openxmlformats.org/officeDocument/2006/relationships/tags" Target="../tags/tag4971.xml"/><Relationship Id="rId3" Type="http://schemas.openxmlformats.org/officeDocument/2006/relationships/tags" Target="../tags/tag4923.xml"/><Relationship Id="rId12" Type="http://schemas.openxmlformats.org/officeDocument/2006/relationships/tags" Target="../tags/tag4932.xml"/><Relationship Id="rId17" Type="http://schemas.openxmlformats.org/officeDocument/2006/relationships/tags" Target="../tags/tag4937.xml"/><Relationship Id="rId25" Type="http://schemas.openxmlformats.org/officeDocument/2006/relationships/tags" Target="../tags/tag4945.xml"/><Relationship Id="rId33" Type="http://schemas.openxmlformats.org/officeDocument/2006/relationships/tags" Target="../tags/tag4953.xml"/><Relationship Id="rId38" Type="http://schemas.openxmlformats.org/officeDocument/2006/relationships/tags" Target="../tags/tag4958.xml"/><Relationship Id="rId46" Type="http://schemas.openxmlformats.org/officeDocument/2006/relationships/tags" Target="../tags/tag4966.xml"/><Relationship Id="rId59" Type="http://schemas.openxmlformats.org/officeDocument/2006/relationships/tags" Target="../tags/tag4979.xml"/></Relationships>
</file>

<file path=ppt/slides/_rels/slide139.xml.rels><?xml version="1.0" encoding="UTF-8" standalone="yes"?>
<Relationships xmlns="http://schemas.openxmlformats.org/package/2006/relationships"><Relationship Id="rId13" Type="http://schemas.openxmlformats.org/officeDocument/2006/relationships/tags" Target="../tags/tag4994.xml"/><Relationship Id="rId18" Type="http://schemas.openxmlformats.org/officeDocument/2006/relationships/tags" Target="../tags/tag4999.xml"/><Relationship Id="rId26" Type="http://schemas.openxmlformats.org/officeDocument/2006/relationships/tags" Target="../tags/tag5007.xml"/><Relationship Id="rId39" Type="http://schemas.openxmlformats.org/officeDocument/2006/relationships/tags" Target="../tags/tag5020.xml"/><Relationship Id="rId21" Type="http://schemas.openxmlformats.org/officeDocument/2006/relationships/tags" Target="../tags/tag5002.xml"/><Relationship Id="rId34" Type="http://schemas.openxmlformats.org/officeDocument/2006/relationships/tags" Target="../tags/tag5015.xml"/><Relationship Id="rId42" Type="http://schemas.openxmlformats.org/officeDocument/2006/relationships/tags" Target="../tags/tag5023.xml"/><Relationship Id="rId47" Type="http://schemas.openxmlformats.org/officeDocument/2006/relationships/tags" Target="../tags/tag5028.xml"/><Relationship Id="rId50" Type="http://schemas.openxmlformats.org/officeDocument/2006/relationships/tags" Target="../tags/tag5031.xml"/><Relationship Id="rId55" Type="http://schemas.openxmlformats.org/officeDocument/2006/relationships/tags" Target="../tags/tag5036.xml"/><Relationship Id="rId63" Type="http://schemas.openxmlformats.org/officeDocument/2006/relationships/tags" Target="../tags/tag5044.xml"/><Relationship Id="rId68" Type="http://schemas.openxmlformats.org/officeDocument/2006/relationships/tags" Target="../tags/tag5049.xml"/><Relationship Id="rId76" Type="http://schemas.openxmlformats.org/officeDocument/2006/relationships/tags" Target="../tags/tag5057.xml"/><Relationship Id="rId84" Type="http://schemas.openxmlformats.org/officeDocument/2006/relationships/tags" Target="../tags/tag5065.xml"/><Relationship Id="rId89" Type="http://schemas.openxmlformats.org/officeDocument/2006/relationships/tags" Target="../tags/tag5070.xml"/><Relationship Id="rId7" Type="http://schemas.openxmlformats.org/officeDocument/2006/relationships/tags" Target="../tags/tag4988.xml"/><Relationship Id="rId71" Type="http://schemas.openxmlformats.org/officeDocument/2006/relationships/tags" Target="../tags/tag5052.xml"/><Relationship Id="rId92" Type="http://schemas.openxmlformats.org/officeDocument/2006/relationships/tags" Target="../tags/tag5073.xml"/><Relationship Id="rId2" Type="http://schemas.openxmlformats.org/officeDocument/2006/relationships/tags" Target="../tags/tag4983.xml"/><Relationship Id="rId16" Type="http://schemas.openxmlformats.org/officeDocument/2006/relationships/tags" Target="../tags/tag4997.xml"/><Relationship Id="rId29" Type="http://schemas.openxmlformats.org/officeDocument/2006/relationships/tags" Target="../tags/tag5010.xml"/><Relationship Id="rId11" Type="http://schemas.openxmlformats.org/officeDocument/2006/relationships/tags" Target="../tags/tag4992.xml"/><Relationship Id="rId24" Type="http://schemas.openxmlformats.org/officeDocument/2006/relationships/tags" Target="../tags/tag5005.xml"/><Relationship Id="rId32" Type="http://schemas.openxmlformats.org/officeDocument/2006/relationships/tags" Target="../tags/tag5013.xml"/><Relationship Id="rId37" Type="http://schemas.openxmlformats.org/officeDocument/2006/relationships/tags" Target="../tags/tag5018.xml"/><Relationship Id="rId40" Type="http://schemas.openxmlformats.org/officeDocument/2006/relationships/tags" Target="../tags/tag5021.xml"/><Relationship Id="rId45" Type="http://schemas.openxmlformats.org/officeDocument/2006/relationships/tags" Target="../tags/tag5026.xml"/><Relationship Id="rId53" Type="http://schemas.openxmlformats.org/officeDocument/2006/relationships/tags" Target="../tags/tag5034.xml"/><Relationship Id="rId58" Type="http://schemas.openxmlformats.org/officeDocument/2006/relationships/tags" Target="../tags/tag5039.xml"/><Relationship Id="rId66" Type="http://schemas.openxmlformats.org/officeDocument/2006/relationships/tags" Target="../tags/tag5047.xml"/><Relationship Id="rId74" Type="http://schemas.openxmlformats.org/officeDocument/2006/relationships/tags" Target="../tags/tag5055.xml"/><Relationship Id="rId79" Type="http://schemas.openxmlformats.org/officeDocument/2006/relationships/tags" Target="../tags/tag5060.xml"/><Relationship Id="rId87" Type="http://schemas.openxmlformats.org/officeDocument/2006/relationships/tags" Target="../tags/tag5068.xml"/><Relationship Id="rId5" Type="http://schemas.openxmlformats.org/officeDocument/2006/relationships/tags" Target="../tags/tag4986.xml"/><Relationship Id="rId61" Type="http://schemas.openxmlformats.org/officeDocument/2006/relationships/tags" Target="../tags/tag5042.xml"/><Relationship Id="rId82" Type="http://schemas.openxmlformats.org/officeDocument/2006/relationships/tags" Target="../tags/tag5063.xml"/><Relationship Id="rId90" Type="http://schemas.openxmlformats.org/officeDocument/2006/relationships/tags" Target="../tags/tag5071.xml"/><Relationship Id="rId95" Type="http://schemas.openxmlformats.org/officeDocument/2006/relationships/slideLayout" Target="../slideLayouts/slideLayout1.xml"/><Relationship Id="rId19" Type="http://schemas.openxmlformats.org/officeDocument/2006/relationships/tags" Target="../tags/tag5000.xml"/><Relationship Id="rId14" Type="http://schemas.openxmlformats.org/officeDocument/2006/relationships/tags" Target="../tags/tag4995.xml"/><Relationship Id="rId22" Type="http://schemas.openxmlformats.org/officeDocument/2006/relationships/tags" Target="../tags/tag5003.xml"/><Relationship Id="rId27" Type="http://schemas.openxmlformats.org/officeDocument/2006/relationships/tags" Target="../tags/tag5008.xml"/><Relationship Id="rId30" Type="http://schemas.openxmlformats.org/officeDocument/2006/relationships/tags" Target="../tags/tag5011.xml"/><Relationship Id="rId35" Type="http://schemas.openxmlformats.org/officeDocument/2006/relationships/tags" Target="../tags/tag5016.xml"/><Relationship Id="rId43" Type="http://schemas.openxmlformats.org/officeDocument/2006/relationships/tags" Target="../tags/tag5024.xml"/><Relationship Id="rId48" Type="http://schemas.openxmlformats.org/officeDocument/2006/relationships/tags" Target="../tags/tag5029.xml"/><Relationship Id="rId56" Type="http://schemas.openxmlformats.org/officeDocument/2006/relationships/tags" Target="../tags/tag5037.xml"/><Relationship Id="rId64" Type="http://schemas.openxmlformats.org/officeDocument/2006/relationships/tags" Target="../tags/tag5045.xml"/><Relationship Id="rId69" Type="http://schemas.openxmlformats.org/officeDocument/2006/relationships/tags" Target="../tags/tag5050.xml"/><Relationship Id="rId77" Type="http://schemas.openxmlformats.org/officeDocument/2006/relationships/tags" Target="../tags/tag5058.xml"/><Relationship Id="rId8" Type="http://schemas.openxmlformats.org/officeDocument/2006/relationships/tags" Target="../tags/tag4989.xml"/><Relationship Id="rId51" Type="http://schemas.openxmlformats.org/officeDocument/2006/relationships/tags" Target="../tags/tag5032.xml"/><Relationship Id="rId72" Type="http://schemas.openxmlformats.org/officeDocument/2006/relationships/tags" Target="../tags/tag5053.xml"/><Relationship Id="rId80" Type="http://schemas.openxmlformats.org/officeDocument/2006/relationships/tags" Target="../tags/tag5061.xml"/><Relationship Id="rId85" Type="http://schemas.openxmlformats.org/officeDocument/2006/relationships/tags" Target="../tags/tag5066.xml"/><Relationship Id="rId93" Type="http://schemas.openxmlformats.org/officeDocument/2006/relationships/tags" Target="../tags/tag5074.xml"/><Relationship Id="rId3" Type="http://schemas.openxmlformats.org/officeDocument/2006/relationships/tags" Target="../tags/tag4984.xml"/><Relationship Id="rId12" Type="http://schemas.openxmlformats.org/officeDocument/2006/relationships/tags" Target="../tags/tag4993.xml"/><Relationship Id="rId17" Type="http://schemas.openxmlformats.org/officeDocument/2006/relationships/tags" Target="../tags/tag4998.xml"/><Relationship Id="rId25" Type="http://schemas.openxmlformats.org/officeDocument/2006/relationships/tags" Target="../tags/tag5006.xml"/><Relationship Id="rId33" Type="http://schemas.openxmlformats.org/officeDocument/2006/relationships/tags" Target="../tags/tag5014.xml"/><Relationship Id="rId38" Type="http://schemas.openxmlformats.org/officeDocument/2006/relationships/tags" Target="../tags/tag5019.xml"/><Relationship Id="rId46" Type="http://schemas.openxmlformats.org/officeDocument/2006/relationships/tags" Target="../tags/tag5027.xml"/><Relationship Id="rId59" Type="http://schemas.openxmlformats.org/officeDocument/2006/relationships/tags" Target="../tags/tag5040.xml"/><Relationship Id="rId67" Type="http://schemas.openxmlformats.org/officeDocument/2006/relationships/tags" Target="../tags/tag5048.xml"/><Relationship Id="rId20" Type="http://schemas.openxmlformats.org/officeDocument/2006/relationships/tags" Target="../tags/tag5001.xml"/><Relationship Id="rId41" Type="http://schemas.openxmlformats.org/officeDocument/2006/relationships/tags" Target="../tags/tag5022.xml"/><Relationship Id="rId54" Type="http://schemas.openxmlformats.org/officeDocument/2006/relationships/tags" Target="../tags/tag5035.xml"/><Relationship Id="rId62" Type="http://schemas.openxmlformats.org/officeDocument/2006/relationships/tags" Target="../tags/tag5043.xml"/><Relationship Id="rId70" Type="http://schemas.openxmlformats.org/officeDocument/2006/relationships/tags" Target="../tags/tag5051.xml"/><Relationship Id="rId75" Type="http://schemas.openxmlformats.org/officeDocument/2006/relationships/tags" Target="../tags/tag5056.xml"/><Relationship Id="rId83" Type="http://schemas.openxmlformats.org/officeDocument/2006/relationships/tags" Target="../tags/tag5064.xml"/><Relationship Id="rId88" Type="http://schemas.openxmlformats.org/officeDocument/2006/relationships/tags" Target="../tags/tag5069.xml"/><Relationship Id="rId91" Type="http://schemas.openxmlformats.org/officeDocument/2006/relationships/tags" Target="../tags/tag5072.xml"/><Relationship Id="rId1" Type="http://schemas.openxmlformats.org/officeDocument/2006/relationships/tags" Target="../tags/tag4982.xml"/><Relationship Id="rId6" Type="http://schemas.openxmlformats.org/officeDocument/2006/relationships/tags" Target="../tags/tag4987.xml"/><Relationship Id="rId15" Type="http://schemas.openxmlformats.org/officeDocument/2006/relationships/tags" Target="../tags/tag4996.xml"/><Relationship Id="rId23" Type="http://schemas.openxmlformats.org/officeDocument/2006/relationships/tags" Target="../tags/tag5004.xml"/><Relationship Id="rId28" Type="http://schemas.openxmlformats.org/officeDocument/2006/relationships/tags" Target="../tags/tag5009.xml"/><Relationship Id="rId36" Type="http://schemas.openxmlformats.org/officeDocument/2006/relationships/tags" Target="../tags/tag5017.xml"/><Relationship Id="rId49" Type="http://schemas.openxmlformats.org/officeDocument/2006/relationships/tags" Target="../tags/tag5030.xml"/><Relationship Id="rId57" Type="http://schemas.openxmlformats.org/officeDocument/2006/relationships/tags" Target="../tags/tag5038.xml"/><Relationship Id="rId10" Type="http://schemas.openxmlformats.org/officeDocument/2006/relationships/tags" Target="../tags/tag4991.xml"/><Relationship Id="rId31" Type="http://schemas.openxmlformats.org/officeDocument/2006/relationships/tags" Target="../tags/tag5012.xml"/><Relationship Id="rId44" Type="http://schemas.openxmlformats.org/officeDocument/2006/relationships/tags" Target="../tags/tag5025.xml"/><Relationship Id="rId52" Type="http://schemas.openxmlformats.org/officeDocument/2006/relationships/tags" Target="../tags/tag5033.xml"/><Relationship Id="rId60" Type="http://schemas.openxmlformats.org/officeDocument/2006/relationships/tags" Target="../tags/tag5041.xml"/><Relationship Id="rId65" Type="http://schemas.openxmlformats.org/officeDocument/2006/relationships/tags" Target="../tags/tag5046.xml"/><Relationship Id="rId73" Type="http://schemas.openxmlformats.org/officeDocument/2006/relationships/tags" Target="../tags/tag5054.xml"/><Relationship Id="rId78" Type="http://schemas.openxmlformats.org/officeDocument/2006/relationships/tags" Target="../tags/tag5059.xml"/><Relationship Id="rId81" Type="http://schemas.openxmlformats.org/officeDocument/2006/relationships/tags" Target="../tags/tag5062.xml"/><Relationship Id="rId86" Type="http://schemas.openxmlformats.org/officeDocument/2006/relationships/tags" Target="../tags/tag5067.xml"/><Relationship Id="rId94" Type="http://schemas.openxmlformats.org/officeDocument/2006/relationships/tags" Target="../tags/tag5075.xml"/><Relationship Id="rId4" Type="http://schemas.openxmlformats.org/officeDocument/2006/relationships/tags" Target="../tags/tag4985.xml"/><Relationship Id="rId9" Type="http://schemas.openxmlformats.org/officeDocument/2006/relationships/tags" Target="../tags/tag49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tags" Target="../tags/tag5083.xml"/><Relationship Id="rId13" Type="http://schemas.openxmlformats.org/officeDocument/2006/relationships/tags" Target="../tags/tag5088.xml"/><Relationship Id="rId18" Type="http://schemas.openxmlformats.org/officeDocument/2006/relationships/tags" Target="../tags/tag5093.xml"/><Relationship Id="rId26" Type="http://schemas.openxmlformats.org/officeDocument/2006/relationships/tags" Target="../tags/tag5101.xml"/><Relationship Id="rId3" Type="http://schemas.openxmlformats.org/officeDocument/2006/relationships/tags" Target="../tags/tag5078.xml"/><Relationship Id="rId21" Type="http://schemas.openxmlformats.org/officeDocument/2006/relationships/tags" Target="../tags/tag5096.xml"/><Relationship Id="rId34" Type="http://schemas.openxmlformats.org/officeDocument/2006/relationships/slideLayout" Target="../slideLayouts/slideLayout1.xml"/><Relationship Id="rId7" Type="http://schemas.openxmlformats.org/officeDocument/2006/relationships/tags" Target="../tags/tag5082.xml"/><Relationship Id="rId12" Type="http://schemas.openxmlformats.org/officeDocument/2006/relationships/tags" Target="../tags/tag5087.xml"/><Relationship Id="rId17" Type="http://schemas.openxmlformats.org/officeDocument/2006/relationships/tags" Target="../tags/tag5092.xml"/><Relationship Id="rId25" Type="http://schemas.openxmlformats.org/officeDocument/2006/relationships/tags" Target="../tags/tag5100.xml"/><Relationship Id="rId33" Type="http://schemas.openxmlformats.org/officeDocument/2006/relationships/tags" Target="../tags/tag5108.xml"/><Relationship Id="rId2" Type="http://schemas.openxmlformats.org/officeDocument/2006/relationships/tags" Target="../tags/tag5077.xml"/><Relationship Id="rId16" Type="http://schemas.openxmlformats.org/officeDocument/2006/relationships/tags" Target="../tags/tag5091.xml"/><Relationship Id="rId20" Type="http://schemas.openxmlformats.org/officeDocument/2006/relationships/tags" Target="../tags/tag5095.xml"/><Relationship Id="rId29" Type="http://schemas.openxmlformats.org/officeDocument/2006/relationships/tags" Target="../tags/tag5104.xml"/><Relationship Id="rId1" Type="http://schemas.openxmlformats.org/officeDocument/2006/relationships/tags" Target="../tags/tag5076.xml"/><Relationship Id="rId6" Type="http://schemas.openxmlformats.org/officeDocument/2006/relationships/tags" Target="../tags/tag5081.xml"/><Relationship Id="rId11" Type="http://schemas.openxmlformats.org/officeDocument/2006/relationships/tags" Target="../tags/tag5086.xml"/><Relationship Id="rId24" Type="http://schemas.openxmlformats.org/officeDocument/2006/relationships/tags" Target="../tags/tag5099.xml"/><Relationship Id="rId32" Type="http://schemas.openxmlformats.org/officeDocument/2006/relationships/tags" Target="../tags/tag5107.xml"/><Relationship Id="rId5" Type="http://schemas.openxmlformats.org/officeDocument/2006/relationships/tags" Target="../tags/tag5080.xml"/><Relationship Id="rId15" Type="http://schemas.openxmlformats.org/officeDocument/2006/relationships/tags" Target="../tags/tag5090.xml"/><Relationship Id="rId23" Type="http://schemas.openxmlformats.org/officeDocument/2006/relationships/tags" Target="../tags/tag5098.xml"/><Relationship Id="rId28" Type="http://schemas.openxmlformats.org/officeDocument/2006/relationships/tags" Target="../tags/tag5103.xml"/><Relationship Id="rId10" Type="http://schemas.openxmlformats.org/officeDocument/2006/relationships/tags" Target="../tags/tag5085.xml"/><Relationship Id="rId19" Type="http://schemas.openxmlformats.org/officeDocument/2006/relationships/tags" Target="../tags/tag5094.xml"/><Relationship Id="rId31" Type="http://schemas.openxmlformats.org/officeDocument/2006/relationships/tags" Target="../tags/tag5106.xml"/><Relationship Id="rId4" Type="http://schemas.openxmlformats.org/officeDocument/2006/relationships/tags" Target="../tags/tag5079.xml"/><Relationship Id="rId9" Type="http://schemas.openxmlformats.org/officeDocument/2006/relationships/tags" Target="../tags/tag5084.xml"/><Relationship Id="rId14" Type="http://schemas.openxmlformats.org/officeDocument/2006/relationships/tags" Target="../tags/tag5089.xml"/><Relationship Id="rId22" Type="http://schemas.openxmlformats.org/officeDocument/2006/relationships/tags" Target="../tags/tag5097.xml"/><Relationship Id="rId27" Type="http://schemas.openxmlformats.org/officeDocument/2006/relationships/tags" Target="../tags/tag5102.xml"/><Relationship Id="rId30" Type="http://schemas.openxmlformats.org/officeDocument/2006/relationships/tags" Target="../tags/tag510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tags" Target="../tags/tag5111.xml"/><Relationship Id="rId2" Type="http://schemas.openxmlformats.org/officeDocument/2006/relationships/tags" Target="../tags/tag5110.xml"/><Relationship Id="rId1" Type="http://schemas.openxmlformats.org/officeDocument/2006/relationships/tags" Target="../tags/tag5109.xml"/><Relationship Id="rId4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tags" Target="../tags/tag5119.xml"/><Relationship Id="rId13" Type="http://schemas.openxmlformats.org/officeDocument/2006/relationships/tags" Target="../tags/tag5124.xml"/><Relationship Id="rId18" Type="http://schemas.openxmlformats.org/officeDocument/2006/relationships/tags" Target="../tags/tag5129.xml"/><Relationship Id="rId26" Type="http://schemas.openxmlformats.org/officeDocument/2006/relationships/tags" Target="../tags/tag5137.xml"/><Relationship Id="rId3" Type="http://schemas.openxmlformats.org/officeDocument/2006/relationships/tags" Target="../tags/tag5114.xml"/><Relationship Id="rId21" Type="http://schemas.openxmlformats.org/officeDocument/2006/relationships/tags" Target="../tags/tag5132.xml"/><Relationship Id="rId34" Type="http://schemas.openxmlformats.org/officeDocument/2006/relationships/tags" Target="../tags/tag5145.xml"/><Relationship Id="rId7" Type="http://schemas.openxmlformats.org/officeDocument/2006/relationships/tags" Target="../tags/tag5118.xml"/><Relationship Id="rId12" Type="http://schemas.openxmlformats.org/officeDocument/2006/relationships/tags" Target="../tags/tag5123.xml"/><Relationship Id="rId17" Type="http://schemas.openxmlformats.org/officeDocument/2006/relationships/tags" Target="../tags/tag5128.xml"/><Relationship Id="rId25" Type="http://schemas.openxmlformats.org/officeDocument/2006/relationships/tags" Target="../tags/tag5136.xml"/><Relationship Id="rId33" Type="http://schemas.openxmlformats.org/officeDocument/2006/relationships/tags" Target="../tags/tag5144.xml"/><Relationship Id="rId2" Type="http://schemas.openxmlformats.org/officeDocument/2006/relationships/tags" Target="../tags/tag5113.xml"/><Relationship Id="rId16" Type="http://schemas.openxmlformats.org/officeDocument/2006/relationships/tags" Target="../tags/tag5127.xml"/><Relationship Id="rId20" Type="http://schemas.openxmlformats.org/officeDocument/2006/relationships/tags" Target="../tags/tag5131.xml"/><Relationship Id="rId29" Type="http://schemas.openxmlformats.org/officeDocument/2006/relationships/tags" Target="../tags/tag5140.xml"/><Relationship Id="rId1" Type="http://schemas.openxmlformats.org/officeDocument/2006/relationships/tags" Target="../tags/tag5112.xml"/><Relationship Id="rId6" Type="http://schemas.openxmlformats.org/officeDocument/2006/relationships/tags" Target="../tags/tag5117.xml"/><Relationship Id="rId11" Type="http://schemas.openxmlformats.org/officeDocument/2006/relationships/tags" Target="../tags/tag5122.xml"/><Relationship Id="rId24" Type="http://schemas.openxmlformats.org/officeDocument/2006/relationships/tags" Target="../tags/tag5135.xml"/><Relationship Id="rId32" Type="http://schemas.openxmlformats.org/officeDocument/2006/relationships/tags" Target="../tags/tag5143.xml"/><Relationship Id="rId5" Type="http://schemas.openxmlformats.org/officeDocument/2006/relationships/tags" Target="../tags/tag5116.xml"/><Relationship Id="rId15" Type="http://schemas.openxmlformats.org/officeDocument/2006/relationships/tags" Target="../tags/tag5126.xml"/><Relationship Id="rId23" Type="http://schemas.openxmlformats.org/officeDocument/2006/relationships/tags" Target="../tags/tag5134.xml"/><Relationship Id="rId28" Type="http://schemas.openxmlformats.org/officeDocument/2006/relationships/tags" Target="../tags/tag5139.xml"/><Relationship Id="rId36" Type="http://schemas.openxmlformats.org/officeDocument/2006/relationships/slideLayout" Target="../slideLayouts/slideLayout1.xml"/><Relationship Id="rId10" Type="http://schemas.openxmlformats.org/officeDocument/2006/relationships/tags" Target="../tags/tag5121.xml"/><Relationship Id="rId19" Type="http://schemas.openxmlformats.org/officeDocument/2006/relationships/tags" Target="../tags/tag5130.xml"/><Relationship Id="rId31" Type="http://schemas.openxmlformats.org/officeDocument/2006/relationships/tags" Target="../tags/tag5142.xml"/><Relationship Id="rId4" Type="http://schemas.openxmlformats.org/officeDocument/2006/relationships/tags" Target="../tags/tag5115.xml"/><Relationship Id="rId9" Type="http://schemas.openxmlformats.org/officeDocument/2006/relationships/tags" Target="../tags/tag5120.xml"/><Relationship Id="rId14" Type="http://schemas.openxmlformats.org/officeDocument/2006/relationships/tags" Target="../tags/tag5125.xml"/><Relationship Id="rId22" Type="http://schemas.openxmlformats.org/officeDocument/2006/relationships/tags" Target="../tags/tag5133.xml"/><Relationship Id="rId27" Type="http://schemas.openxmlformats.org/officeDocument/2006/relationships/tags" Target="../tags/tag5138.xml"/><Relationship Id="rId30" Type="http://schemas.openxmlformats.org/officeDocument/2006/relationships/tags" Target="../tags/tag5141.xml"/><Relationship Id="rId35" Type="http://schemas.openxmlformats.org/officeDocument/2006/relationships/tags" Target="../tags/tag514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147.xml"/><Relationship Id="rId4" Type="http://schemas.openxmlformats.org/officeDocument/2006/relationships/image" Target="../media/image9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149.xml"/><Relationship Id="rId1" Type="http://schemas.openxmlformats.org/officeDocument/2006/relationships/tags" Target="../tags/tag5148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tags" Target="../tags/tag515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151.xml"/><Relationship Id="rId1" Type="http://schemas.openxmlformats.org/officeDocument/2006/relationships/tags" Target="../tags/tag5150.xml"/><Relationship Id="rId6" Type="http://schemas.openxmlformats.org/officeDocument/2006/relationships/tags" Target="../tags/tag5155.xml"/><Relationship Id="rId5" Type="http://schemas.openxmlformats.org/officeDocument/2006/relationships/tags" Target="../tags/tag5154.xml"/><Relationship Id="rId4" Type="http://schemas.openxmlformats.org/officeDocument/2006/relationships/tags" Target="../tags/tag5153.xml"/><Relationship Id="rId9" Type="http://schemas.openxmlformats.org/officeDocument/2006/relationships/image" Target="../media/image94.jpe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tags" Target="../tags/tag5163.xml"/><Relationship Id="rId13" Type="http://schemas.openxmlformats.org/officeDocument/2006/relationships/tags" Target="../tags/tag5168.xml"/><Relationship Id="rId18" Type="http://schemas.openxmlformats.org/officeDocument/2006/relationships/tags" Target="../tags/tag5173.xml"/><Relationship Id="rId3" Type="http://schemas.openxmlformats.org/officeDocument/2006/relationships/tags" Target="../tags/tag5158.xml"/><Relationship Id="rId21" Type="http://schemas.openxmlformats.org/officeDocument/2006/relationships/image" Target="../media/image96.png"/><Relationship Id="rId7" Type="http://schemas.openxmlformats.org/officeDocument/2006/relationships/tags" Target="../tags/tag5162.xml"/><Relationship Id="rId12" Type="http://schemas.openxmlformats.org/officeDocument/2006/relationships/tags" Target="../tags/tag5167.xml"/><Relationship Id="rId17" Type="http://schemas.openxmlformats.org/officeDocument/2006/relationships/tags" Target="../tags/tag5172.xml"/><Relationship Id="rId2" Type="http://schemas.openxmlformats.org/officeDocument/2006/relationships/tags" Target="../tags/tag5157.xml"/><Relationship Id="rId16" Type="http://schemas.openxmlformats.org/officeDocument/2006/relationships/tags" Target="../tags/tag5171.xml"/><Relationship Id="rId20" Type="http://schemas.openxmlformats.org/officeDocument/2006/relationships/image" Target="../media/image95.png"/><Relationship Id="rId1" Type="http://schemas.openxmlformats.org/officeDocument/2006/relationships/tags" Target="../tags/tag5156.xml"/><Relationship Id="rId6" Type="http://schemas.openxmlformats.org/officeDocument/2006/relationships/tags" Target="../tags/tag5161.xml"/><Relationship Id="rId11" Type="http://schemas.openxmlformats.org/officeDocument/2006/relationships/tags" Target="../tags/tag5166.xml"/><Relationship Id="rId5" Type="http://schemas.openxmlformats.org/officeDocument/2006/relationships/tags" Target="../tags/tag5160.xml"/><Relationship Id="rId15" Type="http://schemas.openxmlformats.org/officeDocument/2006/relationships/tags" Target="../tags/tag5170.xml"/><Relationship Id="rId10" Type="http://schemas.openxmlformats.org/officeDocument/2006/relationships/tags" Target="../tags/tag5165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5159.xml"/><Relationship Id="rId9" Type="http://schemas.openxmlformats.org/officeDocument/2006/relationships/tags" Target="../tags/tag5164.xml"/><Relationship Id="rId14" Type="http://schemas.openxmlformats.org/officeDocument/2006/relationships/tags" Target="../tags/tag516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05.xml"/><Relationship Id="rId7" Type="http://schemas.openxmlformats.org/officeDocument/2006/relationships/oleObject" Target="../embeddings/oleObject1.bin"/><Relationship Id="rId2" Type="http://schemas.openxmlformats.org/officeDocument/2006/relationships/tags" Target="../tags/tag204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50.xml"/><Relationship Id="rId5" Type="http://schemas.openxmlformats.org/officeDocument/2006/relationships/tags" Target="../tags/tag207.xml"/><Relationship Id="rId4" Type="http://schemas.openxmlformats.org/officeDocument/2006/relationships/tags" Target="../tags/tag20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tags" Target="../tags/tag5176.xml"/><Relationship Id="rId7" Type="http://schemas.openxmlformats.org/officeDocument/2006/relationships/image" Target="../media/image41.png"/><Relationship Id="rId2" Type="http://schemas.openxmlformats.org/officeDocument/2006/relationships/tags" Target="../tags/tag5175.xml"/><Relationship Id="rId1" Type="http://schemas.openxmlformats.org/officeDocument/2006/relationships/tags" Target="../tags/tag517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178.xml"/><Relationship Id="rId4" Type="http://schemas.openxmlformats.org/officeDocument/2006/relationships/tags" Target="../tags/tag517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180.xml"/><Relationship Id="rId1" Type="http://schemas.openxmlformats.org/officeDocument/2006/relationships/tags" Target="../tags/tag5179.xml"/><Relationship Id="rId4" Type="http://schemas.openxmlformats.org/officeDocument/2006/relationships/notesSlide" Target="../notesSlides/notesSlide4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tags" Target="../tags/tag5183.xml"/><Relationship Id="rId7" Type="http://schemas.openxmlformats.org/officeDocument/2006/relationships/notesSlide" Target="../notesSlides/notesSlide50.xml"/><Relationship Id="rId2" Type="http://schemas.openxmlformats.org/officeDocument/2006/relationships/tags" Target="../tags/tag5182.xml"/><Relationship Id="rId1" Type="http://schemas.openxmlformats.org/officeDocument/2006/relationships/tags" Target="../tags/tag518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185.xml"/><Relationship Id="rId4" Type="http://schemas.openxmlformats.org/officeDocument/2006/relationships/tags" Target="../tags/tag518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18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188.xml"/><Relationship Id="rId1" Type="http://schemas.openxmlformats.org/officeDocument/2006/relationships/tags" Target="../tags/tag5187.xml"/><Relationship Id="rId4" Type="http://schemas.openxmlformats.org/officeDocument/2006/relationships/notesSlide" Target="../notesSlides/notesSlide52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tags" Target="../tags/tag5196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191.xml"/><Relationship Id="rId7" Type="http://schemas.openxmlformats.org/officeDocument/2006/relationships/tags" Target="../tags/tag5195.xml"/><Relationship Id="rId12" Type="http://schemas.openxmlformats.org/officeDocument/2006/relationships/tags" Target="../tags/tag5200.xml"/><Relationship Id="rId2" Type="http://schemas.openxmlformats.org/officeDocument/2006/relationships/tags" Target="../tags/tag5190.xml"/><Relationship Id="rId1" Type="http://schemas.openxmlformats.org/officeDocument/2006/relationships/tags" Target="../tags/tag5189.xml"/><Relationship Id="rId6" Type="http://schemas.openxmlformats.org/officeDocument/2006/relationships/tags" Target="../tags/tag5194.xml"/><Relationship Id="rId11" Type="http://schemas.openxmlformats.org/officeDocument/2006/relationships/tags" Target="../tags/tag5199.xml"/><Relationship Id="rId5" Type="http://schemas.openxmlformats.org/officeDocument/2006/relationships/tags" Target="../tags/tag5193.xml"/><Relationship Id="rId10" Type="http://schemas.openxmlformats.org/officeDocument/2006/relationships/tags" Target="../tags/tag5198.xml"/><Relationship Id="rId4" Type="http://schemas.openxmlformats.org/officeDocument/2006/relationships/tags" Target="../tags/tag5192.xml"/><Relationship Id="rId9" Type="http://schemas.openxmlformats.org/officeDocument/2006/relationships/tags" Target="../tags/tag5197.xml"/><Relationship Id="rId14" Type="http://schemas.openxmlformats.org/officeDocument/2006/relationships/notesSlide" Target="../notesSlides/notesSlide5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tags" Target="../tags/tag5203.xml"/><Relationship Id="rId7" Type="http://schemas.openxmlformats.org/officeDocument/2006/relationships/image" Target="../media/image99.jpeg"/><Relationship Id="rId2" Type="http://schemas.openxmlformats.org/officeDocument/2006/relationships/tags" Target="../tags/tag5202.xml"/><Relationship Id="rId1" Type="http://schemas.openxmlformats.org/officeDocument/2006/relationships/tags" Target="../tags/tag520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205.xml"/><Relationship Id="rId4" Type="http://schemas.openxmlformats.org/officeDocument/2006/relationships/tags" Target="../tags/tag520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07.xml"/><Relationship Id="rId1" Type="http://schemas.openxmlformats.org/officeDocument/2006/relationships/tags" Target="../tags/tag5206.xml"/><Relationship Id="rId4" Type="http://schemas.openxmlformats.org/officeDocument/2006/relationships/image" Target="../media/image99.jpe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tags" Target="../tags/tag5219.xml"/><Relationship Id="rId18" Type="http://schemas.openxmlformats.org/officeDocument/2006/relationships/tags" Target="../tags/tag5224.xml"/><Relationship Id="rId26" Type="http://schemas.openxmlformats.org/officeDocument/2006/relationships/tags" Target="../tags/tag5232.xml"/><Relationship Id="rId39" Type="http://schemas.openxmlformats.org/officeDocument/2006/relationships/tags" Target="../tags/tag5245.xml"/><Relationship Id="rId21" Type="http://schemas.openxmlformats.org/officeDocument/2006/relationships/tags" Target="../tags/tag5227.xml"/><Relationship Id="rId34" Type="http://schemas.openxmlformats.org/officeDocument/2006/relationships/tags" Target="../tags/tag5240.xml"/><Relationship Id="rId42" Type="http://schemas.openxmlformats.org/officeDocument/2006/relationships/tags" Target="../tags/tag5248.xml"/><Relationship Id="rId47" Type="http://schemas.openxmlformats.org/officeDocument/2006/relationships/tags" Target="../tags/tag5253.xml"/><Relationship Id="rId50" Type="http://schemas.openxmlformats.org/officeDocument/2006/relationships/tags" Target="../tags/tag5256.xml"/><Relationship Id="rId55" Type="http://schemas.openxmlformats.org/officeDocument/2006/relationships/tags" Target="../tags/tag5261.xml"/><Relationship Id="rId63" Type="http://schemas.openxmlformats.org/officeDocument/2006/relationships/tags" Target="../tags/tag5269.xml"/><Relationship Id="rId68" Type="http://schemas.openxmlformats.org/officeDocument/2006/relationships/tags" Target="../tags/tag5274.xml"/><Relationship Id="rId76" Type="http://schemas.openxmlformats.org/officeDocument/2006/relationships/tags" Target="../tags/tag5282.xml"/><Relationship Id="rId84" Type="http://schemas.openxmlformats.org/officeDocument/2006/relationships/tags" Target="../tags/tag5290.xml"/><Relationship Id="rId89" Type="http://schemas.openxmlformats.org/officeDocument/2006/relationships/slideLayout" Target="../slideLayouts/slideLayout2.xml"/><Relationship Id="rId7" Type="http://schemas.openxmlformats.org/officeDocument/2006/relationships/tags" Target="../tags/tag5213.xml"/><Relationship Id="rId71" Type="http://schemas.openxmlformats.org/officeDocument/2006/relationships/tags" Target="../tags/tag5277.xml"/><Relationship Id="rId92" Type="http://schemas.openxmlformats.org/officeDocument/2006/relationships/image" Target="../media/image100.wmf"/><Relationship Id="rId2" Type="http://schemas.openxmlformats.org/officeDocument/2006/relationships/tags" Target="../tags/tag5208.xml"/><Relationship Id="rId16" Type="http://schemas.openxmlformats.org/officeDocument/2006/relationships/tags" Target="../tags/tag5222.xml"/><Relationship Id="rId29" Type="http://schemas.openxmlformats.org/officeDocument/2006/relationships/tags" Target="../tags/tag5235.xml"/><Relationship Id="rId11" Type="http://schemas.openxmlformats.org/officeDocument/2006/relationships/tags" Target="../tags/tag5217.xml"/><Relationship Id="rId24" Type="http://schemas.openxmlformats.org/officeDocument/2006/relationships/tags" Target="../tags/tag5230.xml"/><Relationship Id="rId32" Type="http://schemas.openxmlformats.org/officeDocument/2006/relationships/tags" Target="../tags/tag5238.xml"/><Relationship Id="rId37" Type="http://schemas.openxmlformats.org/officeDocument/2006/relationships/tags" Target="../tags/tag5243.xml"/><Relationship Id="rId40" Type="http://schemas.openxmlformats.org/officeDocument/2006/relationships/tags" Target="../tags/tag5246.xml"/><Relationship Id="rId45" Type="http://schemas.openxmlformats.org/officeDocument/2006/relationships/tags" Target="../tags/tag5251.xml"/><Relationship Id="rId53" Type="http://schemas.openxmlformats.org/officeDocument/2006/relationships/tags" Target="../tags/tag5259.xml"/><Relationship Id="rId58" Type="http://schemas.openxmlformats.org/officeDocument/2006/relationships/tags" Target="../tags/tag5264.xml"/><Relationship Id="rId66" Type="http://schemas.openxmlformats.org/officeDocument/2006/relationships/tags" Target="../tags/tag5272.xml"/><Relationship Id="rId74" Type="http://schemas.openxmlformats.org/officeDocument/2006/relationships/tags" Target="../tags/tag5280.xml"/><Relationship Id="rId79" Type="http://schemas.openxmlformats.org/officeDocument/2006/relationships/tags" Target="../tags/tag5285.xml"/><Relationship Id="rId87" Type="http://schemas.openxmlformats.org/officeDocument/2006/relationships/tags" Target="../tags/tag5293.xml"/><Relationship Id="rId5" Type="http://schemas.openxmlformats.org/officeDocument/2006/relationships/tags" Target="../tags/tag5211.xml"/><Relationship Id="rId61" Type="http://schemas.openxmlformats.org/officeDocument/2006/relationships/tags" Target="../tags/tag5267.xml"/><Relationship Id="rId82" Type="http://schemas.openxmlformats.org/officeDocument/2006/relationships/tags" Target="../tags/tag5288.xml"/><Relationship Id="rId90" Type="http://schemas.openxmlformats.org/officeDocument/2006/relationships/image" Target="../media/image101.jpeg"/><Relationship Id="rId19" Type="http://schemas.openxmlformats.org/officeDocument/2006/relationships/tags" Target="../tags/tag5225.xml"/><Relationship Id="rId14" Type="http://schemas.openxmlformats.org/officeDocument/2006/relationships/tags" Target="../tags/tag5220.xml"/><Relationship Id="rId22" Type="http://schemas.openxmlformats.org/officeDocument/2006/relationships/tags" Target="../tags/tag5228.xml"/><Relationship Id="rId27" Type="http://schemas.openxmlformats.org/officeDocument/2006/relationships/tags" Target="../tags/tag5233.xml"/><Relationship Id="rId30" Type="http://schemas.openxmlformats.org/officeDocument/2006/relationships/tags" Target="../tags/tag5236.xml"/><Relationship Id="rId35" Type="http://schemas.openxmlformats.org/officeDocument/2006/relationships/tags" Target="../tags/tag5241.xml"/><Relationship Id="rId43" Type="http://schemas.openxmlformats.org/officeDocument/2006/relationships/tags" Target="../tags/tag5249.xml"/><Relationship Id="rId48" Type="http://schemas.openxmlformats.org/officeDocument/2006/relationships/tags" Target="../tags/tag5254.xml"/><Relationship Id="rId56" Type="http://schemas.openxmlformats.org/officeDocument/2006/relationships/tags" Target="../tags/tag5262.xml"/><Relationship Id="rId64" Type="http://schemas.openxmlformats.org/officeDocument/2006/relationships/tags" Target="../tags/tag5270.xml"/><Relationship Id="rId69" Type="http://schemas.openxmlformats.org/officeDocument/2006/relationships/tags" Target="../tags/tag5275.xml"/><Relationship Id="rId77" Type="http://schemas.openxmlformats.org/officeDocument/2006/relationships/tags" Target="../tags/tag5283.xml"/><Relationship Id="rId8" Type="http://schemas.openxmlformats.org/officeDocument/2006/relationships/tags" Target="../tags/tag5214.xml"/><Relationship Id="rId51" Type="http://schemas.openxmlformats.org/officeDocument/2006/relationships/tags" Target="../tags/tag5257.xml"/><Relationship Id="rId72" Type="http://schemas.openxmlformats.org/officeDocument/2006/relationships/tags" Target="../tags/tag5278.xml"/><Relationship Id="rId80" Type="http://schemas.openxmlformats.org/officeDocument/2006/relationships/tags" Target="../tags/tag5286.xml"/><Relationship Id="rId85" Type="http://schemas.openxmlformats.org/officeDocument/2006/relationships/tags" Target="../tags/tag5291.xml"/><Relationship Id="rId93" Type="http://schemas.openxmlformats.org/officeDocument/2006/relationships/oleObject" Target="../embeddings/oleObject4.bin"/><Relationship Id="rId3" Type="http://schemas.openxmlformats.org/officeDocument/2006/relationships/tags" Target="../tags/tag5209.xml"/><Relationship Id="rId12" Type="http://schemas.openxmlformats.org/officeDocument/2006/relationships/tags" Target="../tags/tag5218.xml"/><Relationship Id="rId17" Type="http://schemas.openxmlformats.org/officeDocument/2006/relationships/tags" Target="../tags/tag5223.xml"/><Relationship Id="rId25" Type="http://schemas.openxmlformats.org/officeDocument/2006/relationships/tags" Target="../tags/tag5231.xml"/><Relationship Id="rId33" Type="http://schemas.openxmlformats.org/officeDocument/2006/relationships/tags" Target="../tags/tag5239.xml"/><Relationship Id="rId38" Type="http://schemas.openxmlformats.org/officeDocument/2006/relationships/tags" Target="../tags/tag5244.xml"/><Relationship Id="rId46" Type="http://schemas.openxmlformats.org/officeDocument/2006/relationships/tags" Target="../tags/tag5252.xml"/><Relationship Id="rId59" Type="http://schemas.openxmlformats.org/officeDocument/2006/relationships/tags" Target="../tags/tag5265.xml"/><Relationship Id="rId67" Type="http://schemas.openxmlformats.org/officeDocument/2006/relationships/tags" Target="../tags/tag5273.xml"/><Relationship Id="rId20" Type="http://schemas.openxmlformats.org/officeDocument/2006/relationships/tags" Target="../tags/tag5226.xml"/><Relationship Id="rId41" Type="http://schemas.openxmlformats.org/officeDocument/2006/relationships/tags" Target="../tags/tag5247.xml"/><Relationship Id="rId54" Type="http://schemas.openxmlformats.org/officeDocument/2006/relationships/tags" Target="../tags/tag5260.xml"/><Relationship Id="rId62" Type="http://schemas.openxmlformats.org/officeDocument/2006/relationships/tags" Target="../tags/tag5268.xml"/><Relationship Id="rId70" Type="http://schemas.openxmlformats.org/officeDocument/2006/relationships/tags" Target="../tags/tag5276.xml"/><Relationship Id="rId75" Type="http://schemas.openxmlformats.org/officeDocument/2006/relationships/tags" Target="../tags/tag5281.xml"/><Relationship Id="rId83" Type="http://schemas.openxmlformats.org/officeDocument/2006/relationships/tags" Target="../tags/tag5289.xml"/><Relationship Id="rId88" Type="http://schemas.openxmlformats.org/officeDocument/2006/relationships/tags" Target="../tags/tag5294.xml"/><Relationship Id="rId91" Type="http://schemas.openxmlformats.org/officeDocument/2006/relationships/oleObject" Target="../embeddings/oleObject3.bin"/><Relationship Id="rId1" Type="http://schemas.openxmlformats.org/officeDocument/2006/relationships/vmlDrawing" Target="../drawings/vmlDrawing3.vml"/><Relationship Id="rId6" Type="http://schemas.openxmlformats.org/officeDocument/2006/relationships/tags" Target="../tags/tag5212.xml"/><Relationship Id="rId15" Type="http://schemas.openxmlformats.org/officeDocument/2006/relationships/tags" Target="../tags/tag5221.xml"/><Relationship Id="rId23" Type="http://schemas.openxmlformats.org/officeDocument/2006/relationships/tags" Target="../tags/tag5229.xml"/><Relationship Id="rId28" Type="http://schemas.openxmlformats.org/officeDocument/2006/relationships/tags" Target="../tags/tag5234.xml"/><Relationship Id="rId36" Type="http://schemas.openxmlformats.org/officeDocument/2006/relationships/tags" Target="../tags/tag5242.xml"/><Relationship Id="rId49" Type="http://schemas.openxmlformats.org/officeDocument/2006/relationships/tags" Target="../tags/tag5255.xml"/><Relationship Id="rId57" Type="http://schemas.openxmlformats.org/officeDocument/2006/relationships/tags" Target="../tags/tag5263.xml"/><Relationship Id="rId10" Type="http://schemas.openxmlformats.org/officeDocument/2006/relationships/tags" Target="../tags/tag5216.xml"/><Relationship Id="rId31" Type="http://schemas.openxmlformats.org/officeDocument/2006/relationships/tags" Target="../tags/tag5237.xml"/><Relationship Id="rId44" Type="http://schemas.openxmlformats.org/officeDocument/2006/relationships/tags" Target="../tags/tag5250.xml"/><Relationship Id="rId52" Type="http://schemas.openxmlformats.org/officeDocument/2006/relationships/tags" Target="../tags/tag5258.xml"/><Relationship Id="rId60" Type="http://schemas.openxmlformats.org/officeDocument/2006/relationships/tags" Target="../tags/tag5266.xml"/><Relationship Id="rId65" Type="http://schemas.openxmlformats.org/officeDocument/2006/relationships/tags" Target="../tags/tag5271.xml"/><Relationship Id="rId73" Type="http://schemas.openxmlformats.org/officeDocument/2006/relationships/tags" Target="../tags/tag5279.xml"/><Relationship Id="rId78" Type="http://schemas.openxmlformats.org/officeDocument/2006/relationships/tags" Target="../tags/tag5284.xml"/><Relationship Id="rId81" Type="http://schemas.openxmlformats.org/officeDocument/2006/relationships/tags" Target="../tags/tag5287.xml"/><Relationship Id="rId86" Type="http://schemas.openxmlformats.org/officeDocument/2006/relationships/tags" Target="../tags/tag5292.xml"/><Relationship Id="rId4" Type="http://schemas.openxmlformats.org/officeDocument/2006/relationships/tags" Target="../tags/tag5210.xml"/><Relationship Id="rId9" Type="http://schemas.openxmlformats.org/officeDocument/2006/relationships/tags" Target="../tags/tag5215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tags" Target="../tags/tag5302.xml"/><Relationship Id="rId13" Type="http://schemas.openxmlformats.org/officeDocument/2006/relationships/tags" Target="../tags/tag5307.xml"/><Relationship Id="rId3" Type="http://schemas.openxmlformats.org/officeDocument/2006/relationships/tags" Target="../tags/tag5297.xml"/><Relationship Id="rId7" Type="http://schemas.openxmlformats.org/officeDocument/2006/relationships/tags" Target="../tags/tag5301.xml"/><Relationship Id="rId12" Type="http://schemas.openxmlformats.org/officeDocument/2006/relationships/tags" Target="../tags/tag5306.xml"/><Relationship Id="rId17" Type="http://schemas.openxmlformats.org/officeDocument/2006/relationships/image" Target="../media/image102.jpeg"/><Relationship Id="rId2" Type="http://schemas.openxmlformats.org/officeDocument/2006/relationships/tags" Target="../tags/tag5296.xml"/><Relationship Id="rId16" Type="http://schemas.openxmlformats.org/officeDocument/2006/relationships/notesSlide" Target="../notesSlides/notesSlide54.xml"/><Relationship Id="rId1" Type="http://schemas.openxmlformats.org/officeDocument/2006/relationships/tags" Target="../tags/tag5295.xml"/><Relationship Id="rId6" Type="http://schemas.openxmlformats.org/officeDocument/2006/relationships/tags" Target="../tags/tag5300.xml"/><Relationship Id="rId11" Type="http://schemas.openxmlformats.org/officeDocument/2006/relationships/tags" Target="../tags/tag5305.xml"/><Relationship Id="rId5" Type="http://schemas.openxmlformats.org/officeDocument/2006/relationships/tags" Target="../tags/tag5299.xml"/><Relationship Id="rId15" Type="http://schemas.openxmlformats.org/officeDocument/2006/relationships/slideLayout" Target="../slideLayouts/slideLayout6.xml"/><Relationship Id="rId10" Type="http://schemas.openxmlformats.org/officeDocument/2006/relationships/tags" Target="../tags/tag5304.xml"/><Relationship Id="rId4" Type="http://schemas.openxmlformats.org/officeDocument/2006/relationships/tags" Target="../tags/tag5298.xml"/><Relationship Id="rId9" Type="http://schemas.openxmlformats.org/officeDocument/2006/relationships/tags" Target="../tags/tag5303.xml"/><Relationship Id="rId14" Type="http://schemas.openxmlformats.org/officeDocument/2006/relationships/tags" Target="../tags/tag530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09.xml"/><Relationship Id="rId7" Type="http://schemas.openxmlformats.org/officeDocument/2006/relationships/image" Target="../media/image14.png"/><Relationship Id="rId2" Type="http://schemas.openxmlformats.org/officeDocument/2006/relationships/tags" Target="../tags/tag20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50.xml"/><Relationship Id="rId4" Type="http://schemas.openxmlformats.org/officeDocument/2006/relationships/tags" Target="../tags/tag210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310.xml"/><Relationship Id="rId1" Type="http://schemas.openxmlformats.org/officeDocument/2006/relationships/tags" Target="../tags/tag5309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5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312.xml"/><Relationship Id="rId1" Type="http://schemas.openxmlformats.org/officeDocument/2006/relationships/tags" Target="../tags/tag531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56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5315.xml"/><Relationship Id="rId7" Type="http://schemas.openxmlformats.org/officeDocument/2006/relationships/notesSlide" Target="../notesSlides/notesSlide57.xml"/><Relationship Id="rId2" Type="http://schemas.openxmlformats.org/officeDocument/2006/relationships/tags" Target="../tags/tag5314.xml"/><Relationship Id="rId1" Type="http://schemas.openxmlformats.org/officeDocument/2006/relationships/tags" Target="../tags/tag5313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317.xml"/><Relationship Id="rId4" Type="http://schemas.openxmlformats.org/officeDocument/2006/relationships/tags" Target="../tags/tag531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tags" Target="../tags/tag5320.xml"/><Relationship Id="rId7" Type="http://schemas.openxmlformats.org/officeDocument/2006/relationships/notesSlide" Target="../notesSlides/notesSlide58.xml"/><Relationship Id="rId2" Type="http://schemas.openxmlformats.org/officeDocument/2006/relationships/tags" Target="../tags/tag5319.xml"/><Relationship Id="rId1" Type="http://schemas.openxmlformats.org/officeDocument/2006/relationships/tags" Target="../tags/tag531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322.xml"/><Relationship Id="rId4" Type="http://schemas.openxmlformats.org/officeDocument/2006/relationships/tags" Target="../tags/tag5321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tags" Target="../tags/tag5330.xml"/><Relationship Id="rId3" Type="http://schemas.openxmlformats.org/officeDocument/2006/relationships/tags" Target="../tags/tag5325.xml"/><Relationship Id="rId7" Type="http://schemas.openxmlformats.org/officeDocument/2006/relationships/tags" Target="../tags/tag5329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5324.xml"/><Relationship Id="rId1" Type="http://schemas.openxmlformats.org/officeDocument/2006/relationships/tags" Target="../tags/tag5323.xml"/><Relationship Id="rId6" Type="http://schemas.openxmlformats.org/officeDocument/2006/relationships/tags" Target="../tags/tag5328.xml"/><Relationship Id="rId11" Type="http://schemas.openxmlformats.org/officeDocument/2006/relationships/tags" Target="../tags/tag5333.xml"/><Relationship Id="rId5" Type="http://schemas.openxmlformats.org/officeDocument/2006/relationships/tags" Target="../tags/tag5327.xml"/><Relationship Id="rId10" Type="http://schemas.openxmlformats.org/officeDocument/2006/relationships/tags" Target="../tags/tag5332.xml"/><Relationship Id="rId4" Type="http://schemas.openxmlformats.org/officeDocument/2006/relationships/tags" Target="../tags/tag5326.xml"/><Relationship Id="rId9" Type="http://schemas.openxmlformats.org/officeDocument/2006/relationships/tags" Target="../tags/tag533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3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tags" Target="../tags/tag5337.xml"/><Relationship Id="rId2" Type="http://schemas.openxmlformats.org/officeDocument/2006/relationships/tags" Target="../tags/tag5336.xml"/><Relationship Id="rId1" Type="http://schemas.openxmlformats.org/officeDocument/2006/relationships/tags" Target="../tags/tag5335.xml"/><Relationship Id="rId4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17" Type="http://schemas.openxmlformats.org/officeDocument/2006/relationships/tags" Target="../tags/tag5454.xml"/><Relationship Id="rId21" Type="http://schemas.openxmlformats.org/officeDocument/2006/relationships/tags" Target="../tags/tag5358.xml"/><Relationship Id="rId42" Type="http://schemas.openxmlformats.org/officeDocument/2006/relationships/tags" Target="../tags/tag5379.xml"/><Relationship Id="rId63" Type="http://schemas.openxmlformats.org/officeDocument/2006/relationships/tags" Target="../tags/tag5400.xml"/><Relationship Id="rId84" Type="http://schemas.openxmlformats.org/officeDocument/2006/relationships/tags" Target="../tags/tag5421.xml"/><Relationship Id="rId138" Type="http://schemas.openxmlformats.org/officeDocument/2006/relationships/tags" Target="../tags/tag5475.xml"/><Relationship Id="rId159" Type="http://schemas.openxmlformats.org/officeDocument/2006/relationships/tags" Target="../tags/tag5496.xml"/><Relationship Id="rId170" Type="http://schemas.openxmlformats.org/officeDocument/2006/relationships/tags" Target="../tags/tag5507.xml"/><Relationship Id="rId191" Type="http://schemas.openxmlformats.org/officeDocument/2006/relationships/tags" Target="../tags/tag5528.xml"/><Relationship Id="rId205" Type="http://schemas.openxmlformats.org/officeDocument/2006/relationships/tags" Target="../tags/tag5542.xml"/><Relationship Id="rId226" Type="http://schemas.openxmlformats.org/officeDocument/2006/relationships/tags" Target="../tags/tag5563.xml"/><Relationship Id="rId247" Type="http://schemas.openxmlformats.org/officeDocument/2006/relationships/tags" Target="../tags/tag5584.xml"/><Relationship Id="rId107" Type="http://schemas.openxmlformats.org/officeDocument/2006/relationships/tags" Target="../tags/tag5444.xml"/><Relationship Id="rId268" Type="http://schemas.openxmlformats.org/officeDocument/2006/relationships/tags" Target="../tags/tag5605.xml"/><Relationship Id="rId11" Type="http://schemas.openxmlformats.org/officeDocument/2006/relationships/tags" Target="../tags/tag5348.xml"/><Relationship Id="rId32" Type="http://schemas.openxmlformats.org/officeDocument/2006/relationships/tags" Target="../tags/tag5369.xml"/><Relationship Id="rId53" Type="http://schemas.openxmlformats.org/officeDocument/2006/relationships/tags" Target="../tags/tag5390.xml"/><Relationship Id="rId74" Type="http://schemas.openxmlformats.org/officeDocument/2006/relationships/tags" Target="../tags/tag5411.xml"/><Relationship Id="rId128" Type="http://schemas.openxmlformats.org/officeDocument/2006/relationships/tags" Target="../tags/tag5465.xml"/><Relationship Id="rId149" Type="http://schemas.openxmlformats.org/officeDocument/2006/relationships/tags" Target="../tags/tag5486.xml"/><Relationship Id="rId5" Type="http://schemas.openxmlformats.org/officeDocument/2006/relationships/tags" Target="../tags/tag5342.xml"/><Relationship Id="rId95" Type="http://schemas.openxmlformats.org/officeDocument/2006/relationships/tags" Target="../tags/tag5432.xml"/><Relationship Id="rId160" Type="http://schemas.openxmlformats.org/officeDocument/2006/relationships/tags" Target="../tags/tag5497.xml"/><Relationship Id="rId181" Type="http://schemas.openxmlformats.org/officeDocument/2006/relationships/tags" Target="../tags/tag5518.xml"/><Relationship Id="rId216" Type="http://schemas.openxmlformats.org/officeDocument/2006/relationships/tags" Target="../tags/tag5553.xml"/><Relationship Id="rId237" Type="http://schemas.openxmlformats.org/officeDocument/2006/relationships/tags" Target="../tags/tag5574.xml"/><Relationship Id="rId258" Type="http://schemas.openxmlformats.org/officeDocument/2006/relationships/tags" Target="../tags/tag5595.xml"/><Relationship Id="rId279" Type="http://schemas.openxmlformats.org/officeDocument/2006/relationships/tags" Target="../tags/tag5616.xml"/><Relationship Id="rId22" Type="http://schemas.openxmlformats.org/officeDocument/2006/relationships/tags" Target="../tags/tag5359.xml"/><Relationship Id="rId43" Type="http://schemas.openxmlformats.org/officeDocument/2006/relationships/tags" Target="../tags/tag5380.xml"/><Relationship Id="rId64" Type="http://schemas.openxmlformats.org/officeDocument/2006/relationships/tags" Target="../tags/tag5401.xml"/><Relationship Id="rId118" Type="http://schemas.openxmlformats.org/officeDocument/2006/relationships/tags" Target="../tags/tag5455.xml"/><Relationship Id="rId139" Type="http://schemas.openxmlformats.org/officeDocument/2006/relationships/tags" Target="../tags/tag5476.xml"/><Relationship Id="rId85" Type="http://schemas.openxmlformats.org/officeDocument/2006/relationships/tags" Target="../tags/tag5422.xml"/><Relationship Id="rId150" Type="http://schemas.openxmlformats.org/officeDocument/2006/relationships/tags" Target="../tags/tag5487.xml"/><Relationship Id="rId171" Type="http://schemas.openxmlformats.org/officeDocument/2006/relationships/tags" Target="../tags/tag5508.xml"/><Relationship Id="rId192" Type="http://schemas.openxmlformats.org/officeDocument/2006/relationships/tags" Target="../tags/tag5529.xml"/><Relationship Id="rId206" Type="http://schemas.openxmlformats.org/officeDocument/2006/relationships/tags" Target="../tags/tag5543.xml"/><Relationship Id="rId227" Type="http://schemas.openxmlformats.org/officeDocument/2006/relationships/tags" Target="../tags/tag5564.xml"/><Relationship Id="rId248" Type="http://schemas.openxmlformats.org/officeDocument/2006/relationships/tags" Target="../tags/tag5585.xml"/><Relationship Id="rId269" Type="http://schemas.openxmlformats.org/officeDocument/2006/relationships/tags" Target="../tags/tag5606.xml"/><Relationship Id="rId12" Type="http://schemas.openxmlformats.org/officeDocument/2006/relationships/tags" Target="../tags/tag5349.xml"/><Relationship Id="rId33" Type="http://schemas.openxmlformats.org/officeDocument/2006/relationships/tags" Target="../tags/tag5370.xml"/><Relationship Id="rId108" Type="http://schemas.openxmlformats.org/officeDocument/2006/relationships/tags" Target="../tags/tag5445.xml"/><Relationship Id="rId129" Type="http://schemas.openxmlformats.org/officeDocument/2006/relationships/tags" Target="../tags/tag5466.xml"/><Relationship Id="rId280" Type="http://schemas.openxmlformats.org/officeDocument/2006/relationships/slideLayout" Target="../slideLayouts/slideLayout1.xml"/><Relationship Id="rId54" Type="http://schemas.openxmlformats.org/officeDocument/2006/relationships/tags" Target="../tags/tag5391.xml"/><Relationship Id="rId75" Type="http://schemas.openxmlformats.org/officeDocument/2006/relationships/tags" Target="../tags/tag5412.xml"/><Relationship Id="rId96" Type="http://schemas.openxmlformats.org/officeDocument/2006/relationships/tags" Target="../tags/tag5433.xml"/><Relationship Id="rId140" Type="http://schemas.openxmlformats.org/officeDocument/2006/relationships/tags" Target="../tags/tag5477.xml"/><Relationship Id="rId161" Type="http://schemas.openxmlformats.org/officeDocument/2006/relationships/tags" Target="../tags/tag5498.xml"/><Relationship Id="rId182" Type="http://schemas.openxmlformats.org/officeDocument/2006/relationships/tags" Target="../tags/tag5519.xml"/><Relationship Id="rId217" Type="http://schemas.openxmlformats.org/officeDocument/2006/relationships/tags" Target="../tags/tag5554.xml"/><Relationship Id="rId6" Type="http://schemas.openxmlformats.org/officeDocument/2006/relationships/tags" Target="../tags/tag5343.xml"/><Relationship Id="rId238" Type="http://schemas.openxmlformats.org/officeDocument/2006/relationships/tags" Target="../tags/tag5575.xml"/><Relationship Id="rId259" Type="http://schemas.openxmlformats.org/officeDocument/2006/relationships/tags" Target="../tags/tag5596.xml"/><Relationship Id="rId23" Type="http://schemas.openxmlformats.org/officeDocument/2006/relationships/tags" Target="../tags/tag5360.xml"/><Relationship Id="rId119" Type="http://schemas.openxmlformats.org/officeDocument/2006/relationships/tags" Target="../tags/tag5456.xml"/><Relationship Id="rId270" Type="http://schemas.openxmlformats.org/officeDocument/2006/relationships/tags" Target="../tags/tag5607.xml"/><Relationship Id="rId44" Type="http://schemas.openxmlformats.org/officeDocument/2006/relationships/tags" Target="../tags/tag5381.xml"/><Relationship Id="rId65" Type="http://schemas.openxmlformats.org/officeDocument/2006/relationships/tags" Target="../tags/tag5402.xml"/><Relationship Id="rId86" Type="http://schemas.openxmlformats.org/officeDocument/2006/relationships/tags" Target="../tags/tag5423.xml"/><Relationship Id="rId130" Type="http://schemas.openxmlformats.org/officeDocument/2006/relationships/tags" Target="../tags/tag5467.xml"/><Relationship Id="rId151" Type="http://schemas.openxmlformats.org/officeDocument/2006/relationships/tags" Target="../tags/tag5488.xml"/><Relationship Id="rId172" Type="http://schemas.openxmlformats.org/officeDocument/2006/relationships/tags" Target="../tags/tag5509.xml"/><Relationship Id="rId193" Type="http://schemas.openxmlformats.org/officeDocument/2006/relationships/tags" Target="../tags/tag5530.xml"/><Relationship Id="rId202" Type="http://schemas.openxmlformats.org/officeDocument/2006/relationships/tags" Target="../tags/tag5539.xml"/><Relationship Id="rId207" Type="http://schemas.openxmlformats.org/officeDocument/2006/relationships/tags" Target="../tags/tag5544.xml"/><Relationship Id="rId223" Type="http://schemas.openxmlformats.org/officeDocument/2006/relationships/tags" Target="../tags/tag5560.xml"/><Relationship Id="rId228" Type="http://schemas.openxmlformats.org/officeDocument/2006/relationships/tags" Target="../tags/tag5565.xml"/><Relationship Id="rId244" Type="http://schemas.openxmlformats.org/officeDocument/2006/relationships/tags" Target="../tags/tag5581.xml"/><Relationship Id="rId249" Type="http://schemas.openxmlformats.org/officeDocument/2006/relationships/tags" Target="../tags/tag5586.xml"/><Relationship Id="rId13" Type="http://schemas.openxmlformats.org/officeDocument/2006/relationships/tags" Target="../tags/tag5350.xml"/><Relationship Id="rId18" Type="http://schemas.openxmlformats.org/officeDocument/2006/relationships/tags" Target="../tags/tag5355.xml"/><Relationship Id="rId39" Type="http://schemas.openxmlformats.org/officeDocument/2006/relationships/tags" Target="../tags/tag5376.xml"/><Relationship Id="rId109" Type="http://schemas.openxmlformats.org/officeDocument/2006/relationships/tags" Target="../tags/tag5446.xml"/><Relationship Id="rId260" Type="http://schemas.openxmlformats.org/officeDocument/2006/relationships/tags" Target="../tags/tag5597.xml"/><Relationship Id="rId265" Type="http://schemas.openxmlformats.org/officeDocument/2006/relationships/tags" Target="../tags/tag5602.xml"/><Relationship Id="rId34" Type="http://schemas.openxmlformats.org/officeDocument/2006/relationships/tags" Target="../tags/tag5371.xml"/><Relationship Id="rId50" Type="http://schemas.openxmlformats.org/officeDocument/2006/relationships/tags" Target="../tags/tag5387.xml"/><Relationship Id="rId55" Type="http://schemas.openxmlformats.org/officeDocument/2006/relationships/tags" Target="../tags/tag5392.xml"/><Relationship Id="rId76" Type="http://schemas.openxmlformats.org/officeDocument/2006/relationships/tags" Target="../tags/tag5413.xml"/><Relationship Id="rId97" Type="http://schemas.openxmlformats.org/officeDocument/2006/relationships/tags" Target="../tags/tag5434.xml"/><Relationship Id="rId104" Type="http://schemas.openxmlformats.org/officeDocument/2006/relationships/tags" Target="../tags/tag5441.xml"/><Relationship Id="rId120" Type="http://schemas.openxmlformats.org/officeDocument/2006/relationships/tags" Target="../tags/tag5457.xml"/><Relationship Id="rId125" Type="http://schemas.openxmlformats.org/officeDocument/2006/relationships/tags" Target="../tags/tag5462.xml"/><Relationship Id="rId141" Type="http://schemas.openxmlformats.org/officeDocument/2006/relationships/tags" Target="../tags/tag5478.xml"/><Relationship Id="rId146" Type="http://schemas.openxmlformats.org/officeDocument/2006/relationships/tags" Target="../tags/tag5483.xml"/><Relationship Id="rId167" Type="http://schemas.openxmlformats.org/officeDocument/2006/relationships/tags" Target="../tags/tag5504.xml"/><Relationship Id="rId188" Type="http://schemas.openxmlformats.org/officeDocument/2006/relationships/tags" Target="../tags/tag5525.xml"/><Relationship Id="rId7" Type="http://schemas.openxmlformats.org/officeDocument/2006/relationships/tags" Target="../tags/tag5344.xml"/><Relationship Id="rId71" Type="http://schemas.openxmlformats.org/officeDocument/2006/relationships/tags" Target="../tags/tag5408.xml"/><Relationship Id="rId92" Type="http://schemas.openxmlformats.org/officeDocument/2006/relationships/tags" Target="../tags/tag5429.xml"/><Relationship Id="rId162" Type="http://schemas.openxmlformats.org/officeDocument/2006/relationships/tags" Target="../tags/tag5499.xml"/><Relationship Id="rId183" Type="http://schemas.openxmlformats.org/officeDocument/2006/relationships/tags" Target="../tags/tag5520.xml"/><Relationship Id="rId213" Type="http://schemas.openxmlformats.org/officeDocument/2006/relationships/tags" Target="../tags/tag5550.xml"/><Relationship Id="rId218" Type="http://schemas.openxmlformats.org/officeDocument/2006/relationships/tags" Target="../tags/tag5555.xml"/><Relationship Id="rId234" Type="http://schemas.openxmlformats.org/officeDocument/2006/relationships/tags" Target="../tags/tag5571.xml"/><Relationship Id="rId239" Type="http://schemas.openxmlformats.org/officeDocument/2006/relationships/tags" Target="../tags/tag5576.xml"/><Relationship Id="rId2" Type="http://schemas.openxmlformats.org/officeDocument/2006/relationships/tags" Target="../tags/tag5339.xml"/><Relationship Id="rId29" Type="http://schemas.openxmlformats.org/officeDocument/2006/relationships/tags" Target="../tags/tag5366.xml"/><Relationship Id="rId250" Type="http://schemas.openxmlformats.org/officeDocument/2006/relationships/tags" Target="../tags/tag5587.xml"/><Relationship Id="rId255" Type="http://schemas.openxmlformats.org/officeDocument/2006/relationships/tags" Target="../tags/tag5592.xml"/><Relationship Id="rId271" Type="http://schemas.openxmlformats.org/officeDocument/2006/relationships/tags" Target="../tags/tag5608.xml"/><Relationship Id="rId276" Type="http://schemas.openxmlformats.org/officeDocument/2006/relationships/tags" Target="../tags/tag5613.xml"/><Relationship Id="rId24" Type="http://schemas.openxmlformats.org/officeDocument/2006/relationships/tags" Target="../tags/tag5361.xml"/><Relationship Id="rId40" Type="http://schemas.openxmlformats.org/officeDocument/2006/relationships/tags" Target="../tags/tag5377.xml"/><Relationship Id="rId45" Type="http://schemas.openxmlformats.org/officeDocument/2006/relationships/tags" Target="../tags/tag5382.xml"/><Relationship Id="rId66" Type="http://schemas.openxmlformats.org/officeDocument/2006/relationships/tags" Target="../tags/tag5403.xml"/><Relationship Id="rId87" Type="http://schemas.openxmlformats.org/officeDocument/2006/relationships/tags" Target="../tags/tag5424.xml"/><Relationship Id="rId110" Type="http://schemas.openxmlformats.org/officeDocument/2006/relationships/tags" Target="../tags/tag5447.xml"/><Relationship Id="rId115" Type="http://schemas.openxmlformats.org/officeDocument/2006/relationships/tags" Target="../tags/tag5452.xml"/><Relationship Id="rId131" Type="http://schemas.openxmlformats.org/officeDocument/2006/relationships/tags" Target="../tags/tag5468.xml"/><Relationship Id="rId136" Type="http://schemas.openxmlformats.org/officeDocument/2006/relationships/tags" Target="../tags/tag5473.xml"/><Relationship Id="rId157" Type="http://schemas.openxmlformats.org/officeDocument/2006/relationships/tags" Target="../tags/tag5494.xml"/><Relationship Id="rId178" Type="http://schemas.openxmlformats.org/officeDocument/2006/relationships/tags" Target="../tags/tag5515.xml"/><Relationship Id="rId61" Type="http://schemas.openxmlformats.org/officeDocument/2006/relationships/tags" Target="../tags/tag5398.xml"/><Relationship Id="rId82" Type="http://schemas.openxmlformats.org/officeDocument/2006/relationships/tags" Target="../tags/tag5419.xml"/><Relationship Id="rId152" Type="http://schemas.openxmlformats.org/officeDocument/2006/relationships/tags" Target="../tags/tag5489.xml"/><Relationship Id="rId173" Type="http://schemas.openxmlformats.org/officeDocument/2006/relationships/tags" Target="../tags/tag5510.xml"/><Relationship Id="rId194" Type="http://schemas.openxmlformats.org/officeDocument/2006/relationships/tags" Target="../tags/tag5531.xml"/><Relationship Id="rId199" Type="http://schemas.openxmlformats.org/officeDocument/2006/relationships/tags" Target="../tags/tag5536.xml"/><Relationship Id="rId203" Type="http://schemas.openxmlformats.org/officeDocument/2006/relationships/tags" Target="../tags/tag5540.xml"/><Relationship Id="rId208" Type="http://schemas.openxmlformats.org/officeDocument/2006/relationships/tags" Target="../tags/tag5545.xml"/><Relationship Id="rId229" Type="http://schemas.openxmlformats.org/officeDocument/2006/relationships/tags" Target="../tags/tag5566.xml"/><Relationship Id="rId19" Type="http://schemas.openxmlformats.org/officeDocument/2006/relationships/tags" Target="../tags/tag5356.xml"/><Relationship Id="rId224" Type="http://schemas.openxmlformats.org/officeDocument/2006/relationships/tags" Target="../tags/tag5561.xml"/><Relationship Id="rId240" Type="http://schemas.openxmlformats.org/officeDocument/2006/relationships/tags" Target="../tags/tag5577.xml"/><Relationship Id="rId245" Type="http://schemas.openxmlformats.org/officeDocument/2006/relationships/tags" Target="../tags/tag5582.xml"/><Relationship Id="rId261" Type="http://schemas.openxmlformats.org/officeDocument/2006/relationships/tags" Target="../tags/tag5598.xml"/><Relationship Id="rId266" Type="http://schemas.openxmlformats.org/officeDocument/2006/relationships/tags" Target="../tags/tag5603.xml"/><Relationship Id="rId14" Type="http://schemas.openxmlformats.org/officeDocument/2006/relationships/tags" Target="../tags/tag5351.xml"/><Relationship Id="rId30" Type="http://schemas.openxmlformats.org/officeDocument/2006/relationships/tags" Target="../tags/tag5367.xml"/><Relationship Id="rId35" Type="http://schemas.openxmlformats.org/officeDocument/2006/relationships/tags" Target="../tags/tag5372.xml"/><Relationship Id="rId56" Type="http://schemas.openxmlformats.org/officeDocument/2006/relationships/tags" Target="../tags/tag5393.xml"/><Relationship Id="rId77" Type="http://schemas.openxmlformats.org/officeDocument/2006/relationships/tags" Target="../tags/tag5414.xml"/><Relationship Id="rId100" Type="http://schemas.openxmlformats.org/officeDocument/2006/relationships/tags" Target="../tags/tag5437.xml"/><Relationship Id="rId105" Type="http://schemas.openxmlformats.org/officeDocument/2006/relationships/tags" Target="../tags/tag5442.xml"/><Relationship Id="rId126" Type="http://schemas.openxmlformats.org/officeDocument/2006/relationships/tags" Target="../tags/tag5463.xml"/><Relationship Id="rId147" Type="http://schemas.openxmlformats.org/officeDocument/2006/relationships/tags" Target="../tags/tag5484.xml"/><Relationship Id="rId168" Type="http://schemas.openxmlformats.org/officeDocument/2006/relationships/tags" Target="../tags/tag5505.xml"/><Relationship Id="rId8" Type="http://schemas.openxmlformats.org/officeDocument/2006/relationships/tags" Target="../tags/tag5345.xml"/><Relationship Id="rId51" Type="http://schemas.openxmlformats.org/officeDocument/2006/relationships/tags" Target="../tags/tag5388.xml"/><Relationship Id="rId72" Type="http://schemas.openxmlformats.org/officeDocument/2006/relationships/tags" Target="../tags/tag5409.xml"/><Relationship Id="rId93" Type="http://schemas.openxmlformats.org/officeDocument/2006/relationships/tags" Target="../tags/tag5430.xml"/><Relationship Id="rId98" Type="http://schemas.openxmlformats.org/officeDocument/2006/relationships/tags" Target="../tags/tag5435.xml"/><Relationship Id="rId121" Type="http://schemas.openxmlformats.org/officeDocument/2006/relationships/tags" Target="../tags/tag5458.xml"/><Relationship Id="rId142" Type="http://schemas.openxmlformats.org/officeDocument/2006/relationships/tags" Target="../tags/tag5479.xml"/><Relationship Id="rId163" Type="http://schemas.openxmlformats.org/officeDocument/2006/relationships/tags" Target="../tags/tag5500.xml"/><Relationship Id="rId184" Type="http://schemas.openxmlformats.org/officeDocument/2006/relationships/tags" Target="../tags/tag5521.xml"/><Relationship Id="rId189" Type="http://schemas.openxmlformats.org/officeDocument/2006/relationships/tags" Target="../tags/tag5526.xml"/><Relationship Id="rId219" Type="http://schemas.openxmlformats.org/officeDocument/2006/relationships/tags" Target="../tags/tag5556.xml"/><Relationship Id="rId3" Type="http://schemas.openxmlformats.org/officeDocument/2006/relationships/tags" Target="../tags/tag5340.xml"/><Relationship Id="rId214" Type="http://schemas.openxmlformats.org/officeDocument/2006/relationships/tags" Target="../tags/tag5551.xml"/><Relationship Id="rId230" Type="http://schemas.openxmlformats.org/officeDocument/2006/relationships/tags" Target="../tags/tag5567.xml"/><Relationship Id="rId235" Type="http://schemas.openxmlformats.org/officeDocument/2006/relationships/tags" Target="../tags/tag5572.xml"/><Relationship Id="rId251" Type="http://schemas.openxmlformats.org/officeDocument/2006/relationships/tags" Target="../tags/tag5588.xml"/><Relationship Id="rId256" Type="http://schemas.openxmlformats.org/officeDocument/2006/relationships/tags" Target="../tags/tag5593.xml"/><Relationship Id="rId277" Type="http://schemas.openxmlformats.org/officeDocument/2006/relationships/tags" Target="../tags/tag5614.xml"/><Relationship Id="rId25" Type="http://schemas.openxmlformats.org/officeDocument/2006/relationships/tags" Target="../tags/tag5362.xml"/><Relationship Id="rId46" Type="http://schemas.openxmlformats.org/officeDocument/2006/relationships/tags" Target="../tags/tag5383.xml"/><Relationship Id="rId67" Type="http://schemas.openxmlformats.org/officeDocument/2006/relationships/tags" Target="../tags/tag5404.xml"/><Relationship Id="rId116" Type="http://schemas.openxmlformats.org/officeDocument/2006/relationships/tags" Target="../tags/tag5453.xml"/><Relationship Id="rId137" Type="http://schemas.openxmlformats.org/officeDocument/2006/relationships/tags" Target="../tags/tag5474.xml"/><Relationship Id="rId158" Type="http://schemas.openxmlformats.org/officeDocument/2006/relationships/tags" Target="../tags/tag5495.xml"/><Relationship Id="rId272" Type="http://schemas.openxmlformats.org/officeDocument/2006/relationships/tags" Target="../tags/tag5609.xml"/><Relationship Id="rId20" Type="http://schemas.openxmlformats.org/officeDocument/2006/relationships/tags" Target="../tags/tag5357.xml"/><Relationship Id="rId41" Type="http://schemas.openxmlformats.org/officeDocument/2006/relationships/tags" Target="../tags/tag5378.xml"/><Relationship Id="rId62" Type="http://schemas.openxmlformats.org/officeDocument/2006/relationships/tags" Target="../tags/tag5399.xml"/><Relationship Id="rId83" Type="http://schemas.openxmlformats.org/officeDocument/2006/relationships/tags" Target="../tags/tag5420.xml"/><Relationship Id="rId88" Type="http://schemas.openxmlformats.org/officeDocument/2006/relationships/tags" Target="../tags/tag5425.xml"/><Relationship Id="rId111" Type="http://schemas.openxmlformats.org/officeDocument/2006/relationships/tags" Target="../tags/tag5448.xml"/><Relationship Id="rId132" Type="http://schemas.openxmlformats.org/officeDocument/2006/relationships/tags" Target="../tags/tag5469.xml"/><Relationship Id="rId153" Type="http://schemas.openxmlformats.org/officeDocument/2006/relationships/tags" Target="../tags/tag5490.xml"/><Relationship Id="rId174" Type="http://schemas.openxmlformats.org/officeDocument/2006/relationships/tags" Target="../tags/tag5511.xml"/><Relationship Id="rId179" Type="http://schemas.openxmlformats.org/officeDocument/2006/relationships/tags" Target="../tags/tag5516.xml"/><Relationship Id="rId195" Type="http://schemas.openxmlformats.org/officeDocument/2006/relationships/tags" Target="../tags/tag5532.xml"/><Relationship Id="rId209" Type="http://schemas.openxmlformats.org/officeDocument/2006/relationships/tags" Target="../tags/tag5546.xml"/><Relationship Id="rId190" Type="http://schemas.openxmlformats.org/officeDocument/2006/relationships/tags" Target="../tags/tag5527.xml"/><Relationship Id="rId204" Type="http://schemas.openxmlformats.org/officeDocument/2006/relationships/tags" Target="../tags/tag5541.xml"/><Relationship Id="rId220" Type="http://schemas.openxmlformats.org/officeDocument/2006/relationships/tags" Target="../tags/tag5557.xml"/><Relationship Id="rId225" Type="http://schemas.openxmlformats.org/officeDocument/2006/relationships/tags" Target="../tags/tag5562.xml"/><Relationship Id="rId241" Type="http://schemas.openxmlformats.org/officeDocument/2006/relationships/tags" Target="../tags/tag5578.xml"/><Relationship Id="rId246" Type="http://schemas.openxmlformats.org/officeDocument/2006/relationships/tags" Target="../tags/tag5583.xml"/><Relationship Id="rId267" Type="http://schemas.openxmlformats.org/officeDocument/2006/relationships/tags" Target="../tags/tag5604.xml"/><Relationship Id="rId15" Type="http://schemas.openxmlformats.org/officeDocument/2006/relationships/tags" Target="../tags/tag5352.xml"/><Relationship Id="rId36" Type="http://schemas.openxmlformats.org/officeDocument/2006/relationships/tags" Target="../tags/tag5373.xml"/><Relationship Id="rId57" Type="http://schemas.openxmlformats.org/officeDocument/2006/relationships/tags" Target="../tags/tag5394.xml"/><Relationship Id="rId106" Type="http://schemas.openxmlformats.org/officeDocument/2006/relationships/tags" Target="../tags/tag5443.xml"/><Relationship Id="rId127" Type="http://schemas.openxmlformats.org/officeDocument/2006/relationships/tags" Target="../tags/tag5464.xml"/><Relationship Id="rId262" Type="http://schemas.openxmlformats.org/officeDocument/2006/relationships/tags" Target="../tags/tag5599.xml"/><Relationship Id="rId10" Type="http://schemas.openxmlformats.org/officeDocument/2006/relationships/tags" Target="../tags/tag5347.xml"/><Relationship Id="rId31" Type="http://schemas.openxmlformats.org/officeDocument/2006/relationships/tags" Target="../tags/tag5368.xml"/><Relationship Id="rId52" Type="http://schemas.openxmlformats.org/officeDocument/2006/relationships/tags" Target="../tags/tag5389.xml"/><Relationship Id="rId73" Type="http://schemas.openxmlformats.org/officeDocument/2006/relationships/tags" Target="../tags/tag5410.xml"/><Relationship Id="rId78" Type="http://schemas.openxmlformats.org/officeDocument/2006/relationships/tags" Target="../tags/tag5415.xml"/><Relationship Id="rId94" Type="http://schemas.openxmlformats.org/officeDocument/2006/relationships/tags" Target="../tags/tag5431.xml"/><Relationship Id="rId99" Type="http://schemas.openxmlformats.org/officeDocument/2006/relationships/tags" Target="../tags/tag5436.xml"/><Relationship Id="rId101" Type="http://schemas.openxmlformats.org/officeDocument/2006/relationships/tags" Target="../tags/tag5438.xml"/><Relationship Id="rId122" Type="http://schemas.openxmlformats.org/officeDocument/2006/relationships/tags" Target="../tags/tag5459.xml"/><Relationship Id="rId143" Type="http://schemas.openxmlformats.org/officeDocument/2006/relationships/tags" Target="../tags/tag5480.xml"/><Relationship Id="rId148" Type="http://schemas.openxmlformats.org/officeDocument/2006/relationships/tags" Target="../tags/tag5485.xml"/><Relationship Id="rId164" Type="http://schemas.openxmlformats.org/officeDocument/2006/relationships/tags" Target="../tags/tag5501.xml"/><Relationship Id="rId169" Type="http://schemas.openxmlformats.org/officeDocument/2006/relationships/tags" Target="../tags/tag5506.xml"/><Relationship Id="rId185" Type="http://schemas.openxmlformats.org/officeDocument/2006/relationships/tags" Target="../tags/tag5522.xml"/><Relationship Id="rId4" Type="http://schemas.openxmlformats.org/officeDocument/2006/relationships/tags" Target="../tags/tag5341.xml"/><Relationship Id="rId9" Type="http://schemas.openxmlformats.org/officeDocument/2006/relationships/tags" Target="../tags/tag5346.xml"/><Relationship Id="rId180" Type="http://schemas.openxmlformats.org/officeDocument/2006/relationships/tags" Target="../tags/tag5517.xml"/><Relationship Id="rId210" Type="http://schemas.openxmlformats.org/officeDocument/2006/relationships/tags" Target="../tags/tag5547.xml"/><Relationship Id="rId215" Type="http://schemas.openxmlformats.org/officeDocument/2006/relationships/tags" Target="../tags/tag5552.xml"/><Relationship Id="rId236" Type="http://schemas.openxmlformats.org/officeDocument/2006/relationships/tags" Target="../tags/tag5573.xml"/><Relationship Id="rId257" Type="http://schemas.openxmlformats.org/officeDocument/2006/relationships/tags" Target="../tags/tag5594.xml"/><Relationship Id="rId278" Type="http://schemas.openxmlformats.org/officeDocument/2006/relationships/tags" Target="../tags/tag5615.xml"/><Relationship Id="rId26" Type="http://schemas.openxmlformats.org/officeDocument/2006/relationships/tags" Target="../tags/tag5363.xml"/><Relationship Id="rId231" Type="http://schemas.openxmlformats.org/officeDocument/2006/relationships/tags" Target="../tags/tag5568.xml"/><Relationship Id="rId252" Type="http://schemas.openxmlformats.org/officeDocument/2006/relationships/tags" Target="../tags/tag5589.xml"/><Relationship Id="rId273" Type="http://schemas.openxmlformats.org/officeDocument/2006/relationships/tags" Target="../tags/tag5610.xml"/><Relationship Id="rId47" Type="http://schemas.openxmlformats.org/officeDocument/2006/relationships/tags" Target="../tags/tag5384.xml"/><Relationship Id="rId68" Type="http://schemas.openxmlformats.org/officeDocument/2006/relationships/tags" Target="../tags/tag5405.xml"/><Relationship Id="rId89" Type="http://schemas.openxmlformats.org/officeDocument/2006/relationships/tags" Target="../tags/tag5426.xml"/><Relationship Id="rId112" Type="http://schemas.openxmlformats.org/officeDocument/2006/relationships/tags" Target="../tags/tag5449.xml"/><Relationship Id="rId133" Type="http://schemas.openxmlformats.org/officeDocument/2006/relationships/tags" Target="../tags/tag5470.xml"/><Relationship Id="rId154" Type="http://schemas.openxmlformats.org/officeDocument/2006/relationships/tags" Target="../tags/tag5491.xml"/><Relationship Id="rId175" Type="http://schemas.openxmlformats.org/officeDocument/2006/relationships/tags" Target="../tags/tag5512.xml"/><Relationship Id="rId196" Type="http://schemas.openxmlformats.org/officeDocument/2006/relationships/tags" Target="../tags/tag5533.xml"/><Relationship Id="rId200" Type="http://schemas.openxmlformats.org/officeDocument/2006/relationships/tags" Target="../tags/tag5537.xml"/><Relationship Id="rId16" Type="http://schemas.openxmlformats.org/officeDocument/2006/relationships/tags" Target="../tags/tag5353.xml"/><Relationship Id="rId221" Type="http://schemas.openxmlformats.org/officeDocument/2006/relationships/tags" Target="../tags/tag5558.xml"/><Relationship Id="rId242" Type="http://schemas.openxmlformats.org/officeDocument/2006/relationships/tags" Target="../tags/tag5579.xml"/><Relationship Id="rId263" Type="http://schemas.openxmlformats.org/officeDocument/2006/relationships/tags" Target="../tags/tag5600.xml"/><Relationship Id="rId37" Type="http://schemas.openxmlformats.org/officeDocument/2006/relationships/tags" Target="../tags/tag5374.xml"/><Relationship Id="rId58" Type="http://schemas.openxmlformats.org/officeDocument/2006/relationships/tags" Target="../tags/tag5395.xml"/><Relationship Id="rId79" Type="http://schemas.openxmlformats.org/officeDocument/2006/relationships/tags" Target="../tags/tag5416.xml"/><Relationship Id="rId102" Type="http://schemas.openxmlformats.org/officeDocument/2006/relationships/tags" Target="../tags/tag5439.xml"/><Relationship Id="rId123" Type="http://schemas.openxmlformats.org/officeDocument/2006/relationships/tags" Target="../tags/tag5460.xml"/><Relationship Id="rId144" Type="http://schemas.openxmlformats.org/officeDocument/2006/relationships/tags" Target="../tags/tag5481.xml"/><Relationship Id="rId90" Type="http://schemas.openxmlformats.org/officeDocument/2006/relationships/tags" Target="../tags/tag5427.xml"/><Relationship Id="rId165" Type="http://schemas.openxmlformats.org/officeDocument/2006/relationships/tags" Target="../tags/tag5502.xml"/><Relationship Id="rId186" Type="http://schemas.openxmlformats.org/officeDocument/2006/relationships/tags" Target="../tags/tag5523.xml"/><Relationship Id="rId211" Type="http://schemas.openxmlformats.org/officeDocument/2006/relationships/tags" Target="../tags/tag5548.xml"/><Relationship Id="rId232" Type="http://schemas.openxmlformats.org/officeDocument/2006/relationships/tags" Target="../tags/tag5569.xml"/><Relationship Id="rId253" Type="http://schemas.openxmlformats.org/officeDocument/2006/relationships/tags" Target="../tags/tag5590.xml"/><Relationship Id="rId274" Type="http://schemas.openxmlformats.org/officeDocument/2006/relationships/tags" Target="../tags/tag5611.xml"/><Relationship Id="rId27" Type="http://schemas.openxmlformats.org/officeDocument/2006/relationships/tags" Target="../tags/tag5364.xml"/><Relationship Id="rId48" Type="http://schemas.openxmlformats.org/officeDocument/2006/relationships/tags" Target="../tags/tag5385.xml"/><Relationship Id="rId69" Type="http://schemas.openxmlformats.org/officeDocument/2006/relationships/tags" Target="../tags/tag5406.xml"/><Relationship Id="rId113" Type="http://schemas.openxmlformats.org/officeDocument/2006/relationships/tags" Target="../tags/tag5450.xml"/><Relationship Id="rId134" Type="http://schemas.openxmlformats.org/officeDocument/2006/relationships/tags" Target="../tags/tag5471.xml"/><Relationship Id="rId80" Type="http://schemas.openxmlformats.org/officeDocument/2006/relationships/tags" Target="../tags/tag5417.xml"/><Relationship Id="rId155" Type="http://schemas.openxmlformats.org/officeDocument/2006/relationships/tags" Target="../tags/tag5492.xml"/><Relationship Id="rId176" Type="http://schemas.openxmlformats.org/officeDocument/2006/relationships/tags" Target="../tags/tag5513.xml"/><Relationship Id="rId197" Type="http://schemas.openxmlformats.org/officeDocument/2006/relationships/tags" Target="../tags/tag5534.xml"/><Relationship Id="rId201" Type="http://schemas.openxmlformats.org/officeDocument/2006/relationships/tags" Target="../tags/tag5538.xml"/><Relationship Id="rId222" Type="http://schemas.openxmlformats.org/officeDocument/2006/relationships/tags" Target="../tags/tag5559.xml"/><Relationship Id="rId243" Type="http://schemas.openxmlformats.org/officeDocument/2006/relationships/tags" Target="../tags/tag5580.xml"/><Relationship Id="rId264" Type="http://schemas.openxmlformats.org/officeDocument/2006/relationships/tags" Target="../tags/tag5601.xml"/><Relationship Id="rId17" Type="http://schemas.openxmlformats.org/officeDocument/2006/relationships/tags" Target="../tags/tag5354.xml"/><Relationship Id="rId38" Type="http://schemas.openxmlformats.org/officeDocument/2006/relationships/tags" Target="../tags/tag5375.xml"/><Relationship Id="rId59" Type="http://schemas.openxmlformats.org/officeDocument/2006/relationships/tags" Target="../tags/tag5396.xml"/><Relationship Id="rId103" Type="http://schemas.openxmlformats.org/officeDocument/2006/relationships/tags" Target="../tags/tag5440.xml"/><Relationship Id="rId124" Type="http://schemas.openxmlformats.org/officeDocument/2006/relationships/tags" Target="../tags/tag5461.xml"/><Relationship Id="rId70" Type="http://schemas.openxmlformats.org/officeDocument/2006/relationships/tags" Target="../tags/tag5407.xml"/><Relationship Id="rId91" Type="http://schemas.openxmlformats.org/officeDocument/2006/relationships/tags" Target="../tags/tag5428.xml"/><Relationship Id="rId145" Type="http://schemas.openxmlformats.org/officeDocument/2006/relationships/tags" Target="../tags/tag5482.xml"/><Relationship Id="rId166" Type="http://schemas.openxmlformats.org/officeDocument/2006/relationships/tags" Target="../tags/tag5503.xml"/><Relationship Id="rId187" Type="http://schemas.openxmlformats.org/officeDocument/2006/relationships/tags" Target="../tags/tag5524.xml"/><Relationship Id="rId1" Type="http://schemas.openxmlformats.org/officeDocument/2006/relationships/tags" Target="../tags/tag5338.xml"/><Relationship Id="rId212" Type="http://schemas.openxmlformats.org/officeDocument/2006/relationships/tags" Target="../tags/tag5549.xml"/><Relationship Id="rId233" Type="http://schemas.openxmlformats.org/officeDocument/2006/relationships/tags" Target="../tags/tag5570.xml"/><Relationship Id="rId254" Type="http://schemas.openxmlformats.org/officeDocument/2006/relationships/tags" Target="../tags/tag5591.xml"/><Relationship Id="rId28" Type="http://schemas.openxmlformats.org/officeDocument/2006/relationships/tags" Target="../tags/tag5365.xml"/><Relationship Id="rId49" Type="http://schemas.openxmlformats.org/officeDocument/2006/relationships/tags" Target="../tags/tag5386.xml"/><Relationship Id="rId114" Type="http://schemas.openxmlformats.org/officeDocument/2006/relationships/tags" Target="../tags/tag5451.xml"/><Relationship Id="rId275" Type="http://schemas.openxmlformats.org/officeDocument/2006/relationships/tags" Target="../tags/tag5612.xml"/><Relationship Id="rId60" Type="http://schemas.openxmlformats.org/officeDocument/2006/relationships/tags" Target="../tags/tag5397.xml"/><Relationship Id="rId81" Type="http://schemas.openxmlformats.org/officeDocument/2006/relationships/tags" Target="../tags/tag5418.xml"/><Relationship Id="rId135" Type="http://schemas.openxmlformats.org/officeDocument/2006/relationships/tags" Target="../tags/tag5472.xml"/><Relationship Id="rId156" Type="http://schemas.openxmlformats.org/officeDocument/2006/relationships/tags" Target="../tags/tag5493.xml"/><Relationship Id="rId177" Type="http://schemas.openxmlformats.org/officeDocument/2006/relationships/tags" Target="../tags/tag5514.xml"/><Relationship Id="rId198" Type="http://schemas.openxmlformats.org/officeDocument/2006/relationships/tags" Target="../tags/tag5535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tags" Target="../tags/tag5624.xml"/><Relationship Id="rId13" Type="http://schemas.openxmlformats.org/officeDocument/2006/relationships/tags" Target="../tags/tag5629.xml"/><Relationship Id="rId18" Type="http://schemas.openxmlformats.org/officeDocument/2006/relationships/tags" Target="../tags/tag5634.xml"/><Relationship Id="rId26" Type="http://schemas.openxmlformats.org/officeDocument/2006/relationships/tags" Target="../tags/tag5642.xml"/><Relationship Id="rId3" Type="http://schemas.openxmlformats.org/officeDocument/2006/relationships/tags" Target="../tags/tag5619.xml"/><Relationship Id="rId21" Type="http://schemas.openxmlformats.org/officeDocument/2006/relationships/tags" Target="../tags/tag5637.xml"/><Relationship Id="rId7" Type="http://schemas.openxmlformats.org/officeDocument/2006/relationships/tags" Target="../tags/tag5623.xml"/><Relationship Id="rId12" Type="http://schemas.openxmlformats.org/officeDocument/2006/relationships/tags" Target="../tags/tag5628.xml"/><Relationship Id="rId17" Type="http://schemas.openxmlformats.org/officeDocument/2006/relationships/tags" Target="../tags/tag5633.xml"/><Relationship Id="rId25" Type="http://schemas.openxmlformats.org/officeDocument/2006/relationships/tags" Target="../tags/tag5641.xml"/><Relationship Id="rId2" Type="http://schemas.openxmlformats.org/officeDocument/2006/relationships/tags" Target="../tags/tag5618.xml"/><Relationship Id="rId16" Type="http://schemas.openxmlformats.org/officeDocument/2006/relationships/tags" Target="../tags/tag5632.xml"/><Relationship Id="rId20" Type="http://schemas.openxmlformats.org/officeDocument/2006/relationships/tags" Target="../tags/tag5636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5617.xml"/><Relationship Id="rId6" Type="http://schemas.openxmlformats.org/officeDocument/2006/relationships/tags" Target="../tags/tag5622.xml"/><Relationship Id="rId11" Type="http://schemas.openxmlformats.org/officeDocument/2006/relationships/tags" Target="../tags/tag5627.xml"/><Relationship Id="rId24" Type="http://schemas.openxmlformats.org/officeDocument/2006/relationships/tags" Target="../tags/tag5640.xml"/><Relationship Id="rId5" Type="http://schemas.openxmlformats.org/officeDocument/2006/relationships/tags" Target="../tags/tag5621.xml"/><Relationship Id="rId15" Type="http://schemas.openxmlformats.org/officeDocument/2006/relationships/tags" Target="../tags/tag5631.xml"/><Relationship Id="rId23" Type="http://schemas.openxmlformats.org/officeDocument/2006/relationships/tags" Target="../tags/tag5639.xml"/><Relationship Id="rId28" Type="http://schemas.openxmlformats.org/officeDocument/2006/relationships/tags" Target="../tags/tag5644.xml"/><Relationship Id="rId10" Type="http://schemas.openxmlformats.org/officeDocument/2006/relationships/tags" Target="../tags/tag5626.xml"/><Relationship Id="rId19" Type="http://schemas.openxmlformats.org/officeDocument/2006/relationships/tags" Target="../tags/tag5635.xml"/><Relationship Id="rId4" Type="http://schemas.openxmlformats.org/officeDocument/2006/relationships/tags" Target="../tags/tag5620.xml"/><Relationship Id="rId9" Type="http://schemas.openxmlformats.org/officeDocument/2006/relationships/tags" Target="../tags/tag5625.xml"/><Relationship Id="rId14" Type="http://schemas.openxmlformats.org/officeDocument/2006/relationships/tags" Target="../tags/tag5630.xml"/><Relationship Id="rId22" Type="http://schemas.openxmlformats.org/officeDocument/2006/relationships/tags" Target="../tags/tag5638.xml"/><Relationship Id="rId27" Type="http://schemas.openxmlformats.org/officeDocument/2006/relationships/tags" Target="../tags/tag5643.xml"/><Relationship Id="rId30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microsoft.com/office/2007/relationships/hdphoto" Target="../media/hdphoto1.wdp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slideLayout" Target="../slideLayouts/slideLayout23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tags" Target="../tags/tag5652.xml"/><Relationship Id="rId13" Type="http://schemas.openxmlformats.org/officeDocument/2006/relationships/tags" Target="../tags/tag5657.xml"/><Relationship Id="rId18" Type="http://schemas.openxmlformats.org/officeDocument/2006/relationships/tags" Target="../tags/tag5662.xml"/><Relationship Id="rId26" Type="http://schemas.openxmlformats.org/officeDocument/2006/relationships/tags" Target="../tags/tag5670.xml"/><Relationship Id="rId3" Type="http://schemas.openxmlformats.org/officeDocument/2006/relationships/tags" Target="../tags/tag5647.xml"/><Relationship Id="rId21" Type="http://schemas.openxmlformats.org/officeDocument/2006/relationships/tags" Target="../tags/tag5665.xml"/><Relationship Id="rId7" Type="http://schemas.openxmlformats.org/officeDocument/2006/relationships/tags" Target="../tags/tag5651.xml"/><Relationship Id="rId12" Type="http://schemas.openxmlformats.org/officeDocument/2006/relationships/tags" Target="../tags/tag5656.xml"/><Relationship Id="rId17" Type="http://schemas.openxmlformats.org/officeDocument/2006/relationships/tags" Target="../tags/tag5661.xml"/><Relationship Id="rId25" Type="http://schemas.openxmlformats.org/officeDocument/2006/relationships/tags" Target="../tags/tag5669.xml"/><Relationship Id="rId2" Type="http://schemas.openxmlformats.org/officeDocument/2006/relationships/tags" Target="../tags/tag5646.xml"/><Relationship Id="rId16" Type="http://schemas.openxmlformats.org/officeDocument/2006/relationships/tags" Target="../tags/tag5660.xml"/><Relationship Id="rId20" Type="http://schemas.openxmlformats.org/officeDocument/2006/relationships/tags" Target="../tags/tag5664.xml"/><Relationship Id="rId29" Type="http://schemas.openxmlformats.org/officeDocument/2006/relationships/tags" Target="../tags/tag5673.xml"/><Relationship Id="rId1" Type="http://schemas.openxmlformats.org/officeDocument/2006/relationships/tags" Target="../tags/tag5645.xml"/><Relationship Id="rId6" Type="http://schemas.openxmlformats.org/officeDocument/2006/relationships/tags" Target="../tags/tag5650.xml"/><Relationship Id="rId11" Type="http://schemas.openxmlformats.org/officeDocument/2006/relationships/tags" Target="../tags/tag5655.xml"/><Relationship Id="rId24" Type="http://schemas.openxmlformats.org/officeDocument/2006/relationships/tags" Target="../tags/tag5668.xml"/><Relationship Id="rId5" Type="http://schemas.openxmlformats.org/officeDocument/2006/relationships/tags" Target="../tags/tag5649.xml"/><Relationship Id="rId15" Type="http://schemas.openxmlformats.org/officeDocument/2006/relationships/tags" Target="../tags/tag5659.xml"/><Relationship Id="rId23" Type="http://schemas.openxmlformats.org/officeDocument/2006/relationships/tags" Target="../tags/tag5667.xml"/><Relationship Id="rId28" Type="http://schemas.openxmlformats.org/officeDocument/2006/relationships/tags" Target="../tags/tag5672.xml"/><Relationship Id="rId10" Type="http://schemas.openxmlformats.org/officeDocument/2006/relationships/tags" Target="../tags/tag5654.xml"/><Relationship Id="rId19" Type="http://schemas.openxmlformats.org/officeDocument/2006/relationships/tags" Target="../tags/tag5663.xml"/><Relationship Id="rId31" Type="http://schemas.openxmlformats.org/officeDocument/2006/relationships/image" Target="../media/image109.png"/><Relationship Id="rId4" Type="http://schemas.openxmlformats.org/officeDocument/2006/relationships/tags" Target="../tags/tag5648.xml"/><Relationship Id="rId9" Type="http://schemas.openxmlformats.org/officeDocument/2006/relationships/tags" Target="../tags/tag5653.xml"/><Relationship Id="rId14" Type="http://schemas.openxmlformats.org/officeDocument/2006/relationships/tags" Target="../tags/tag5658.xml"/><Relationship Id="rId22" Type="http://schemas.openxmlformats.org/officeDocument/2006/relationships/tags" Target="../tags/tag5666.xml"/><Relationship Id="rId27" Type="http://schemas.openxmlformats.org/officeDocument/2006/relationships/tags" Target="../tags/tag5671.xml"/><Relationship Id="rId30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17" Type="http://schemas.openxmlformats.org/officeDocument/2006/relationships/tags" Target="../tags/tag5790.xml"/><Relationship Id="rId21" Type="http://schemas.openxmlformats.org/officeDocument/2006/relationships/tags" Target="../tags/tag5694.xml"/><Relationship Id="rId42" Type="http://schemas.openxmlformats.org/officeDocument/2006/relationships/tags" Target="../tags/tag5715.xml"/><Relationship Id="rId63" Type="http://schemas.openxmlformats.org/officeDocument/2006/relationships/tags" Target="../tags/tag5736.xml"/><Relationship Id="rId84" Type="http://schemas.openxmlformats.org/officeDocument/2006/relationships/tags" Target="../tags/tag5757.xml"/><Relationship Id="rId138" Type="http://schemas.openxmlformats.org/officeDocument/2006/relationships/tags" Target="../tags/tag5811.xml"/><Relationship Id="rId159" Type="http://schemas.openxmlformats.org/officeDocument/2006/relationships/tags" Target="../tags/tag5832.xml"/><Relationship Id="rId170" Type="http://schemas.openxmlformats.org/officeDocument/2006/relationships/tags" Target="../tags/tag5843.xml"/><Relationship Id="rId191" Type="http://schemas.openxmlformats.org/officeDocument/2006/relationships/tags" Target="../tags/tag5864.xml"/><Relationship Id="rId205" Type="http://schemas.openxmlformats.org/officeDocument/2006/relationships/tags" Target="../tags/tag5878.xml"/><Relationship Id="rId107" Type="http://schemas.openxmlformats.org/officeDocument/2006/relationships/tags" Target="../tags/tag5780.xml"/><Relationship Id="rId11" Type="http://schemas.openxmlformats.org/officeDocument/2006/relationships/tags" Target="../tags/tag5684.xml"/><Relationship Id="rId32" Type="http://schemas.openxmlformats.org/officeDocument/2006/relationships/tags" Target="../tags/tag5705.xml"/><Relationship Id="rId53" Type="http://schemas.openxmlformats.org/officeDocument/2006/relationships/tags" Target="../tags/tag5726.xml"/><Relationship Id="rId74" Type="http://schemas.openxmlformats.org/officeDocument/2006/relationships/tags" Target="../tags/tag5747.xml"/><Relationship Id="rId128" Type="http://schemas.openxmlformats.org/officeDocument/2006/relationships/tags" Target="../tags/tag5801.xml"/><Relationship Id="rId149" Type="http://schemas.openxmlformats.org/officeDocument/2006/relationships/tags" Target="../tags/tag5822.xml"/><Relationship Id="rId5" Type="http://schemas.openxmlformats.org/officeDocument/2006/relationships/tags" Target="../tags/tag5678.xml"/><Relationship Id="rId90" Type="http://schemas.openxmlformats.org/officeDocument/2006/relationships/tags" Target="../tags/tag5763.xml"/><Relationship Id="rId95" Type="http://schemas.openxmlformats.org/officeDocument/2006/relationships/tags" Target="../tags/tag5768.xml"/><Relationship Id="rId160" Type="http://schemas.openxmlformats.org/officeDocument/2006/relationships/tags" Target="../tags/tag5833.xml"/><Relationship Id="rId165" Type="http://schemas.openxmlformats.org/officeDocument/2006/relationships/tags" Target="../tags/tag5838.xml"/><Relationship Id="rId181" Type="http://schemas.openxmlformats.org/officeDocument/2006/relationships/tags" Target="../tags/tag5854.xml"/><Relationship Id="rId186" Type="http://schemas.openxmlformats.org/officeDocument/2006/relationships/tags" Target="../tags/tag5859.xml"/><Relationship Id="rId216" Type="http://schemas.openxmlformats.org/officeDocument/2006/relationships/tags" Target="../tags/tag5889.xml"/><Relationship Id="rId211" Type="http://schemas.openxmlformats.org/officeDocument/2006/relationships/tags" Target="../tags/tag5884.xml"/><Relationship Id="rId22" Type="http://schemas.openxmlformats.org/officeDocument/2006/relationships/tags" Target="../tags/tag5695.xml"/><Relationship Id="rId27" Type="http://schemas.openxmlformats.org/officeDocument/2006/relationships/tags" Target="../tags/tag5700.xml"/><Relationship Id="rId43" Type="http://schemas.openxmlformats.org/officeDocument/2006/relationships/tags" Target="../tags/tag5716.xml"/><Relationship Id="rId48" Type="http://schemas.openxmlformats.org/officeDocument/2006/relationships/tags" Target="../tags/tag5721.xml"/><Relationship Id="rId64" Type="http://schemas.openxmlformats.org/officeDocument/2006/relationships/tags" Target="../tags/tag5737.xml"/><Relationship Id="rId69" Type="http://schemas.openxmlformats.org/officeDocument/2006/relationships/tags" Target="../tags/tag5742.xml"/><Relationship Id="rId113" Type="http://schemas.openxmlformats.org/officeDocument/2006/relationships/tags" Target="../tags/tag5786.xml"/><Relationship Id="rId118" Type="http://schemas.openxmlformats.org/officeDocument/2006/relationships/tags" Target="../tags/tag5791.xml"/><Relationship Id="rId134" Type="http://schemas.openxmlformats.org/officeDocument/2006/relationships/tags" Target="../tags/tag5807.xml"/><Relationship Id="rId139" Type="http://schemas.openxmlformats.org/officeDocument/2006/relationships/tags" Target="../tags/tag5812.xml"/><Relationship Id="rId80" Type="http://schemas.openxmlformats.org/officeDocument/2006/relationships/tags" Target="../tags/tag5753.xml"/><Relationship Id="rId85" Type="http://schemas.openxmlformats.org/officeDocument/2006/relationships/tags" Target="../tags/tag5758.xml"/><Relationship Id="rId150" Type="http://schemas.openxmlformats.org/officeDocument/2006/relationships/tags" Target="../tags/tag5823.xml"/><Relationship Id="rId155" Type="http://schemas.openxmlformats.org/officeDocument/2006/relationships/tags" Target="../tags/tag5828.xml"/><Relationship Id="rId171" Type="http://schemas.openxmlformats.org/officeDocument/2006/relationships/tags" Target="../tags/tag5844.xml"/><Relationship Id="rId176" Type="http://schemas.openxmlformats.org/officeDocument/2006/relationships/tags" Target="../tags/tag5849.xml"/><Relationship Id="rId192" Type="http://schemas.openxmlformats.org/officeDocument/2006/relationships/tags" Target="../tags/tag5865.xml"/><Relationship Id="rId197" Type="http://schemas.openxmlformats.org/officeDocument/2006/relationships/tags" Target="../tags/tag5870.xml"/><Relationship Id="rId206" Type="http://schemas.openxmlformats.org/officeDocument/2006/relationships/tags" Target="../tags/tag5879.xml"/><Relationship Id="rId201" Type="http://schemas.openxmlformats.org/officeDocument/2006/relationships/tags" Target="../tags/tag5874.xml"/><Relationship Id="rId12" Type="http://schemas.openxmlformats.org/officeDocument/2006/relationships/tags" Target="../tags/tag5685.xml"/><Relationship Id="rId17" Type="http://schemas.openxmlformats.org/officeDocument/2006/relationships/tags" Target="../tags/tag5690.xml"/><Relationship Id="rId33" Type="http://schemas.openxmlformats.org/officeDocument/2006/relationships/tags" Target="../tags/tag5706.xml"/><Relationship Id="rId38" Type="http://schemas.openxmlformats.org/officeDocument/2006/relationships/tags" Target="../tags/tag5711.xml"/><Relationship Id="rId59" Type="http://schemas.openxmlformats.org/officeDocument/2006/relationships/tags" Target="../tags/tag5732.xml"/><Relationship Id="rId103" Type="http://schemas.openxmlformats.org/officeDocument/2006/relationships/tags" Target="../tags/tag5776.xml"/><Relationship Id="rId108" Type="http://schemas.openxmlformats.org/officeDocument/2006/relationships/tags" Target="../tags/tag5781.xml"/><Relationship Id="rId124" Type="http://schemas.openxmlformats.org/officeDocument/2006/relationships/tags" Target="../tags/tag5797.xml"/><Relationship Id="rId129" Type="http://schemas.openxmlformats.org/officeDocument/2006/relationships/tags" Target="../tags/tag5802.xml"/><Relationship Id="rId54" Type="http://schemas.openxmlformats.org/officeDocument/2006/relationships/tags" Target="../tags/tag5727.xml"/><Relationship Id="rId70" Type="http://schemas.openxmlformats.org/officeDocument/2006/relationships/tags" Target="../tags/tag5743.xml"/><Relationship Id="rId75" Type="http://schemas.openxmlformats.org/officeDocument/2006/relationships/tags" Target="../tags/tag5748.xml"/><Relationship Id="rId91" Type="http://schemas.openxmlformats.org/officeDocument/2006/relationships/tags" Target="../tags/tag5764.xml"/><Relationship Id="rId96" Type="http://schemas.openxmlformats.org/officeDocument/2006/relationships/tags" Target="../tags/tag5769.xml"/><Relationship Id="rId140" Type="http://schemas.openxmlformats.org/officeDocument/2006/relationships/tags" Target="../tags/tag5813.xml"/><Relationship Id="rId145" Type="http://schemas.openxmlformats.org/officeDocument/2006/relationships/tags" Target="../tags/tag5818.xml"/><Relationship Id="rId161" Type="http://schemas.openxmlformats.org/officeDocument/2006/relationships/tags" Target="../tags/tag5834.xml"/><Relationship Id="rId166" Type="http://schemas.openxmlformats.org/officeDocument/2006/relationships/tags" Target="../tags/tag5839.xml"/><Relationship Id="rId182" Type="http://schemas.openxmlformats.org/officeDocument/2006/relationships/tags" Target="../tags/tag5855.xml"/><Relationship Id="rId187" Type="http://schemas.openxmlformats.org/officeDocument/2006/relationships/tags" Target="../tags/tag5860.xml"/><Relationship Id="rId217" Type="http://schemas.openxmlformats.org/officeDocument/2006/relationships/slideLayout" Target="../slideLayouts/slideLayout1.xml"/><Relationship Id="rId1" Type="http://schemas.openxmlformats.org/officeDocument/2006/relationships/tags" Target="../tags/tag5674.xml"/><Relationship Id="rId6" Type="http://schemas.openxmlformats.org/officeDocument/2006/relationships/tags" Target="../tags/tag5679.xml"/><Relationship Id="rId212" Type="http://schemas.openxmlformats.org/officeDocument/2006/relationships/tags" Target="../tags/tag5885.xml"/><Relationship Id="rId23" Type="http://schemas.openxmlformats.org/officeDocument/2006/relationships/tags" Target="../tags/tag5696.xml"/><Relationship Id="rId28" Type="http://schemas.openxmlformats.org/officeDocument/2006/relationships/tags" Target="../tags/tag5701.xml"/><Relationship Id="rId49" Type="http://schemas.openxmlformats.org/officeDocument/2006/relationships/tags" Target="../tags/tag5722.xml"/><Relationship Id="rId114" Type="http://schemas.openxmlformats.org/officeDocument/2006/relationships/tags" Target="../tags/tag5787.xml"/><Relationship Id="rId119" Type="http://schemas.openxmlformats.org/officeDocument/2006/relationships/tags" Target="../tags/tag5792.xml"/><Relationship Id="rId44" Type="http://schemas.openxmlformats.org/officeDocument/2006/relationships/tags" Target="../tags/tag5717.xml"/><Relationship Id="rId60" Type="http://schemas.openxmlformats.org/officeDocument/2006/relationships/tags" Target="../tags/tag5733.xml"/><Relationship Id="rId65" Type="http://schemas.openxmlformats.org/officeDocument/2006/relationships/tags" Target="../tags/tag5738.xml"/><Relationship Id="rId81" Type="http://schemas.openxmlformats.org/officeDocument/2006/relationships/tags" Target="../tags/tag5754.xml"/><Relationship Id="rId86" Type="http://schemas.openxmlformats.org/officeDocument/2006/relationships/tags" Target="../tags/tag5759.xml"/><Relationship Id="rId130" Type="http://schemas.openxmlformats.org/officeDocument/2006/relationships/tags" Target="../tags/tag5803.xml"/><Relationship Id="rId135" Type="http://schemas.openxmlformats.org/officeDocument/2006/relationships/tags" Target="../tags/tag5808.xml"/><Relationship Id="rId151" Type="http://schemas.openxmlformats.org/officeDocument/2006/relationships/tags" Target="../tags/tag5824.xml"/><Relationship Id="rId156" Type="http://schemas.openxmlformats.org/officeDocument/2006/relationships/tags" Target="../tags/tag5829.xml"/><Relationship Id="rId177" Type="http://schemas.openxmlformats.org/officeDocument/2006/relationships/tags" Target="../tags/tag5850.xml"/><Relationship Id="rId198" Type="http://schemas.openxmlformats.org/officeDocument/2006/relationships/tags" Target="../tags/tag5871.xml"/><Relationship Id="rId172" Type="http://schemas.openxmlformats.org/officeDocument/2006/relationships/tags" Target="../tags/tag5845.xml"/><Relationship Id="rId193" Type="http://schemas.openxmlformats.org/officeDocument/2006/relationships/tags" Target="../tags/tag5866.xml"/><Relationship Id="rId202" Type="http://schemas.openxmlformats.org/officeDocument/2006/relationships/tags" Target="../tags/tag5875.xml"/><Relationship Id="rId207" Type="http://schemas.openxmlformats.org/officeDocument/2006/relationships/tags" Target="../tags/tag5880.xml"/><Relationship Id="rId13" Type="http://schemas.openxmlformats.org/officeDocument/2006/relationships/tags" Target="../tags/tag5686.xml"/><Relationship Id="rId18" Type="http://schemas.openxmlformats.org/officeDocument/2006/relationships/tags" Target="../tags/tag5691.xml"/><Relationship Id="rId39" Type="http://schemas.openxmlformats.org/officeDocument/2006/relationships/tags" Target="../tags/tag5712.xml"/><Relationship Id="rId109" Type="http://schemas.openxmlformats.org/officeDocument/2006/relationships/tags" Target="../tags/tag5782.xml"/><Relationship Id="rId34" Type="http://schemas.openxmlformats.org/officeDocument/2006/relationships/tags" Target="../tags/tag5707.xml"/><Relationship Id="rId50" Type="http://schemas.openxmlformats.org/officeDocument/2006/relationships/tags" Target="../tags/tag5723.xml"/><Relationship Id="rId55" Type="http://schemas.openxmlformats.org/officeDocument/2006/relationships/tags" Target="../tags/tag5728.xml"/><Relationship Id="rId76" Type="http://schemas.openxmlformats.org/officeDocument/2006/relationships/tags" Target="../tags/tag5749.xml"/><Relationship Id="rId97" Type="http://schemas.openxmlformats.org/officeDocument/2006/relationships/tags" Target="../tags/tag5770.xml"/><Relationship Id="rId104" Type="http://schemas.openxmlformats.org/officeDocument/2006/relationships/tags" Target="../tags/tag5777.xml"/><Relationship Id="rId120" Type="http://schemas.openxmlformats.org/officeDocument/2006/relationships/tags" Target="../tags/tag5793.xml"/><Relationship Id="rId125" Type="http://schemas.openxmlformats.org/officeDocument/2006/relationships/tags" Target="../tags/tag5798.xml"/><Relationship Id="rId141" Type="http://schemas.openxmlformats.org/officeDocument/2006/relationships/tags" Target="../tags/tag5814.xml"/><Relationship Id="rId146" Type="http://schemas.openxmlformats.org/officeDocument/2006/relationships/tags" Target="../tags/tag5819.xml"/><Relationship Id="rId167" Type="http://schemas.openxmlformats.org/officeDocument/2006/relationships/tags" Target="../tags/tag5840.xml"/><Relationship Id="rId188" Type="http://schemas.openxmlformats.org/officeDocument/2006/relationships/tags" Target="../tags/tag5861.xml"/><Relationship Id="rId7" Type="http://schemas.openxmlformats.org/officeDocument/2006/relationships/tags" Target="../tags/tag5680.xml"/><Relationship Id="rId71" Type="http://schemas.openxmlformats.org/officeDocument/2006/relationships/tags" Target="../tags/tag5744.xml"/><Relationship Id="rId92" Type="http://schemas.openxmlformats.org/officeDocument/2006/relationships/tags" Target="../tags/tag5765.xml"/><Relationship Id="rId162" Type="http://schemas.openxmlformats.org/officeDocument/2006/relationships/tags" Target="../tags/tag5835.xml"/><Relationship Id="rId183" Type="http://schemas.openxmlformats.org/officeDocument/2006/relationships/tags" Target="../tags/tag5856.xml"/><Relationship Id="rId213" Type="http://schemas.openxmlformats.org/officeDocument/2006/relationships/tags" Target="../tags/tag5886.xml"/><Relationship Id="rId2" Type="http://schemas.openxmlformats.org/officeDocument/2006/relationships/tags" Target="../tags/tag5675.xml"/><Relationship Id="rId29" Type="http://schemas.openxmlformats.org/officeDocument/2006/relationships/tags" Target="../tags/tag5702.xml"/><Relationship Id="rId24" Type="http://schemas.openxmlformats.org/officeDocument/2006/relationships/tags" Target="../tags/tag5697.xml"/><Relationship Id="rId40" Type="http://schemas.openxmlformats.org/officeDocument/2006/relationships/tags" Target="../tags/tag5713.xml"/><Relationship Id="rId45" Type="http://schemas.openxmlformats.org/officeDocument/2006/relationships/tags" Target="../tags/tag5718.xml"/><Relationship Id="rId66" Type="http://schemas.openxmlformats.org/officeDocument/2006/relationships/tags" Target="../tags/tag5739.xml"/><Relationship Id="rId87" Type="http://schemas.openxmlformats.org/officeDocument/2006/relationships/tags" Target="../tags/tag5760.xml"/><Relationship Id="rId110" Type="http://schemas.openxmlformats.org/officeDocument/2006/relationships/tags" Target="../tags/tag5783.xml"/><Relationship Id="rId115" Type="http://schemas.openxmlformats.org/officeDocument/2006/relationships/tags" Target="../tags/tag5788.xml"/><Relationship Id="rId131" Type="http://schemas.openxmlformats.org/officeDocument/2006/relationships/tags" Target="../tags/tag5804.xml"/><Relationship Id="rId136" Type="http://schemas.openxmlformats.org/officeDocument/2006/relationships/tags" Target="../tags/tag5809.xml"/><Relationship Id="rId157" Type="http://schemas.openxmlformats.org/officeDocument/2006/relationships/tags" Target="../tags/tag5830.xml"/><Relationship Id="rId178" Type="http://schemas.openxmlformats.org/officeDocument/2006/relationships/tags" Target="../tags/tag5851.xml"/><Relationship Id="rId61" Type="http://schemas.openxmlformats.org/officeDocument/2006/relationships/tags" Target="../tags/tag5734.xml"/><Relationship Id="rId82" Type="http://schemas.openxmlformats.org/officeDocument/2006/relationships/tags" Target="../tags/tag5755.xml"/><Relationship Id="rId152" Type="http://schemas.openxmlformats.org/officeDocument/2006/relationships/tags" Target="../tags/tag5825.xml"/><Relationship Id="rId173" Type="http://schemas.openxmlformats.org/officeDocument/2006/relationships/tags" Target="../tags/tag5846.xml"/><Relationship Id="rId194" Type="http://schemas.openxmlformats.org/officeDocument/2006/relationships/tags" Target="../tags/tag5867.xml"/><Relationship Id="rId199" Type="http://schemas.openxmlformats.org/officeDocument/2006/relationships/tags" Target="../tags/tag5872.xml"/><Relationship Id="rId203" Type="http://schemas.openxmlformats.org/officeDocument/2006/relationships/tags" Target="../tags/tag5876.xml"/><Relationship Id="rId208" Type="http://schemas.openxmlformats.org/officeDocument/2006/relationships/tags" Target="../tags/tag5881.xml"/><Relationship Id="rId19" Type="http://schemas.openxmlformats.org/officeDocument/2006/relationships/tags" Target="../tags/tag5692.xml"/><Relationship Id="rId14" Type="http://schemas.openxmlformats.org/officeDocument/2006/relationships/tags" Target="../tags/tag5687.xml"/><Relationship Id="rId30" Type="http://schemas.openxmlformats.org/officeDocument/2006/relationships/tags" Target="../tags/tag5703.xml"/><Relationship Id="rId35" Type="http://schemas.openxmlformats.org/officeDocument/2006/relationships/tags" Target="../tags/tag5708.xml"/><Relationship Id="rId56" Type="http://schemas.openxmlformats.org/officeDocument/2006/relationships/tags" Target="../tags/tag5729.xml"/><Relationship Id="rId77" Type="http://schemas.openxmlformats.org/officeDocument/2006/relationships/tags" Target="../tags/tag5750.xml"/><Relationship Id="rId100" Type="http://schemas.openxmlformats.org/officeDocument/2006/relationships/tags" Target="../tags/tag5773.xml"/><Relationship Id="rId105" Type="http://schemas.openxmlformats.org/officeDocument/2006/relationships/tags" Target="../tags/tag5778.xml"/><Relationship Id="rId126" Type="http://schemas.openxmlformats.org/officeDocument/2006/relationships/tags" Target="../tags/tag5799.xml"/><Relationship Id="rId147" Type="http://schemas.openxmlformats.org/officeDocument/2006/relationships/tags" Target="../tags/tag5820.xml"/><Relationship Id="rId168" Type="http://schemas.openxmlformats.org/officeDocument/2006/relationships/tags" Target="../tags/tag5841.xml"/><Relationship Id="rId8" Type="http://schemas.openxmlformats.org/officeDocument/2006/relationships/tags" Target="../tags/tag5681.xml"/><Relationship Id="rId51" Type="http://schemas.openxmlformats.org/officeDocument/2006/relationships/tags" Target="../tags/tag5724.xml"/><Relationship Id="rId72" Type="http://schemas.openxmlformats.org/officeDocument/2006/relationships/tags" Target="../tags/tag5745.xml"/><Relationship Id="rId93" Type="http://schemas.openxmlformats.org/officeDocument/2006/relationships/tags" Target="../tags/tag5766.xml"/><Relationship Id="rId98" Type="http://schemas.openxmlformats.org/officeDocument/2006/relationships/tags" Target="../tags/tag5771.xml"/><Relationship Id="rId121" Type="http://schemas.openxmlformats.org/officeDocument/2006/relationships/tags" Target="../tags/tag5794.xml"/><Relationship Id="rId142" Type="http://schemas.openxmlformats.org/officeDocument/2006/relationships/tags" Target="../tags/tag5815.xml"/><Relationship Id="rId163" Type="http://schemas.openxmlformats.org/officeDocument/2006/relationships/tags" Target="../tags/tag5836.xml"/><Relationship Id="rId184" Type="http://schemas.openxmlformats.org/officeDocument/2006/relationships/tags" Target="../tags/tag5857.xml"/><Relationship Id="rId189" Type="http://schemas.openxmlformats.org/officeDocument/2006/relationships/tags" Target="../tags/tag5862.xml"/><Relationship Id="rId3" Type="http://schemas.openxmlformats.org/officeDocument/2006/relationships/tags" Target="../tags/tag5676.xml"/><Relationship Id="rId214" Type="http://schemas.openxmlformats.org/officeDocument/2006/relationships/tags" Target="../tags/tag5887.xml"/><Relationship Id="rId25" Type="http://schemas.openxmlformats.org/officeDocument/2006/relationships/tags" Target="../tags/tag5698.xml"/><Relationship Id="rId46" Type="http://schemas.openxmlformats.org/officeDocument/2006/relationships/tags" Target="../tags/tag5719.xml"/><Relationship Id="rId67" Type="http://schemas.openxmlformats.org/officeDocument/2006/relationships/tags" Target="../tags/tag5740.xml"/><Relationship Id="rId116" Type="http://schemas.openxmlformats.org/officeDocument/2006/relationships/tags" Target="../tags/tag5789.xml"/><Relationship Id="rId137" Type="http://schemas.openxmlformats.org/officeDocument/2006/relationships/tags" Target="../tags/tag5810.xml"/><Relationship Id="rId158" Type="http://schemas.openxmlformats.org/officeDocument/2006/relationships/tags" Target="../tags/tag5831.xml"/><Relationship Id="rId20" Type="http://schemas.openxmlformats.org/officeDocument/2006/relationships/tags" Target="../tags/tag5693.xml"/><Relationship Id="rId41" Type="http://schemas.openxmlformats.org/officeDocument/2006/relationships/tags" Target="../tags/tag5714.xml"/><Relationship Id="rId62" Type="http://schemas.openxmlformats.org/officeDocument/2006/relationships/tags" Target="../tags/tag5735.xml"/><Relationship Id="rId83" Type="http://schemas.openxmlformats.org/officeDocument/2006/relationships/tags" Target="../tags/tag5756.xml"/><Relationship Id="rId88" Type="http://schemas.openxmlformats.org/officeDocument/2006/relationships/tags" Target="../tags/tag5761.xml"/><Relationship Id="rId111" Type="http://schemas.openxmlformats.org/officeDocument/2006/relationships/tags" Target="../tags/tag5784.xml"/><Relationship Id="rId132" Type="http://schemas.openxmlformats.org/officeDocument/2006/relationships/tags" Target="../tags/tag5805.xml"/><Relationship Id="rId153" Type="http://schemas.openxmlformats.org/officeDocument/2006/relationships/tags" Target="../tags/tag5826.xml"/><Relationship Id="rId174" Type="http://schemas.openxmlformats.org/officeDocument/2006/relationships/tags" Target="../tags/tag5847.xml"/><Relationship Id="rId179" Type="http://schemas.openxmlformats.org/officeDocument/2006/relationships/tags" Target="../tags/tag5852.xml"/><Relationship Id="rId195" Type="http://schemas.openxmlformats.org/officeDocument/2006/relationships/tags" Target="../tags/tag5868.xml"/><Relationship Id="rId209" Type="http://schemas.openxmlformats.org/officeDocument/2006/relationships/tags" Target="../tags/tag5882.xml"/><Relationship Id="rId190" Type="http://schemas.openxmlformats.org/officeDocument/2006/relationships/tags" Target="../tags/tag5863.xml"/><Relationship Id="rId204" Type="http://schemas.openxmlformats.org/officeDocument/2006/relationships/tags" Target="../tags/tag5877.xml"/><Relationship Id="rId15" Type="http://schemas.openxmlformats.org/officeDocument/2006/relationships/tags" Target="../tags/tag5688.xml"/><Relationship Id="rId36" Type="http://schemas.openxmlformats.org/officeDocument/2006/relationships/tags" Target="../tags/tag5709.xml"/><Relationship Id="rId57" Type="http://schemas.openxmlformats.org/officeDocument/2006/relationships/tags" Target="../tags/tag5730.xml"/><Relationship Id="rId106" Type="http://schemas.openxmlformats.org/officeDocument/2006/relationships/tags" Target="../tags/tag5779.xml"/><Relationship Id="rId127" Type="http://schemas.openxmlformats.org/officeDocument/2006/relationships/tags" Target="../tags/tag5800.xml"/><Relationship Id="rId10" Type="http://schemas.openxmlformats.org/officeDocument/2006/relationships/tags" Target="../tags/tag5683.xml"/><Relationship Id="rId31" Type="http://schemas.openxmlformats.org/officeDocument/2006/relationships/tags" Target="../tags/tag5704.xml"/><Relationship Id="rId52" Type="http://schemas.openxmlformats.org/officeDocument/2006/relationships/tags" Target="../tags/tag5725.xml"/><Relationship Id="rId73" Type="http://schemas.openxmlformats.org/officeDocument/2006/relationships/tags" Target="../tags/tag5746.xml"/><Relationship Id="rId78" Type="http://schemas.openxmlformats.org/officeDocument/2006/relationships/tags" Target="../tags/tag5751.xml"/><Relationship Id="rId94" Type="http://schemas.openxmlformats.org/officeDocument/2006/relationships/tags" Target="../tags/tag5767.xml"/><Relationship Id="rId99" Type="http://schemas.openxmlformats.org/officeDocument/2006/relationships/tags" Target="../tags/tag5772.xml"/><Relationship Id="rId101" Type="http://schemas.openxmlformats.org/officeDocument/2006/relationships/tags" Target="../tags/tag5774.xml"/><Relationship Id="rId122" Type="http://schemas.openxmlformats.org/officeDocument/2006/relationships/tags" Target="../tags/tag5795.xml"/><Relationship Id="rId143" Type="http://schemas.openxmlformats.org/officeDocument/2006/relationships/tags" Target="../tags/tag5816.xml"/><Relationship Id="rId148" Type="http://schemas.openxmlformats.org/officeDocument/2006/relationships/tags" Target="../tags/tag5821.xml"/><Relationship Id="rId164" Type="http://schemas.openxmlformats.org/officeDocument/2006/relationships/tags" Target="../tags/tag5837.xml"/><Relationship Id="rId169" Type="http://schemas.openxmlformats.org/officeDocument/2006/relationships/tags" Target="../tags/tag5842.xml"/><Relationship Id="rId185" Type="http://schemas.openxmlformats.org/officeDocument/2006/relationships/tags" Target="../tags/tag5858.xml"/><Relationship Id="rId4" Type="http://schemas.openxmlformats.org/officeDocument/2006/relationships/tags" Target="../tags/tag5677.xml"/><Relationship Id="rId9" Type="http://schemas.openxmlformats.org/officeDocument/2006/relationships/tags" Target="../tags/tag5682.xml"/><Relationship Id="rId180" Type="http://schemas.openxmlformats.org/officeDocument/2006/relationships/tags" Target="../tags/tag5853.xml"/><Relationship Id="rId210" Type="http://schemas.openxmlformats.org/officeDocument/2006/relationships/tags" Target="../tags/tag5883.xml"/><Relationship Id="rId215" Type="http://schemas.openxmlformats.org/officeDocument/2006/relationships/tags" Target="../tags/tag5888.xml"/><Relationship Id="rId26" Type="http://schemas.openxmlformats.org/officeDocument/2006/relationships/tags" Target="../tags/tag5699.xml"/><Relationship Id="rId47" Type="http://schemas.openxmlformats.org/officeDocument/2006/relationships/tags" Target="../tags/tag5720.xml"/><Relationship Id="rId68" Type="http://schemas.openxmlformats.org/officeDocument/2006/relationships/tags" Target="../tags/tag5741.xml"/><Relationship Id="rId89" Type="http://schemas.openxmlformats.org/officeDocument/2006/relationships/tags" Target="../tags/tag5762.xml"/><Relationship Id="rId112" Type="http://schemas.openxmlformats.org/officeDocument/2006/relationships/tags" Target="../tags/tag5785.xml"/><Relationship Id="rId133" Type="http://schemas.openxmlformats.org/officeDocument/2006/relationships/tags" Target="../tags/tag5806.xml"/><Relationship Id="rId154" Type="http://schemas.openxmlformats.org/officeDocument/2006/relationships/tags" Target="../tags/tag5827.xml"/><Relationship Id="rId175" Type="http://schemas.openxmlformats.org/officeDocument/2006/relationships/tags" Target="../tags/tag5848.xml"/><Relationship Id="rId196" Type="http://schemas.openxmlformats.org/officeDocument/2006/relationships/tags" Target="../tags/tag5869.xml"/><Relationship Id="rId200" Type="http://schemas.openxmlformats.org/officeDocument/2006/relationships/tags" Target="../tags/tag5873.xml"/><Relationship Id="rId16" Type="http://schemas.openxmlformats.org/officeDocument/2006/relationships/tags" Target="../tags/tag5689.xml"/><Relationship Id="rId37" Type="http://schemas.openxmlformats.org/officeDocument/2006/relationships/tags" Target="../tags/tag5710.xml"/><Relationship Id="rId58" Type="http://schemas.openxmlformats.org/officeDocument/2006/relationships/tags" Target="../tags/tag5731.xml"/><Relationship Id="rId79" Type="http://schemas.openxmlformats.org/officeDocument/2006/relationships/tags" Target="../tags/tag5752.xml"/><Relationship Id="rId102" Type="http://schemas.openxmlformats.org/officeDocument/2006/relationships/tags" Target="../tags/tag5775.xml"/><Relationship Id="rId123" Type="http://schemas.openxmlformats.org/officeDocument/2006/relationships/tags" Target="../tags/tag5796.xml"/><Relationship Id="rId144" Type="http://schemas.openxmlformats.org/officeDocument/2006/relationships/tags" Target="../tags/tag5817.xml"/></Relationships>
</file>

<file path=ppt/slides/_rels/slide172.xml.rels><?xml version="1.0" encoding="UTF-8" standalone="yes"?>
<Relationships xmlns="http://schemas.openxmlformats.org/package/2006/relationships"><Relationship Id="rId117" Type="http://schemas.openxmlformats.org/officeDocument/2006/relationships/tags" Target="../tags/tag6006.xml"/><Relationship Id="rId21" Type="http://schemas.openxmlformats.org/officeDocument/2006/relationships/tags" Target="../tags/tag5910.xml"/><Relationship Id="rId42" Type="http://schemas.openxmlformats.org/officeDocument/2006/relationships/tags" Target="../tags/tag5931.xml"/><Relationship Id="rId63" Type="http://schemas.openxmlformats.org/officeDocument/2006/relationships/tags" Target="../tags/tag5952.xml"/><Relationship Id="rId84" Type="http://schemas.openxmlformats.org/officeDocument/2006/relationships/tags" Target="../tags/tag5973.xml"/><Relationship Id="rId138" Type="http://schemas.openxmlformats.org/officeDocument/2006/relationships/tags" Target="../tags/tag6027.xml"/><Relationship Id="rId159" Type="http://schemas.openxmlformats.org/officeDocument/2006/relationships/tags" Target="../tags/tag6048.xml"/><Relationship Id="rId170" Type="http://schemas.openxmlformats.org/officeDocument/2006/relationships/tags" Target="../tags/tag6059.xml"/><Relationship Id="rId191" Type="http://schemas.openxmlformats.org/officeDocument/2006/relationships/tags" Target="../tags/tag6080.xml"/><Relationship Id="rId205" Type="http://schemas.openxmlformats.org/officeDocument/2006/relationships/tags" Target="../tags/tag6094.xml"/><Relationship Id="rId107" Type="http://schemas.openxmlformats.org/officeDocument/2006/relationships/tags" Target="../tags/tag5996.xml"/><Relationship Id="rId11" Type="http://schemas.openxmlformats.org/officeDocument/2006/relationships/tags" Target="../tags/tag5900.xml"/><Relationship Id="rId32" Type="http://schemas.openxmlformats.org/officeDocument/2006/relationships/tags" Target="../tags/tag5921.xml"/><Relationship Id="rId53" Type="http://schemas.openxmlformats.org/officeDocument/2006/relationships/tags" Target="../tags/tag5942.xml"/><Relationship Id="rId74" Type="http://schemas.openxmlformats.org/officeDocument/2006/relationships/tags" Target="../tags/tag5963.xml"/><Relationship Id="rId128" Type="http://schemas.openxmlformats.org/officeDocument/2006/relationships/tags" Target="../tags/tag6017.xml"/><Relationship Id="rId149" Type="http://schemas.openxmlformats.org/officeDocument/2006/relationships/tags" Target="../tags/tag6038.xml"/><Relationship Id="rId5" Type="http://schemas.openxmlformats.org/officeDocument/2006/relationships/tags" Target="../tags/tag5894.xml"/><Relationship Id="rId90" Type="http://schemas.openxmlformats.org/officeDocument/2006/relationships/tags" Target="../tags/tag5979.xml"/><Relationship Id="rId95" Type="http://schemas.openxmlformats.org/officeDocument/2006/relationships/tags" Target="../tags/tag5984.xml"/><Relationship Id="rId160" Type="http://schemas.openxmlformats.org/officeDocument/2006/relationships/tags" Target="../tags/tag6049.xml"/><Relationship Id="rId165" Type="http://schemas.openxmlformats.org/officeDocument/2006/relationships/tags" Target="../tags/tag6054.xml"/><Relationship Id="rId181" Type="http://schemas.openxmlformats.org/officeDocument/2006/relationships/tags" Target="../tags/tag6070.xml"/><Relationship Id="rId186" Type="http://schemas.openxmlformats.org/officeDocument/2006/relationships/tags" Target="../tags/tag6075.xml"/><Relationship Id="rId216" Type="http://schemas.openxmlformats.org/officeDocument/2006/relationships/tags" Target="../tags/tag6105.xml"/><Relationship Id="rId211" Type="http://schemas.openxmlformats.org/officeDocument/2006/relationships/tags" Target="../tags/tag6100.xml"/><Relationship Id="rId22" Type="http://schemas.openxmlformats.org/officeDocument/2006/relationships/tags" Target="../tags/tag5911.xml"/><Relationship Id="rId27" Type="http://schemas.openxmlformats.org/officeDocument/2006/relationships/tags" Target="../tags/tag5916.xml"/><Relationship Id="rId43" Type="http://schemas.openxmlformats.org/officeDocument/2006/relationships/tags" Target="../tags/tag5932.xml"/><Relationship Id="rId48" Type="http://schemas.openxmlformats.org/officeDocument/2006/relationships/tags" Target="../tags/tag5937.xml"/><Relationship Id="rId64" Type="http://schemas.openxmlformats.org/officeDocument/2006/relationships/tags" Target="../tags/tag5953.xml"/><Relationship Id="rId69" Type="http://schemas.openxmlformats.org/officeDocument/2006/relationships/tags" Target="../tags/tag5958.xml"/><Relationship Id="rId113" Type="http://schemas.openxmlformats.org/officeDocument/2006/relationships/tags" Target="../tags/tag6002.xml"/><Relationship Id="rId118" Type="http://schemas.openxmlformats.org/officeDocument/2006/relationships/tags" Target="../tags/tag6007.xml"/><Relationship Id="rId134" Type="http://schemas.openxmlformats.org/officeDocument/2006/relationships/tags" Target="../tags/tag6023.xml"/><Relationship Id="rId139" Type="http://schemas.openxmlformats.org/officeDocument/2006/relationships/tags" Target="../tags/tag6028.xml"/><Relationship Id="rId80" Type="http://schemas.openxmlformats.org/officeDocument/2006/relationships/tags" Target="../tags/tag5969.xml"/><Relationship Id="rId85" Type="http://schemas.openxmlformats.org/officeDocument/2006/relationships/tags" Target="../tags/tag5974.xml"/><Relationship Id="rId150" Type="http://schemas.openxmlformats.org/officeDocument/2006/relationships/tags" Target="../tags/tag6039.xml"/><Relationship Id="rId155" Type="http://schemas.openxmlformats.org/officeDocument/2006/relationships/tags" Target="../tags/tag6044.xml"/><Relationship Id="rId171" Type="http://schemas.openxmlformats.org/officeDocument/2006/relationships/tags" Target="../tags/tag6060.xml"/><Relationship Id="rId176" Type="http://schemas.openxmlformats.org/officeDocument/2006/relationships/tags" Target="../tags/tag6065.xml"/><Relationship Id="rId192" Type="http://schemas.openxmlformats.org/officeDocument/2006/relationships/tags" Target="../tags/tag6081.xml"/><Relationship Id="rId197" Type="http://schemas.openxmlformats.org/officeDocument/2006/relationships/tags" Target="../tags/tag6086.xml"/><Relationship Id="rId206" Type="http://schemas.openxmlformats.org/officeDocument/2006/relationships/tags" Target="../tags/tag6095.xml"/><Relationship Id="rId201" Type="http://schemas.openxmlformats.org/officeDocument/2006/relationships/tags" Target="../tags/tag6090.xml"/><Relationship Id="rId12" Type="http://schemas.openxmlformats.org/officeDocument/2006/relationships/tags" Target="../tags/tag5901.xml"/><Relationship Id="rId17" Type="http://schemas.openxmlformats.org/officeDocument/2006/relationships/tags" Target="../tags/tag5906.xml"/><Relationship Id="rId33" Type="http://schemas.openxmlformats.org/officeDocument/2006/relationships/tags" Target="../tags/tag5922.xml"/><Relationship Id="rId38" Type="http://schemas.openxmlformats.org/officeDocument/2006/relationships/tags" Target="../tags/tag5927.xml"/><Relationship Id="rId59" Type="http://schemas.openxmlformats.org/officeDocument/2006/relationships/tags" Target="../tags/tag5948.xml"/><Relationship Id="rId103" Type="http://schemas.openxmlformats.org/officeDocument/2006/relationships/tags" Target="../tags/tag5992.xml"/><Relationship Id="rId108" Type="http://schemas.openxmlformats.org/officeDocument/2006/relationships/tags" Target="../tags/tag5997.xml"/><Relationship Id="rId124" Type="http://schemas.openxmlformats.org/officeDocument/2006/relationships/tags" Target="../tags/tag6013.xml"/><Relationship Id="rId129" Type="http://schemas.openxmlformats.org/officeDocument/2006/relationships/tags" Target="../tags/tag6018.xml"/><Relationship Id="rId54" Type="http://schemas.openxmlformats.org/officeDocument/2006/relationships/tags" Target="../tags/tag5943.xml"/><Relationship Id="rId70" Type="http://schemas.openxmlformats.org/officeDocument/2006/relationships/tags" Target="../tags/tag5959.xml"/><Relationship Id="rId75" Type="http://schemas.openxmlformats.org/officeDocument/2006/relationships/tags" Target="../tags/tag5964.xml"/><Relationship Id="rId91" Type="http://schemas.openxmlformats.org/officeDocument/2006/relationships/tags" Target="../tags/tag5980.xml"/><Relationship Id="rId96" Type="http://schemas.openxmlformats.org/officeDocument/2006/relationships/tags" Target="../tags/tag5985.xml"/><Relationship Id="rId140" Type="http://schemas.openxmlformats.org/officeDocument/2006/relationships/tags" Target="../tags/tag6029.xml"/><Relationship Id="rId145" Type="http://schemas.openxmlformats.org/officeDocument/2006/relationships/tags" Target="../tags/tag6034.xml"/><Relationship Id="rId161" Type="http://schemas.openxmlformats.org/officeDocument/2006/relationships/tags" Target="../tags/tag6050.xml"/><Relationship Id="rId166" Type="http://schemas.openxmlformats.org/officeDocument/2006/relationships/tags" Target="../tags/tag6055.xml"/><Relationship Id="rId182" Type="http://schemas.openxmlformats.org/officeDocument/2006/relationships/tags" Target="../tags/tag6071.xml"/><Relationship Id="rId187" Type="http://schemas.openxmlformats.org/officeDocument/2006/relationships/tags" Target="../tags/tag6076.xml"/><Relationship Id="rId217" Type="http://schemas.openxmlformats.org/officeDocument/2006/relationships/slideLayout" Target="../slideLayouts/slideLayout1.xml"/><Relationship Id="rId1" Type="http://schemas.openxmlformats.org/officeDocument/2006/relationships/tags" Target="../tags/tag5890.xml"/><Relationship Id="rId6" Type="http://schemas.openxmlformats.org/officeDocument/2006/relationships/tags" Target="../tags/tag5895.xml"/><Relationship Id="rId212" Type="http://schemas.openxmlformats.org/officeDocument/2006/relationships/tags" Target="../tags/tag6101.xml"/><Relationship Id="rId23" Type="http://schemas.openxmlformats.org/officeDocument/2006/relationships/tags" Target="../tags/tag5912.xml"/><Relationship Id="rId28" Type="http://schemas.openxmlformats.org/officeDocument/2006/relationships/tags" Target="../tags/tag5917.xml"/><Relationship Id="rId49" Type="http://schemas.openxmlformats.org/officeDocument/2006/relationships/tags" Target="../tags/tag5938.xml"/><Relationship Id="rId114" Type="http://schemas.openxmlformats.org/officeDocument/2006/relationships/tags" Target="../tags/tag6003.xml"/><Relationship Id="rId119" Type="http://schemas.openxmlformats.org/officeDocument/2006/relationships/tags" Target="../tags/tag6008.xml"/><Relationship Id="rId44" Type="http://schemas.openxmlformats.org/officeDocument/2006/relationships/tags" Target="../tags/tag5933.xml"/><Relationship Id="rId60" Type="http://schemas.openxmlformats.org/officeDocument/2006/relationships/tags" Target="../tags/tag5949.xml"/><Relationship Id="rId65" Type="http://schemas.openxmlformats.org/officeDocument/2006/relationships/tags" Target="../tags/tag5954.xml"/><Relationship Id="rId81" Type="http://schemas.openxmlformats.org/officeDocument/2006/relationships/tags" Target="../tags/tag5970.xml"/><Relationship Id="rId86" Type="http://schemas.openxmlformats.org/officeDocument/2006/relationships/tags" Target="../tags/tag5975.xml"/><Relationship Id="rId130" Type="http://schemas.openxmlformats.org/officeDocument/2006/relationships/tags" Target="../tags/tag6019.xml"/><Relationship Id="rId135" Type="http://schemas.openxmlformats.org/officeDocument/2006/relationships/tags" Target="../tags/tag6024.xml"/><Relationship Id="rId151" Type="http://schemas.openxmlformats.org/officeDocument/2006/relationships/tags" Target="../tags/tag6040.xml"/><Relationship Id="rId156" Type="http://schemas.openxmlformats.org/officeDocument/2006/relationships/tags" Target="../tags/tag6045.xml"/><Relationship Id="rId177" Type="http://schemas.openxmlformats.org/officeDocument/2006/relationships/tags" Target="../tags/tag6066.xml"/><Relationship Id="rId198" Type="http://schemas.openxmlformats.org/officeDocument/2006/relationships/tags" Target="../tags/tag6087.xml"/><Relationship Id="rId172" Type="http://schemas.openxmlformats.org/officeDocument/2006/relationships/tags" Target="../tags/tag6061.xml"/><Relationship Id="rId193" Type="http://schemas.openxmlformats.org/officeDocument/2006/relationships/tags" Target="../tags/tag6082.xml"/><Relationship Id="rId202" Type="http://schemas.openxmlformats.org/officeDocument/2006/relationships/tags" Target="../tags/tag6091.xml"/><Relationship Id="rId207" Type="http://schemas.openxmlformats.org/officeDocument/2006/relationships/tags" Target="../tags/tag6096.xml"/><Relationship Id="rId13" Type="http://schemas.openxmlformats.org/officeDocument/2006/relationships/tags" Target="../tags/tag5902.xml"/><Relationship Id="rId18" Type="http://schemas.openxmlformats.org/officeDocument/2006/relationships/tags" Target="../tags/tag5907.xml"/><Relationship Id="rId39" Type="http://schemas.openxmlformats.org/officeDocument/2006/relationships/tags" Target="../tags/tag5928.xml"/><Relationship Id="rId109" Type="http://schemas.openxmlformats.org/officeDocument/2006/relationships/tags" Target="../tags/tag5998.xml"/><Relationship Id="rId34" Type="http://schemas.openxmlformats.org/officeDocument/2006/relationships/tags" Target="../tags/tag5923.xml"/><Relationship Id="rId50" Type="http://schemas.openxmlformats.org/officeDocument/2006/relationships/tags" Target="../tags/tag5939.xml"/><Relationship Id="rId55" Type="http://schemas.openxmlformats.org/officeDocument/2006/relationships/tags" Target="../tags/tag5944.xml"/><Relationship Id="rId76" Type="http://schemas.openxmlformats.org/officeDocument/2006/relationships/tags" Target="../tags/tag5965.xml"/><Relationship Id="rId97" Type="http://schemas.openxmlformats.org/officeDocument/2006/relationships/tags" Target="../tags/tag5986.xml"/><Relationship Id="rId104" Type="http://schemas.openxmlformats.org/officeDocument/2006/relationships/tags" Target="../tags/tag5993.xml"/><Relationship Id="rId120" Type="http://schemas.openxmlformats.org/officeDocument/2006/relationships/tags" Target="../tags/tag6009.xml"/><Relationship Id="rId125" Type="http://schemas.openxmlformats.org/officeDocument/2006/relationships/tags" Target="../tags/tag6014.xml"/><Relationship Id="rId141" Type="http://schemas.openxmlformats.org/officeDocument/2006/relationships/tags" Target="../tags/tag6030.xml"/><Relationship Id="rId146" Type="http://schemas.openxmlformats.org/officeDocument/2006/relationships/tags" Target="../tags/tag6035.xml"/><Relationship Id="rId167" Type="http://schemas.openxmlformats.org/officeDocument/2006/relationships/tags" Target="../tags/tag6056.xml"/><Relationship Id="rId188" Type="http://schemas.openxmlformats.org/officeDocument/2006/relationships/tags" Target="../tags/tag6077.xml"/><Relationship Id="rId7" Type="http://schemas.openxmlformats.org/officeDocument/2006/relationships/tags" Target="../tags/tag5896.xml"/><Relationship Id="rId71" Type="http://schemas.openxmlformats.org/officeDocument/2006/relationships/tags" Target="../tags/tag5960.xml"/><Relationship Id="rId92" Type="http://schemas.openxmlformats.org/officeDocument/2006/relationships/tags" Target="../tags/tag5981.xml"/><Relationship Id="rId162" Type="http://schemas.openxmlformats.org/officeDocument/2006/relationships/tags" Target="../tags/tag6051.xml"/><Relationship Id="rId183" Type="http://schemas.openxmlformats.org/officeDocument/2006/relationships/tags" Target="../tags/tag6072.xml"/><Relationship Id="rId213" Type="http://schemas.openxmlformats.org/officeDocument/2006/relationships/tags" Target="../tags/tag6102.xml"/><Relationship Id="rId2" Type="http://schemas.openxmlformats.org/officeDocument/2006/relationships/tags" Target="../tags/tag5891.xml"/><Relationship Id="rId29" Type="http://schemas.openxmlformats.org/officeDocument/2006/relationships/tags" Target="../tags/tag5918.xml"/><Relationship Id="rId24" Type="http://schemas.openxmlformats.org/officeDocument/2006/relationships/tags" Target="../tags/tag5913.xml"/><Relationship Id="rId40" Type="http://schemas.openxmlformats.org/officeDocument/2006/relationships/tags" Target="../tags/tag5929.xml"/><Relationship Id="rId45" Type="http://schemas.openxmlformats.org/officeDocument/2006/relationships/tags" Target="../tags/tag5934.xml"/><Relationship Id="rId66" Type="http://schemas.openxmlformats.org/officeDocument/2006/relationships/tags" Target="../tags/tag5955.xml"/><Relationship Id="rId87" Type="http://schemas.openxmlformats.org/officeDocument/2006/relationships/tags" Target="../tags/tag5976.xml"/><Relationship Id="rId110" Type="http://schemas.openxmlformats.org/officeDocument/2006/relationships/tags" Target="../tags/tag5999.xml"/><Relationship Id="rId115" Type="http://schemas.openxmlformats.org/officeDocument/2006/relationships/tags" Target="../tags/tag6004.xml"/><Relationship Id="rId131" Type="http://schemas.openxmlformats.org/officeDocument/2006/relationships/tags" Target="../tags/tag6020.xml"/><Relationship Id="rId136" Type="http://schemas.openxmlformats.org/officeDocument/2006/relationships/tags" Target="../tags/tag6025.xml"/><Relationship Id="rId157" Type="http://schemas.openxmlformats.org/officeDocument/2006/relationships/tags" Target="../tags/tag6046.xml"/><Relationship Id="rId178" Type="http://schemas.openxmlformats.org/officeDocument/2006/relationships/tags" Target="../tags/tag6067.xml"/><Relationship Id="rId61" Type="http://schemas.openxmlformats.org/officeDocument/2006/relationships/tags" Target="../tags/tag5950.xml"/><Relationship Id="rId82" Type="http://schemas.openxmlformats.org/officeDocument/2006/relationships/tags" Target="../tags/tag5971.xml"/><Relationship Id="rId152" Type="http://schemas.openxmlformats.org/officeDocument/2006/relationships/tags" Target="../tags/tag6041.xml"/><Relationship Id="rId173" Type="http://schemas.openxmlformats.org/officeDocument/2006/relationships/tags" Target="../tags/tag6062.xml"/><Relationship Id="rId194" Type="http://schemas.openxmlformats.org/officeDocument/2006/relationships/tags" Target="../tags/tag6083.xml"/><Relationship Id="rId199" Type="http://schemas.openxmlformats.org/officeDocument/2006/relationships/tags" Target="../tags/tag6088.xml"/><Relationship Id="rId203" Type="http://schemas.openxmlformats.org/officeDocument/2006/relationships/tags" Target="../tags/tag6092.xml"/><Relationship Id="rId208" Type="http://schemas.openxmlformats.org/officeDocument/2006/relationships/tags" Target="../tags/tag6097.xml"/><Relationship Id="rId19" Type="http://schemas.openxmlformats.org/officeDocument/2006/relationships/tags" Target="../tags/tag5908.xml"/><Relationship Id="rId14" Type="http://schemas.openxmlformats.org/officeDocument/2006/relationships/tags" Target="../tags/tag5903.xml"/><Relationship Id="rId30" Type="http://schemas.openxmlformats.org/officeDocument/2006/relationships/tags" Target="../tags/tag5919.xml"/><Relationship Id="rId35" Type="http://schemas.openxmlformats.org/officeDocument/2006/relationships/tags" Target="../tags/tag5924.xml"/><Relationship Id="rId56" Type="http://schemas.openxmlformats.org/officeDocument/2006/relationships/tags" Target="../tags/tag5945.xml"/><Relationship Id="rId77" Type="http://schemas.openxmlformats.org/officeDocument/2006/relationships/tags" Target="../tags/tag5966.xml"/><Relationship Id="rId100" Type="http://schemas.openxmlformats.org/officeDocument/2006/relationships/tags" Target="../tags/tag5989.xml"/><Relationship Id="rId105" Type="http://schemas.openxmlformats.org/officeDocument/2006/relationships/tags" Target="../tags/tag5994.xml"/><Relationship Id="rId126" Type="http://schemas.openxmlformats.org/officeDocument/2006/relationships/tags" Target="../tags/tag6015.xml"/><Relationship Id="rId147" Type="http://schemas.openxmlformats.org/officeDocument/2006/relationships/tags" Target="../tags/tag6036.xml"/><Relationship Id="rId168" Type="http://schemas.openxmlformats.org/officeDocument/2006/relationships/tags" Target="../tags/tag6057.xml"/><Relationship Id="rId8" Type="http://schemas.openxmlformats.org/officeDocument/2006/relationships/tags" Target="../tags/tag5897.xml"/><Relationship Id="rId51" Type="http://schemas.openxmlformats.org/officeDocument/2006/relationships/tags" Target="../tags/tag5940.xml"/><Relationship Id="rId72" Type="http://schemas.openxmlformats.org/officeDocument/2006/relationships/tags" Target="../tags/tag5961.xml"/><Relationship Id="rId93" Type="http://schemas.openxmlformats.org/officeDocument/2006/relationships/tags" Target="../tags/tag5982.xml"/><Relationship Id="rId98" Type="http://schemas.openxmlformats.org/officeDocument/2006/relationships/tags" Target="../tags/tag5987.xml"/><Relationship Id="rId121" Type="http://schemas.openxmlformats.org/officeDocument/2006/relationships/tags" Target="../tags/tag6010.xml"/><Relationship Id="rId142" Type="http://schemas.openxmlformats.org/officeDocument/2006/relationships/tags" Target="../tags/tag6031.xml"/><Relationship Id="rId163" Type="http://schemas.openxmlformats.org/officeDocument/2006/relationships/tags" Target="../tags/tag6052.xml"/><Relationship Id="rId184" Type="http://schemas.openxmlformats.org/officeDocument/2006/relationships/tags" Target="../tags/tag6073.xml"/><Relationship Id="rId189" Type="http://schemas.openxmlformats.org/officeDocument/2006/relationships/tags" Target="../tags/tag6078.xml"/><Relationship Id="rId3" Type="http://schemas.openxmlformats.org/officeDocument/2006/relationships/tags" Target="../tags/tag5892.xml"/><Relationship Id="rId214" Type="http://schemas.openxmlformats.org/officeDocument/2006/relationships/tags" Target="../tags/tag6103.xml"/><Relationship Id="rId25" Type="http://schemas.openxmlformats.org/officeDocument/2006/relationships/tags" Target="../tags/tag5914.xml"/><Relationship Id="rId46" Type="http://schemas.openxmlformats.org/officeDocument/2006/relationships/tags" Target="../tags/tag5935.xml"/><Relationship Id="rId67" Type="http://schemas.openxmlformats.org/officeDocument/2006/relationships/tags" Target="../tags/tag5956.xml"/><Relationship Id="rId116" Type="http://schemas.openxmlformats.org/officeDocument/2006/relationships/tags" Target="../tags/tag6005.xml"/><Relationship Id="rId137" Type="http://schemas.openxmlformats.org/officeDocument/2006/relationships/tags" Target="../tags/tag6026.xml"/><Relationship Id="rId158" Type="http://schemas.openxmlformats.org/officeDocument/2006/relationships/tags" Target="../tags/tag6047.xml"/><Relationship Id="rId20" Type="http://schemas.openxmlformats.org/officeDocument/2006/relationships/tags" Target="../tags/tag5909.xml"/><Relationship Id="rId41" Type="http://schemas.openxmlformats.org/officeDocument/2006/relationships/tags" Target="../tags/tag5930.xml"/><Relationship Id="rId62" Type="http://schemas.openxmlformats.org/officeDocument/2006/relationships/tags" Target="../tags/tag5951.xml"/><Relationship Id="rId83" Type="http://schemas.openxmlformats.org/officeDocument/2006/relationships/tags" Target="../tags/tag5972.xml"/><Relationship Id="rId88" Type="http://schemas.openxmlformats.org/officeDocument/2006/relationships/tags" Target="../tags/tag5977.xml"/><Relationship Id="rId111" Type="http://schemas.openxmlformats.org/officeDocument/2006/relationships/tags" Target="../tags/tag6000.xml"/><Relationship Id="rId132" Type="http://schemas.openxmlformats.org/officeDocument/2006/relationships/tags" Target="../tags/tag6021.xml"/><Relationship Id="rId153" Type="http://schemas.openxmlformats.org/officeDocument/2006/relationships/tags" Target="../tags/tag6042.xml"/><Relationship Id="rId174" Type="http://schemas.openxmlformats.org/officeDocument/2006/relationships/tags" Target="../tags/tag6063.xml"/><Relationship Id="rId179" Type="http://schemas.openxmlformats.org/officeDocument/2006/relationships/tags" Target="../tags/tag6068.xml"/><Relationship Id="rId195" Type="http://schemas.openxmlformats.org/officeDocument/2006/relationships/tags" Target="../tags/tag6084.xml"/><Relationship Id="rId209" Type="http://schemas.openxmlformats.org/officeDocument/2006/relationships/tags" Target="../tags/tag6098.xml"/><Relationship Id="rId190" Type="http://schemas.openxmlformats.org/officeDocument/2006/relationships/tags" Target="../tags/tag6079.xml"/><Relationship Id="rId204" Type="http://schemas.openxmlformats.org/officeDocument/2006/relationships/tags" Target="../tags/tag6093.xml"/><Relationship Id="rId15" Type="http://schemas.openxmlformats.org/officeDocument/2006/relationships/tags" Target="../tags/tag5904.xml"/><Relationship Id="rId36" Type="http://schemas.openxmlformats.org/officeDocument/2006/relationships/tags" Target="../tags/tag5925.xml"/><Relationship Id="rId57" Type="http://schemas.openxmlformats.org/officeDocument/2006/relationships/tags" Target="../tags/tag5946.xml"/><Relationship Id="rId106" Type="http://schemas.openxmlformats.org/officeDocument/2006/relationships/tags" Target="../tags/tag5995.xml"/><Relationship Id="rId127" Type="http://schemas.openxmlformats.org/officeDocument/2006/relationships/tags" Target="../tags/tag6016.xml"/><Relationship Id="rId10" Type="http://schemas.openxmlformats.org/officeDocument/2006/relationships/tags" Target="../tags/tag5899.xml"/><Relationship Id="rId31" Type="http://schemas.openxmlformats.org/officeDocument/2006/relationships/tags" Target="../tags/tag5920.xml"/><Relationship Id="rId52" Type="http://schemas.openxmlformats.org/officeDocument/2006/relationships/tags" Target="../tags/tag5941.xml"/><Relationship Id="rId73" Type="http://schemas.openxmlformats.org/officeDocument/2006/relationships/tags" Target="../tags/tag5962.xml"/><Relationship Id="rId78" Type="http://schemas.openxmlformats.org/officeDocument/2006/relationships/tags" Target="../tags/tag5967.xml"/><Relationship Id="rId94" Type="http://schemas.openxmlformats.org/officeDocument/2006/relationships/tags" Target="../tags/tag5983.xml"/><Relationship Id="rId99" Type="http://schemas.openxmlformats.org/officeDocument/2006/relationships/tags" Target="../tags/tag5988.xml"/><Relationship Id="rId101" Type="http://schemas.openxmlformats.org/officeDocument/2006/relationships/tags" Target="../tags/tag5990.xml"/><Relationship Id="rId122" Type="http://schemas.openxmlformats.org/officeDocument/2006/relationships/tags" Target="../tags/tag6011.xml"/><Relationship Id="rId143" Type="http://schemas.openxmlformats.org/officeDocument/2006/relationships/tags" Target="../tags/tag6032.xml"/><Relationship Id="rId148" Type="http://schemas.openxmlformats.org/officeDocument/2006/relationships/tags" Target="../tags/tag6037.xml"/><Relationship Id="rId164" Type="http://schemas.openxmlformats.org/officeDocument/2006/relationships/tags" Target="../tags/tag6053.xml"/><Relationship Id="rId169" Type="http://schemas.openxmlformats.org/officeDocument/2006/relationships/tags" Target="../tags/tag6058.xml"/><Relationship Id="rId185" Type="http://schemas.openxmlformats.org/officeDocument/2006/relationships/tags" Target="../tags/tag6074.xml"/><Relationship Id="rId4" Type="http://schemas.openxmlformats.org/officeDocument/2006/relationships/tags" Target="../tags/tag5893.xml"/><Relationship Id="rId9" Type="http://schemas.openxmlformats.org/officeDocument/2006/relationships/tags" Target="../tags/tag5898.xml"/><Relationship Id="rId180" Type="http://schemas.openxmlformats.org/officeDocument/2006/relationships/tags" Target="../tags/tag6069.xml"/><Relationship Id="rId210" Type="http://schemas.openxmlformats.org/officeDocument/2006/relationships/tags" Target="../tags/tag6099.xml"/><Relationship Id="rId215" Type="http://schemas.openxmlformats.org/officeDocument/2006/relationships/tags" Target="../tags/tag6104.xml"/><Relationship Id="rId26" Type="http://schemas.openxmlformats.org/officeDocument/2006/relationships/tags" Target="../tags/tag5915.xml"/><Relationship Id="rId47" Type="http://schemas.openxmlformats.org/officeDocument/2006/relationships/tags" Target="../tags/tag5936.xml"/><Relationship Id="rId68" Type="http://schemas.openxmlformats.org/officeDocument/2006/relationships/tags" Target="../tags/tag5957.xml"/><Relationship Id="rId89" Type="http://schemas.openxmlformats.org/officeDocument/2006/relationships/tags" Target="../tags/tag5978.xml"/><Relationship Id="rId112" Type="http://schemas.openxmlformats.org/officeDocument/2006/relationships/tags" Target="../tags/tag6001.xml"/><Relationship Id="rId133" Type="http://schemas.openxmlformats.org/officeDocument/2006/relationships/tags" Target="../tags/tag6022.xml"/><Relationship Id="rId154" Type="http://schemas.openxmlformats.org/officeDocument/2006/relationships/tags" Target="../tags/tag6043.xml"/><Relationship Id="rId175" Type="http://schemas.openxmlformats.org/officeDocument/2006/relationships/tags" Target="../tags/tag6064.xml"/><Relationship Id="rId196" Type="http://schemas.openxmlformats.org/officeDocument/2006/relationships/tags" Target="../tags/tag6085.xml"/><Relationship Id="rId200" Type="http://schemas.openxmlformats.org/officeDocument/2006/relationships/tags" Target="../tags/tag6089.xml"/><Relationship Id="rId16" Type="http://schemas.openxmlformats.org/officeDocument/2006/relationships/tags" Target="../tags/tag5905.xml"/><Relationship Id="rId37" Type="http://schemas.openxmlformats.org/officeDocument/2006/relationships/tags" Target="../tags/tag5926.xml"/><Relationship Id="rId58" Type="http://schemas.openxmlformats.org/officeDocument/2006/relationships/tags" Target="../tags/tag5947.xml"/><Relationship Id="rId79" Type="http://schemas.openxmlformats.org/officeDocument/2006/relationships/tags" Target="../tags/tag5968.xml"/><Relationship Id="rId102" Type="http://schemas.openxmlformats.org/officeDocument/2006/relationships/tags" Target="../tags/tag5991.xml"/><Relationship Id="rId123" Type="http://schemas.openxmlformats.org/officeDocument/2006/relationships/tags" Target="../tags/tag6012.xml"/><Relationship Id="rId144" Type="http://schemas.openxmlformats.org/officeDocument/2006/relationships/tags" Target="../tags/tag6033.xml"/></Relationships>
</file>

<file path=ppt/slides/_rels/slide173.xml.rels><?xml version="1.0" encoding="UTF-8" standalone="yes"?>
<Relationships xmlns="http://schemas.openxmlformats.org/package/2006/relationships"><Relationship Id="rId13" Type="http://schemas.openxmlformats.org/officeDocument/2006/relationships/tags" Target="../tags/tag6117.xml"/><Relationship Id="rId18" Type="http://schemas.openxmlformats.org/officeDocument/2006/relationships/tags" Target="../tags/tag6122.xml"/><Relationship Id="rId26" Type="http://schemas.openxmlformats.org/officeDocument/2006/relationships/tags" Target="../tags/tag6130.xml"/><Relationship Id="rId39" Type="http://schemas.openxmlformats.org/officeDocument/2006/relationships/tags" Target="../tags/tag6143.xml"/><Relationship Id="rId21" Type="http://schemas.openxmlformats.org/officeDocument/2006/relationships/tags" Target="../tags/tag6125.xml"/><Relationship Id="rId34" Type="http://schemas.openxmlformats.org/officeDocument/2006/relationships/tags" Target="../tags/tag6138.xml"/><Relationship Id="rId42" Type="http://schemas.openxmlformats.org/officeDocument/2006/relationships/tags" Target="../tags/tag6146.xml"/><Relationship Id="rId47" Type="http://schemas.openxmlformats.org/officeDocument/2006/relationships/tags" Target="../tags/tag6151.xml"/><Relationship Id="rId50" Type="http://schemas.openxmlformats.org/officeDocument/2006/relationships/tags" Target="../tags/tag6154.xml"/><Relationship Id="rId55" Type="http://schemas.openxmlformats.org/officeDocument/2006/relationships/tags" Target="../tags/tag6159.xml"/><Relationship Id="rId63" Type="http://schemas.openxmlformats.org/officeDocument/2006/relationships/tags" Target="../tags/tag6167.xml"/><Relationship Id="rId68" Type="http://schemas.openxmlformats.org/officeDocument/2006/relationships/tags" Target="../tags/tag6172.xml"/><Relationship Id="rId76" Type="http://schemas.openxmlformats.org/officeDocument/2006/relationships/slideLayout" Target="../slideLayouts/slideLayout6.xml"/><Relationship Id="rId7" Type="http://schemas.openxmlformats.org/officeDocument/2006/relationships/tags" Target="../tags/tag6111.xml"/><Relationship Id="rId71" Type="http://schemas.openxmlformats.org/officeDocument/2006/relationships/tags" Target="../tags/tag6175.xml"/><Relationship Id="rId2" Type="http://schemas.openxmlformats.org/officeDocument/2006/relationships/tags" Target="../tags/tag6106.xml"/><Relationship Id="rId16" Type="http://schemas.openxmlformats.org/officeDocument/2006/relationships/tags" Target="../tags/tag6120.xml"/><Relationship Id="rId29" Type="http://schemas.openxmlformats.org/officeDocument/2006/relationships/tags" Target="../tags/tag6133.xml"/><Relationship Id="rId11" Type="http://schemas.openxmlformats.org/officeDocument/2006/relationships/tags" Target="../tags/tag6115.xml"/><Relationship Id="rId24" Type="http://schemas.openxmlformats.org/officeDocument/2006/relationships/tags" Target="../tags/tag6128.xml"/><Relationship Id="rId32" Type="http://schemas.openxmlformats.org/officeDocument/2006/relationships/tags" Target="../tags/tag6136.xml"/><Relationship Id="rId37" Type="http://schemas.openxmlformats.org/officeDocument/2006/relationships/tags" Target="../tags/tag6141.xml"/><Relationship Id="rId40" Type="http://schemas.openxmlformats.org/officeDocument/2006/relationships/tags" Target="../tags/tag6144.xml"/><Relationship Id="rId45" Type="http://schemas.openxmlformats.org/officeDocument/2006/relationships/tags" Target="../tags/tag6149.xml"/><Relationship Id="rId53" Type="http://schemas.openxmlformats.org/officeDocument/2006/relationships/tags" Target="../tags/tag6157.xml"/><Relationship Id="rId58" Type="http://schemas.openxmlformats.org/officeDocument/2006/relationships/tags" Target="../tags/tag6162.xml"/><Relationship Id="rId66" Type="http://schemas.openxmlformats.org/officeDocument/2006/relationships/tags" Target="../tags/tag6170.xml"/><Relationship Id="rId74" Type="http://schemas.openxmlformats.org/officeDocument/2006/relationships/tags" Target="../tags/tag6178.xml"/><Relationship Id="rId79" Type="http://schemas.openxmlformats.org/officeDocument/2006/relationships/image" Target="../media/image100.wmf"/><Relationship Id="rId5" Type="http://schemas.openxmlformats.org/officeDocument/2006/relationships/tags" Target="../tags/tag6109.xml"/><Relationship Id="rId61" Type="http://schemas.openxmlformats.org/officeDocument/2006/relationships/tags" Target="../tags/tag6165.xml"/><Relationship Id="rId10" Type="http://schemas.openxmlformats.org/officeDocument/2006/relationships/tags" Target="../tags/tag6114.xml"/><Relationship Id="rId19" Type="http://schemas.openxmlformats.org/officeDocument/2006/relationships/tags" Target="../tags/tag6123.xml"/><Relationship Id="rId31" Type="http://schemas.openxmlformats.org/officeDocument/2006/relationships/tags" Target="../tags/tag6135.xml"/><Relationship Id="rId44" Type="http://schemas.openxmlformats.org/officeDocument/2006/relationships/tags" Target="../tags/tag6148.xml"/><Relationship Id="rId52" Type="http://schemas.openxmlformats.org/officeDocument/2006/relationships/tags" Target="../tags/tag6156.xml"/><Relationship Id="rId60" Type="http://schemas.openxmlformats.org/officeDocument/2006/relationships/tags" Target="../tags/tag6164.xml"/><Relationship Id="rId65" Type="http://schemas.openxmlformats.org/officeDocument/2006/relationships/tags" Target="../tags/tag6169.xml"/><Relationship Id="rId73" Type="http://schemas.openxmlformats.org/officeDocument/2006/relationships/tags" Target="../tags/tag6177.xml"/><Relationship Id="rId78" Type="http://schemas.openxmlformats.org/officeDocument/2006/relationships/oleObject" Target="../embeddings/oleObject5.bin"/><Relationship Id="rId4" Type="http://schemas.openxmlformats.org/officeDocument/2006/relationships/tags" Target="../tags/tag6108.xml"/><Relationship Id="rId9" Type="http://schemas.openxmlformats.org/officeDocument/2006/relationships/tags" Target="../tags/tag6113.xml"/><Relationship Id="rId14" Type="http://schemas.openxmlformats.org/officeDocument/2006/relationships/tags" Target="../tags/tag6118.xml"/><Relationship Id="rId22" Type="http://schemas.openxmlformats.org/officeDocument/2006/relationships/tags" Target="../tags/tag6126.xml"/><Relationship Id="rId27" Type="http://schemas.openxmlformats.org/officeDocument/2006/relationships/tags" Target="../tags/tag6131.xml"/><Relationship Id="rId30" Type="http://schemas.openxmlformats.org/officeDocument/2006/relationships/tags" Target="../tags/tag6134.xml"/><Relationship Id="rId35" Type="http://schemas.openxmlformats.org/officeDocument/2006/relationships/tags" Target="../tags/tag6139.xml"/><Relationship Id="rId43" Type="http://schemas.openxmlformats.org/officeDocument/2006/relationships/tags" Target="../tags/tag6147.xml"/><Relationship Id="rId48" Type="http://schemas.openxmlformats.org/officeDocument/2006/relationships/tags" Target="../tags/tag6152.xml"/><Relationship Id="rId56" Type="http://schemas.openxmlformats.org/officeDocument/2006/relationships/tags" Target="../tags/tag6160.xml"/><Relationship Id="rId64" Type="http://schemas.openxmlformats.org/officeDocument/2006/relationships/tags" Target="../tags/tag6168.xml"/><Relationship Id="rId69" Type="http://schemas.openxmlformats.org/officeDocument/2006/relationships/tags" Target="../tags/tag6173.xml"/><Relationship Id="rId77" Type="http://schemas.openxmlformats.org/officeDocument/2006/relationships/notesSlide" Target="../notesSlides/notesSlide59.xml"/><Relationship Id="rId8" Type="http://schemas.openxmlformats.org/officeDocument/2006/relationships/tags" Target="../tags/tag6112.xml"/><Relationship Id="rId51" Type="http://schemas.openxmlformats.org/officeDocument/2006/relationships/tags" Target="../tags/tag6155.xml"/><Relationship Id="rId72" Type="http://schemas.openxmlformats.org/officeDocument/2006/relationships/tags" Target="../tags/tag6176.xml"/><Relationship Id="rId3" Type="http://schemas.openxmlformats.org/officeDocument/2006/relationships/tags" Target="../tags/tag6107.xml"/><Relationship Id="rId12" Type="http://schemas.openxmlformats.org/officeDocument/2006/relationships/tags" Target="../tags/tag6116.xml"/><Relationship Id="rId17" Type="http://schemas.openxmlformats.org/officeDocument/2006/relationships/tags" Target="../tags/tag6121.xml"/><Relationship Id="rId25" Type="http://schemas.openxmlformats.org/officeDocument/2006/relationships/tags" Target="../tags/tag6129.xml"/><Relationship Id="rId33" Type="http://schemas.openxmlformats.org/officeDocument/2006/relationships/tags" Target="../tags/tag6137.xml"/><Relationship Id="rId38" Type="http://schemas.openxmlformats.org/officeDocument/2006/relationships/tags" Target="../tags/tag6142.xml"/><Relationship Id="rId46" Type="http://schemas.openxmlformats.org/officeDocument/2006/relationships/tags" Target="../tags/tag6150.xml"/><Relationship Id="rId59" Type="http://schemas.openxmlformats.org/officeDocument/2006/relationships/tags" Target="../tags/tag6163.xml"/><Relationship Id="rId67" Type="http://schemas.openxmlformats.org/officeDocument/2006/relationships/tags" Target="../tags/tag6171.xml"/><Relationship Id="rId20" Type="http://schemas.openxmlformats.org/officeDocument/2006/relationships/tags" Target="../tags/tag6124.xml"/><Relationship Id="rId41" Type="http://schemas.openxmlformats.org/officeDocument/2006/relationships/tags" Target="../tags/tag6145.xml"/><Relationship Id="rId54" Type="http://schemas.openxmlformats.org/officeDocument/2006/relationships/tags" Target="../tags/tag6158.xml"/><Relationship Id="rId62" Type="http://schemas.openxmlformats.org/officeDocument/2006/relationships/tags" Target="../tags/tag6166.xml"/><Relationship Id="rId70" Type="http://schemas.openxmlformats.org/officeDocument/2006/relationships/tags" Target="../tags/tag6174.xml"/><Relationship Id="rId75" Type="http://schemas.openxmlformats.org/officeDocument/2006/relationships/tags" Target="../tags/tag6179.xml"/><Relationship Id="rId1" Type="http://schemas.openxmlformats.org/officeDocument/2006/relationships/vmlDrawing" Target="../drawings/vmlDrawing4.vml"/><Relationship Id="rId6" Type="http://schemas.openxmlformats.org/officeDocument/2006/relationships/tags" Target="../tags/tag6110.xml"/><Relationship Id="rId15" Type="http://schemas.openxmlformats.org/officeDocument/2006/relationships/tags" Target="../tags/tag6119.xml"/><Relationship Id="rId23" Type="http://schemas.openxmlformats.org/officeDocument/2006/relationships/tags" Target="../tags/tag6127.xml"/><Relationship Id="rId28" Type="http://schemas.openxmlformats.org/officeDocument/2006/relationships/tags" Target="../tags/tag6132.xml"/><Relationship Id="rId36" Type="http://schemas.openxmlformats.org/officeDocument/2006/relationships/tags" Target="../tags/tag6140.xml"/><Relationship Id="rId49" Type="http://schemas.openxmlformats.org/officeDocument/2006/relationships/tags" Target="../tags/tag6153.xml"/><Relationship Id="rId57" Type="http://schemas.openxmlformats.org/officeDocument/2006/relationships/tags" Target="../tags/tag616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tags" Target="../tags/tag6187.xml"/><Relationship Id="rId13" Type="http://schemas.openxmlformats.org/officeDocument/2006/relationships/tags" Target="../tags/tag6192.xml"/><Relationship Id="rId18" Type="http://schemas.openxmlformats.org/officeDocument/2006/relationships/tags" Target="../tags/tag6197.xml"/><Relationship Id="rId26" Type="http://schemas.openxmlformats.org/officeDocument/2006/relationships/tags" Target="../tags/tag6205.xml"/><Relationship Id="rId3" Type="http://schemas.openxmlformats.org/officeDocument/2006/relationships/tags" Target="../tags/tag6182.xml"/><Relationship Id="rId21" Type="http://schemas.openxmlformats.org/officeDocument/2006/relationships/tags" Target="../tags/tag6200.xml"/><Relationship Id="rId34" Type="http://schemas.openxmlformats.org/officeDocument/2006/relationships/notesSlide" Target="../notesSlides/notesSlide60.xml"/><Relationship Id="rId7" Type="http://schemas.openxmlformats.org/officeDocument/2006/relationships/tags" Target="../tags/tag6186.xml"/><Relationship Id="rId12" Type="http://schemas.openxmlformats.org/officeDocument/2006/relationships/tags" Target="../tags/tag6191.xml"/><Relationship Id="rId17" Type="http://schemas.openxmlformats.org/officeDocument/2006/relationships/tags" Target="../tags/tag6196.xml"/><Relationship Id="rId25" Type="http://schemas.openxmlformats.org/officeDocument/2006/relationships/tags" Target="../tags/tag6204.xml"/><Relationship Id="rId33" Type="http://schemas.openxmlformats.org/officeDocument/2006/relationships/slideLayout" Target="../slideLayouts/slideLayout6.xml"/><Relationship Id="rId2" Type="http://schemas.openxmlformats.org/officeDocument/2006/relationships/tags" Target="../tags/tag6181.xml"/><Relationship Id="rId16" Type="http://schemas.openxmlformats.org/officeDocument/2006/relationships/tags" Target="../tags/tag6195.xml"/><Relationship Id="rId20" Type="http://schemas.openxmlformats.org/officeDocument/2006/relationships/tags" Target="../tags/tag6199.xml"/><Relationship Id="rId29" Type="http://schemas.openxmlformats.org/officeDocument/2006/relationships/tags" Target="../tags/tag6208.xml"/><Relationship Id="rId1" Type="http://schemas.openxmlformats.org/officeDocument/2006/relationships/tags" Target="../tags/tag6180.xml"/><Relationship Id="rId6" Type="http://schemas.openxmlformats.org/officeDocument/2006/relationships/tags" Target="../tags/tag6185.xml"/><Relationship Id="rId11" Type="http://schemas.openxmlformats.org/officeDocument/2006/relationships/tags" Target="../tags/tag6190.xml"/><Relationship Id="rId24" Type="http://schemas.openxmlformats.org/officeDocument/2006/relationships/tags" Target="../tags/tag6203.xml"/><Relationship Id="rId32" Type="http://schemas.openxmlformats.org/officeDocument/2006/relationships/tags" Target="../tags/tag6211.xml"/><Relationship Id="rId5" Type="http://schemas.openxmlformats.org/officeDocument/2006/relationships/tags" Target="../tags/tag6184.xml"/><Relationship Id="rId15" Type="http://schemas.openxmlformats.org/officeDocument/2006/relationships/tags" Target="../tags/tag6194.xml"/><Relationship Id="rId23" Type="http://schemas.openxmlformats.org/officeDocument/2006/relationships/tags" Target="../tags/tag6202.xml"/><Relationship Id="rId28" Type="http://schemas.openxmlformats.org/officeDocument/2006/relationships/tags" Target="../tags/tag6207.xml"/><Relationship Id="rId10" Type="http://schemas.openxmlformats.org/officeDocument/2006/relationships/tags" Target="../tags/tag6189.xml"/><Relationship Id="rId19" Type="http://schemas.openxmlformats.org/officeDocument/2006/relationships/tags" Target="../tags/tag6198.xml"/><Relationship Id="rId31" Type="http://schemas.openxmlformats.org/officeDocument/2006/relationships/tags" Target="../tags/tag6210.xml"/><Relationship Id="rId4" Type="http://schemas.openxmlformats.org/officeDocument/2006/relationships/tags" Target="../tags/tag6183.xml"/><Relationship Id="rId9" Type="http://schemas.openxmlformats.org/officeDocument/2006/relationships/tags" Target="../tags/tag6188.xml"/><Relationship Id="rId14" Type="http://schemas.openxmlformats.org/officeDocument/2006/relationships/tags" Target="../tags/tag6193.xml"/><Relationship Id="rId22" Type="http://schemas.openxmlformats.org/officeDocument/2006/relationships/tags" Target="../tags/tag6201.xml"/><Relationship Id="rId27" Type="http://schemas.openxmlformats.org/officeDocument/2006/relationships/tags" Target="../tags/tag6206.xml"/><Relationship Id="rId30" Type="http://schemas.openxmlformats.org/officeDocument/2006/relationships/tags" Target="../tags/tag6209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tags" Target="../tags/tag6219.xml"/><Relationship Id="rId13" Type="http://schemas.openxmlformats.org/officeDocument/2006/relationships/tags" Target="../tags/tag6224.xml"/><Relationship Id="rId18" Type="http://schemas.openxmlformats.org/officeDocument/2006/relationships/tags" Target="../tags/tag6229.xml"/><Relationship Id="rId26" Type="http://schemas.openxmlformats.org/officeDocument/2006/relationships/tags" Target="../tags/tag6237.xml"/><Relationship Id="rId3" Type="http://schemas.openxmlformats.org/officeDocument/2006/relationships/tags" Target="../tags/tag6214.xml"/><Relationship Id="rId21" Type="http://schemas.openxmlformats.org/officeDocument/2006/relationships/tags" Target="../tags/tag6232.xml"/><Relationship Id="rId34" Type="http://schemas.openxmlformats.org/officeDocument/2006/relationships/notesSlide" Target="../notesSlides/notesSlide61.xml"/><Relationship Id="rId7" Type="http://schemas.openxmlformats.org/officeDocument/2006/relationships/tags" Target="../tags/tag6218.xml"/><Relationship Id="rId12" Type="http://schemas.openxmlformats.org/officeDocument/2006/relationships/tags" Target="../tags/tag6223.xml"/><Relationship Id="rId17" Type="http://schemas.openxmlformats.org/officeDocument/2006/relationships/tags" Target="../tags/tag6228.xml"/><Relationship Id="rId25" Type="http://schemas.openxmlformats.org/officeDocument/2006/relationships/tags" Target="../tags/tag6236.xml"/><Relationship Id="rId33" Type="http://schemas.openxmlformats.org/officeDocument/2006/relationships/slideLayout" Target="../slideLayouts/slideLayout6.xml"/><Relationship Id="rId2" Type="http://schemas.openxmlformats.org/officeDocument/2006/relationships/tags" Target="../tags/tag6213.xml"/><Relationship Id="rId16" Type="http://schemas.openxmlformats.org/officeDocument/2006/relationships/tags" Target="../tags/tag6227.xml"/><Relationship Id="rId20" Type="http://schemas.openxmlformats.org/officeDocument/2006/relationships/tags" Target="../tags/tag6231.xml"/><Relationship Id="rId29" Type="http://schemas.openxmlformats.org/officeDocument/2006/relationships/tags" Target="../tags/tag6240.xml"/><Relationship Id="rId1" Type="http://schemas.openxmlformats.org/officeDocument/2006/relationships/tags" Target="../tags/tag6212.xml"/><Relationship Id="rId6" Type="http://schemas.openxmlformats.org/officeDocument/2006/relationships/tags" Target="../tags/tag6217.xml"/><Relationship Id="rId11" Type="http://schemas.openxmlformats.org/officeDocument/2006/relationships/tags" Target="../tags/tag6222.xml"/><Relationship Id="rId24" Type="http://schemas.openxmlformats.org/officeDocument/2006/relationships/tags" Target="../tags/tag6235.xml"/><Relationship Id="rId32" Type="http://schemas.openxmlformats.org/officeDocument/2006/relationships/tags" Target="../tags/tag6243.xml"/><Relationship Id="rId5" Type="http://schemas.openxmlformats.org/officeDocument/2006/relationships/tags" Target="../tags/tag6216.xml"/><Relationship Id="rId15" Type="http://schemas.openxmlformats.org/officeDocument/2006/relationships/tags" Target="../tags/tag6226.xml"/><Relationship Id="rId23" Type="http://schemas.openxmlformats.org/officeDocument/2006/relationships/tags" Target="../tags/tag6234.xml"/><Relationship Id="rId28" Type="http://schemas.openxmlformats.org/officeDocument/2006/relationships/tags" Target="../tags/tag6239.xml"/><Relationship Id="rId10" Type="http://schemas.openxmlformats.org/officeDocument/2006/relationships/tags" Target="../tags/tag6221.xml"/><Relationship Id="rId19" Type="http://schemas.openxmlformats.org/officeDocument/2006/relationships/tags" Target="../tags/tag6230.xml"/><Relationship Id="rId31" Type="http://schemas.openxmlformats.org/officeDocument/2006/relationships/tags" Target="../tags/tag6242.xml"/><Relationship Id="rId4" Type="http://schemas.openxmlformats.org/officeDocument/2006/relationships/tags" Target="../tags/tag6215.xml"/><Relationship Id="rId9" Type="http://schemas.openxmlformats.org/officeDocument/2006/relationships/tags" Target="../tags/tag6220.xml"/><Relationship Id="rId14" Type="http://schemas.openxmlformats.org/officeDocument/2006/relationships/tags" Target="../tags/tag6225.xml"/><Relationship Id="rId22" Type="http://schemas.openxmlformats.org/officeDocument/2006/relationships/tags" Target="../tags/tag6233.xml"/><Relationship Id="rId27" Type="http://schemas.openxmlformats.org/officeDocument/2006/relationships/tags" Target="../tags/tag6238.xml"/><Relationship Id="rId30" Type="http://schemas.openxmlformats.org/officeDocument/2006/relationships/tags" Target="../tags/tag6241.xml"/></Relationships>
</file>

<file path=ppt/slides/_rels/slide176.xml.rels><?xml version="1.0" encoding="UTF-8" standalone="yes"?>
<Relationships xmlns="http://schemas.openxmlformats.org/package/2006/relationships"><Relationship Id="rId13" Type="http://schemas.openxmlformats.org/officeDocument/2006/relationships/tags" Target="../tags/tag6256.xml"/><Relationship Id="rId18" Type="http://schemas.openxmlformats.org/officeDocument/2006/relationships/tags" Target="../tags/tag6261.xml"/><Relationship Id="rId26" Type="http://schemas.openxmlformats.org/officeDocument/2006/relationships/tags" Target="../tags/tag6269.xml"/><Relationship Id="rId39" Type="http://schemas.openxmlformats.org/officeDocument/2006/relationships/tags" Target="../tags/tag6282.xml"/><Relationship Id="rId21" Type="http://schemas.openxmlformats.org/officeDocument/2006/relationships/tags" Target="../tags/tag6264.xml"/><Relationship Id="rId34" Type="http://schemas.openxmlformats.org/officeDocument/2006/relationships/tags" Target="../tags/tag6277.xml"/><Relationship Id="rId42" Type="http://schemas.openxmlformats.org/officeDocument/2006/relationships/tags" Target="../tags/tag6285.xml"/><Relationship Id="rId47" Type="http://schemas.openxmlformats.org/officeDocument/2006/relationships/tags" Target="../tags/tag6290.xml"/><Relationship Id="rId50" Type="http://schemas.openxmlformats.org/officeDocument/2006/relationships/tags" Target="../tags/tag6293.xml"/><Relationship Id="rId55" Type="http://schemas.openxmlformats.org/officeDocument/2006/relationships/tags" Target="../tags/tag6298.xml"/><Relationship Id="rId63" Type="http://schemas.openxmlformats.org/officeDocument/2006/relationships/tags" Target="../tags/tag6306.xml"/><Relationship Id="rId68" Type="http://schemas.openxmlformats.org/officeDocument/2006/relationships/slideLayout" Target="../slideLayouts/slideLayout6.xml"/><Relationship Id="rId7" Type="http://schemas.openxmlformats.org/officeDocument/2006/relationships/tags" Target="../tags/tag6250.xml"/><Relationship Id="rId2" Type="http://schemas.openxmlformats.org/officeDocument/2006/relationships/tags" Target="../tags/tag6245.xml"/><Relationship Id="rId16" Type="http://schemas.openxmlformats.org/officeDocument/2006/relationships/tags" Target="../tags/tag6259.xml"/><Relationship Id="rId29" Type="http://schemas.openxmlformats.org/officeDocument/2006/relationships/tags" Target="../tags/tag6272.xml"/><Relationship Id="rId1" Type="http://schemas.openxmlformats.org/officeDocument/2006/relationships/tags" Target="../tags/tag6244.xml"/><Relationship Id="rId6" Type="http://schemas.openxmlformats.org/officeDocument/2006/relationships/tags" Target="../tags/tag6249.xml"/><Relationship Id="rId11" Type="http://schemas.openxmlformats.org/officeDocument/2006/relationships/tags" Target="../tags/tag6254.xml"/><Relationship Id="rId24" Type="http://schemas.openxmlformats.org/officeDocument/2006/relationships/tags" Target="../tags/tag6267.xml"/><Relationship Id="rId32" Type="http://schemas.openxmlformats.org/officeDocument/2006/relationships/tags" Target="../tags/tag6275.xml"/><Relationship Id="rId37" Type="http://schemas.openxmlformats.org/officeDocument/2006/relationships/tags" Target="../tags/tag6280.xml"/><Relationship Id="rId40" Type="http://schemas.openxmlformats.org/officeDocument/2006/relationships/tags" Target="../tags/tag6283.xml"/><Relationship Id="rId45" Type="http://schemas.openxmlformats.org/officeDocument/2006/relationships/tags" Target="../tags/tag6288.xml"/><Relationship Id="rId53" Type="http://schemas.openxmlformats.org/officeDocument/2006/relationships/tags" Target="../tags/tag6296.xml"/><Relationship Id="rId58" Type="http://schemas.openxmlformats.org/officeDocument/2006/relationships/tags" Target="../tags/tag6301.xml"/><Relationship Id="rId66" Type="http://schemas.openxmlformats.org/officeDocument/2006/relationships/tags" Target="../tags/tag6309.xml"/><Relationship Id="rId5" Type="http://schemas.openxmlformats.org/officeDocument/2006/relationships/tags" Target="../tags/tag6248.xml"/><Relationship Id="rId15" Type="http://schemas.openxmlformats.org/officeDocument/2006/relationships/tags" Target="../tags/tag6258.xml"/><Relationship Id="rId23" Type="http://schemas.openxmlformats.org/officeDocument/2006/relationships/tags" Target="../tags/tag6266.xml"/><Relationship Id="rId28" Type="http://schemas.openxmlformats.org/officeDocument/2006/relationships/tags" Target="../tags/tag6271.xml"/><Relationship Id="rId36" Type="http://schemas.openxmlformats.org/officeDocument/2006/relationships/tags" Target="../tags/tag6279.xml"/><Relationship Id="rId49" Type="http://schemas.openxmlformats.org/officeDocument/2006/relationships/tags" Target="../tags/tag6292.xml"/><Relationship Id="rId57" Type="http://schemas.openxmlformats.org/officeDocument/2006/relationships/tags" Target="../tags/tag6300.xml"/><Relationship Id="rId61" Type="http://schemas.openxmlformats.org/officeDocument/2006/relationships/tags" Target="../tags/tag6304.xml"/><Relationship Id="rId10" Type="http://schemas.openxmlformats.org/officeDocument/2006/relationships/tags" Target="../tags/tag6253.xml"/><Relationship Id="rId19" Type="http://schemas.openxmlformats.org/officeDocument/2006/relationships/tags" Target="../tags/tag6262.xml"/><Relationship Id="rId31" Type="http://schemas.openxmlformats.org/officeDocument/2006/relationships/tags" Target="../tags/tag6274.xml"/><Relationship Id="rId44" Type="http://schemas.openxmlformats.org/officeDocument/2006/relationships/tags" Target="../tags/tag6287.xml"/><Relationship Id="rId52" Type="http://schemas.openxmlformats.org/officeDocument/2006/relationships/tags" Target="../tags/tag6295.xml"/><Relationship Id="rId60" Type="http://schemas.openxmlformats.org/officeDocument/2006/relationships/tags" Target="../tags/tag6303.xml"/><Relationship Id="rId65" Type="http://schemas.openxmlformats.org/officeDocument/2006/relationships/tags" Target="../tags/tag6308.xml"/><Relationship Id="rId4" Type="http://schemas.openxmlformats.org/officeDocument/2006/relationships/tags" Target="../tags/tag6247.xml"/><Relationship Id="rId9" Type="http://schemas.openxmlformats.org/officeDocument/2006/relationships/tags" Target="../tags/tag6252.xml"/><Relationship Id="rId14" Type="http://schemas.openxmlformats.org/officeDocument/2006/relationships/tags" Target="../tags/tag6257.xml"/><Relationship Id="rId22" Type="http://schemas.openxmlformats.org/officeDocument/2006/relationships/tags" Target="../tags/tag6265.xml"/><Relationship Id="rId27" Type="http://schemas.openxmlformats.org/officeDocument/2006/relationships/tags" Target="../tags/tag6270.xml"/><Relationship Id="rId30" Type="http://schemas.openxmlformats.org/officeDocument/2006/relationships/tags" Target="../tags/tag6273.xml"/><Relationship Id="rId35" Type="http://schemas.openxmlformats.org/officeDocument/2006/relationships/tags" Target="../tags/tag6278.xml"/><Relationship Id="rId43" Type="http://schemas.openxmlformats.org/officeDocument/2006/relationships/tags" Target="../tags/tag6286.xml"/><Relationship Id="rId48" Type="http://schemas.openxmlformats.org/officeDocument/2006/relationships/tags" Target="../tags/tag6291.xml"/><Relationship Id="rId56" Type="http://schemas.openxmlformats.org/officeDocument/2006/relationships/tags" Target="../tags/tag6299.xml"/><Relationship Id="rId64" Type="http://schemas.openxmlformats.org/officeDocument/2006/relationships/tags" Target="../tags/tag6307.xml"/><Relationship Id="rId69" Type="http://schemas.openxmlformats.org/officeDocument/2006/relationships/notesSlide" Target="../notesSlides/notesSlide62.xml"/><Relationship Id="rId8" Type="http://schemas.openxmlformats.org/officeDocument/2006/relationships/tags" Target="../tags/tag6251.xml"/><Relationship Id="rId51" Type="http://schemas.openxmlformats.org/officeDocument/2006/relationships/tags" Target="../tags/tag6294.xml"/><Relationship Id="rId3" Type="http://schemas.openxmlformats.org/officeDocument/2006/relationships/tags" Target="../tags/tag6246.xml"/><Relationship Id="rId12" Type="http://schemas.openxmlformats.org/officeDocument/2006/relationships/tags" Target="../tags/tag6255.xml"/><Relationship Id="rId17" Type="http://schemas.openxmlformats.org/officeDocument/2006/relationships/tags" Target="../tags/tag6260.xml"/><Relationship Id="rId25" Type="http://schemas.openxmlformats.org/officeDocument/2006/relationships/tags" Target="../tags/tag6268.xml"/><Relationship Id="rId33" Type="http://schemas.openxmlformats.org/officeDocument/2006/relationships/tags" Target="../tags/tag6276.xml"/><Relationship Id="rId38" Type="http://schemas.openxmlformats.org/officeDocument/2006/relationships/tags" Target="../tags/tag6281.xml"/><Relationship Id="rId46" Type="http://schemas.openxmlformats.org/officeDocument/2006/relationships/tags" Target="../tags/tag6289.xml"/><Relationship Id="rId59" Type="http://schemas.openxmlformats.org/officeDocument/2006/relationships/tags" Target="../tags/tag6302.xml"/><Relationship Id="rId67" Type="http://schemas.openxmlformats.org/officeDocument/2006/relationships/tags" Target="../tags/tag6310.xml"/><Relationship Id="rId20" Type="http://schemas.openxmlformats.org/officeDocument/2006/relationships/tags" Target="../tags/tag6263.xml"/><Relationship Id="rId41" Type="http://schemas.openxmlformats.org/officeDocument/2006/relationships/tags" Target="../tags/tag6284.xml"/><Relationship Id="rId54" Type="http://schemas.openxmlformats.org/officeDocument/2006/relationships/tags" Target="../tags/tag6297.xml"/><Relationship Id="rId62" Type="http://schemas.openxmlformats.org/officeDocument/2006/relationships/tags" Target="../tags/tag6305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tags" Target="../tags/tag6318.xml"/><Relationship Id="rId13" Type="http://schemas.openxmlformats.org/officeDocument/2006/relationships/tags" Target="../tags/tag6323.xml"/><Relationship Id="rId18" Type="http://schemas.openxmlformats.org/officeDocument/2006/relationships/tags" Target="../tags/tag6328.xml"/><Relationship Id="rId26" Type="http://schemas.openxmlformats.org/officeDocument/2006/relationships/tags" Target="../tags/tag6336.xml"/><Relationship Id="rId3" Type="http://schemas.openxmlformats.org/officeDocument/2006/relationships/tags" Target="../tags/tag6313.xml"/><Relationship Id="rId21" Type="http://schemas.openxmlformats.org/officeDocument/2006/relationships/tags" Target="../tags/tag6331.xml"/><Relationship Id="rId34" Type="http://schemas.openxmlformats.org/officeDocument/2006/relationships/slideLayout" Target="../slideLayouts/slideLayout1.xml"/><Relationship Id="rId7" Type="http://schemas.openxmlformats.org/officeDocument/2006/relationships/tags" Target="../tags/tag6317.xml"/><Relationship Id="rId12" Type="http://schemas.openxmlformats.org/officeDocument/2006/relationships/tags" Target="../tags/tag6322.xml"/><Relationship Id="rId17" Type="http://schemas.openxmlformats.org/officeDocument/2006/relationships/tags" Target="../tags/tag6327.xml"/><Relationship Id="rId25" Type="http://schemas.openxmlformats.org/officeDocument/2006/relationships/tags" Target="../tags/tag6335.xml"/><Relationship Id="rId33" Type="http://schemas.openxmlformats.org/officeDocument/2006/relationships/tags" Target="../tags/tag6343.xml"/><Relationship Id="rId2" Type="http://schemas.openxmlformats.org/officeDocument/2006/relationships/tags" Target="../tags/tag6312.xml"/><Relationship Id="rId16" Type="http://schemas.openxmlformats.org/officeDocument/2006/relationships/tags" Target="../tags/tag6326.xml"/><Relationship Id="rId20" Type="http://schemas.openxmlformats.org/officeDocument/2006/relationships/tags" Target="../tags/tag6330.xml"/><Relationship Id="rId29" Type="http://schemas.openxmlformats.org/officeDocument/2006/relationships/tags" Target="../tags/tag6339.xml"/><Relationship Id="rId1" Type="http://schemas.openxmlformats.org/officeDocument/2006/relationships/tags" Target="../tags/tag6311.xml"/><Relationship Id="rId6" Type="http://schemas.openxmlformats.org/officeDocument/2006/relationships/tags" Target="../tags/tag6316.xml"/><Relationship Id="rId11" Type="http://schemas.openxmlformats.org/officeDocument/2006/relationships/tags" Target="../tags/tag6321.xml"/><Relationship Id="rId24" Type="http://schemas.openxmlformats.org/officeDocument/2006/relationships/tags" Target="../tags/tag6334.xml"/><Relationship Id="rId32" Type="http://schemas.openxmlformats.org/officeDocument/2006/relationships/tags" Target="../tags/tag6342.xml"/><Relationship Id="rId5" Type="http://schemas.openxmlformats.org/officeDocument/2006/relationships/tags" Target="../tags/tag6315.xml"/><Relationship Id="rId15" Type="http://schemas.openxmlformats.org/officeDocument/2006/relationships/tags" Target="../tags/tag6325.xml"/><Relationship Id="rId23" Type="http://schemas.openxmlformats.org/officeDocument/2006/relationships/tags" Target="../tags/tag6333.xml"/><Relationship Id="rId28" Type="http://schemas.openxmlformats.org/officeDocument/2006/relationships/tags" Target="../tags/tag6338.xml"/><Relationship Id="rId10" Type="http://schemas.openxmlformats.org/officeDocument/2006/relationships/tags" Target="../tags/tag6320.xml"/><Relationship Id="rId19" Type="http://schemas.openxmlformats.org/officeDocument/2006/relationships/tags" Target="../tags/tag6329.xml"/><Relationship Id="rId31" Type="http://schemas.openxmlformats.org/officeDocument/2006/relationships/tags" Target="../tags/tag6341.xml"/><Relationship Id="rId4" Type="http://schemas.openxmlformats.org/officeDocument/2006/relationships/tags" Target="../tags/tag6314.xml"/><Relationship Id="rId9" Type="http://schemas.openxmlformats.org/officeDocument/2006/relationships/tags" Target="../tags/tag6319.xml"/><Relationship Id="rId14" Type="http://schemas.openxmlformats.org/officeDocument/2006/relationships/tags" Target="../tags/tag6324.xml"/><Relationship Id="rId22" Type="http://schemas.openxmlformats.org/officeDocument/2006/relationships/tags" Target="../tags/tag6332.xml"/><Relationship Id="rId27" Type="http://schemas.openxmlformats.org/officeDocument/2006/relationships/tags" Target="../tags/tag6337.xml"/><Relationship Id="rId30" Type="http://schemas.openxmlformats.org/officeDocument/2006/relationships/tags" Target="../tags/tag6340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tags" Target="../tags/tag6351.xml"/><Relationship Id="rId13" Type="http://schemas.openxmlformats.org/officeDocument/2006/relationships/tags" Target="../tags/tag6356.xml"/><Relationship Id="rId18" Type="http://schemas.openxmlformats.org/officeDocument/2006/relationships/tags" Target="../tags/tag6361.xml"/><Relationship Id="rId26" Type="http://schemas.openxmlformats.org/officeDocument/2006/relationships/tags" Target="../tags/tag6369.xml"/><Relationship Id="rId3" Type="http://schemas.openxmlformats.org/officeDocument/2006/relationships/tags" Target="../tags/tag6346.xml"/><Relationship Id="rId21" Type="http://schemas.openxmlformats.org/officeDocument/2006/relationships/tags" Target="../tags/tag6364.xml"/><Relationship Id="rId34" Type="http://schemas.openxmlformats.org/officeDocument/2006/relationships/tags" Target="../tags/tag6377.xml"/><Relationship Id="rId7" Type="http://schemas.openxmlformats.org/officeDocument/2006/relationships/tags" Target="../tags/tag6350.xml"/><Relationship Id="rId12" Type="http://schemas.openxmlformats.org/officeDocument/2006/relationships/tags" Target="../tags/tag6355.xml"/><Relationship Id="rId17" Type="http://schemas.openxmlformats.org/officeDocument/2006/relationships/tags" Target="../tags/tag6360.xml"/><Relationship Id="rId25" Type="http://schemas.openxmlformats.org/officeDocument/2006/relationships/tags" Target="../tags/tag6368.xml"/><Relationship Id="rId33" Type="http://schemas.openxmlformats.org/officeDocument/2006/relationships/tags" Target="../tags/tag6376.xml"/><Relationship Id="rId38" Type="http://schemas.openxmlformats.org/officeDocument/2006/relationships/slideLayout" Target="../slideLayouts/slideLayout1.xml"/><Relationship Id="rId2" Type="http://schemas.openxmlformats.org/officeDocument/2006/relationships/tags" Target="../tags/tag6345.xml"/><Relationship Id="rId16" Type="http://schemas.openxmlformats.org/officeDocument/2006/relationships/tags" Target="../tags/tag6359.xml"/><Relationship Id="rId20" Type="http://schemas.openxmlformats.org/officeDocument/2006/relationships/tags" Target="../tags/tag6363.xml"/><Relationship Id="rId29" Type="http://schemas.openxmlformats.org/officeDocument/2006/relationships/tags" Target="../tags/tag6372.xml"/><Relationship Id="rId1" Type="http://schemas.openxmlformats.org/officeDocument/2006/relationships/tags" Target="../tags/tag6344.xml"/><Relationship Id="rId6" Type="http://schemas.openxmlformats.org/officeDocument/2006/relationships/tags" Target="../tags/tag6349.xml"/><Relationship Id="rId11" Type="http://schemas.openxmlformats.org/officeDocument/2006/relationships/tags" Target="../tags/tag6354.xml"/><Relationship Id="rId24" Type="http://schemas.openxmlformats.org/officeDocument/2006/relationships/tags" Target="../tags/tag6367.xml"/><Relationship Id="rId32" Type="http://schemas.openxmlformats.org/officeDocument/2006/relationships/tags" Target="../tags/tag6375.xml"/><Relationship Id="rId37" Type="http://schemas.openxmlformats.org/officeDocument/2006/relationships/tags" Target="../tags/tag6380.xml"/><Relationship Id="rId5" Type="http://schemas.openxmlformats.org/officeDocument/2006/relationships/tags" Target="../tags/tag6348.xml"/><Relationship Id="rId15" Type="http://schemas.openxmlformats.org/officeDocument/2006/relationships/tags" Target="../tags/tag6358.xml"/><Relationship Id="rId23" Type="http://schemas.openxmlformats.org/officeDocument/2006/relationships/tags" Target="../tags/tag6366.xml"/><Relationship Id="rId28" Type="http://schemas.openxmlformats.org/officeDocument/2006/relationships/tags" Target="../tags/tag6371.xml"/><Relationship Id="rId36" Type="http://schemas.openxmlformats.org/officeDocument/2006/relationships/tags" Target="../tags/tag6379.xml"/><Relationship Id="rId10" Type="http://schemas.openxmlformats.org/officeDocument/2006/relationships/tags" Target="../tags/tag6353.xml"/><Relationship Id="rId19" Type="http://schemas.openxmlformats.org/officeDocument/2006/relationships/tags" Target="../tags/tag6362.xml"/><Relationship Id="rId31" Type="http://schemas.openxmlformats.org/officeDocument/2006/relationships/tags" Target="../tags/tag6374.xml"/><Relationship Id="rId4" Type="http://schemas.openxmlformats.org/officeDocument/2006/relationships/tags" Target="../tags/tag6347.xml"/><Relationship Id="rId9" Type="http://schemas.openxmlformats.org/officeDocument/2006/relationships/tags" Target="../tags/tag6352.xml"/><Relationship Id="rId14" Type="http://schemas.openxmlformats.org/officeDocument/2006/relationships/tags" Target="../tags/tag6357.xml"/><Relationship Id="rId22" Type="http://schemas.openxmlformats.org/officeDocument/2006/relationships/tags" Target="../tags/tag6365.xml"/><Relationship Id="rId27" Type="http://schemas.openxmlformats.org/officeDocument/2006/relationships/tags" Target="../tags/tag6370.xml"/><Relationship Id="rId30" Type="http://schemas.openxmlformats.org/officeDocument/2006/relationships/tags" Target="../tags/tag6373.xml"/><Relationship Id="rId35" Type="http://schemas.openxmlformats.org/officeDocument/2006/relationships/tags" Target="../tags/tag637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56.xml"/><Relationship Id="rId1" Type="http://schemas.openxmlformats.org/officeDocument/2006/relationships/tags" Target="../tags/tag214.xml"/><Relationship Id="rId4" Type="http://schemas.openxmlformats.org/officeDocument/2006/relationships/image" Target="../media/image18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tags" Target="../tags/tag6388.xml"/><Relationship Id="rId13" Type="http://schemas.openxmlformats.org/officeDocument/2006/relationships/tags" Target="../tags/tag6393.xml"/><Relationship Id="rId18" Type="http://schemas.openxmlformats.org/officeDocument/2006/relationships/tags" Target="../tags/tag6398.xml"/><Relationship Id="rId3" Type="http://schemas.openxmlformats.org/officeDocument/2006/relationships/tags" Target="../tags/tag6383.xml"/><Relationship Id="rId7" Type="http://schemas.openxmlformats.org/officeDocument/2006/relationships/tags" Target="../tags/tag6387.xml"/><Relationship Id="rId12" Type="http://schemas.openxmlformats.org/officeDocument/2006/relationships/tags" Target="../tags/tag6392.xml"/><Relationship Id="rId17" Type="http://schemas.openxmlformats.org/officeDocument/2006/relationships/tags" Target="../tags/tag6397.xml"/><Relationship Id="rId2" Type="http://schemas.openxmlformats.org/officeDocument/2006/relationships/tags" Target="../tags/tag6382.xml"/><Relationship Id="rId16" Type="http://schemas.openxmlformats.org/officeDocument/2006/relationships/tags" Target="../tags/tag6396.xml"/><Relationship Id="rId20" Type="http://schemas.openxmlformats.org/officeDocument/2006/relationships/image" Target="../media/image96.png"/><Relationship Id="rId1" Type="http://schemas.openxmlformats.org/officeDocument/2006/relationships/tags" Target="../tags/tag6381.xml"/><Relationship Id="rId6" Type="http://schemas.openxmlformats.org/officeDocument/2006/relationships/tags" Target="../tags/tag6386.xml"/><Relationship Id="rId11" Type="http://schemas.openxmlformats.org/officeDocument/2006/relationships/tags" Target="../tags/tag6391.xml"/><Relationship Id="rId5" Type="http://schemas.openxmlformats.org/officeDocument/2006/relationships/tags" Target="../tags/tag6385.xml"/><Relationship Id="rId15" Type="http://schemas.openxmlformats.org/officeDocument/2006/relationships/tags" Target="../tags/tag6395.xml"/><Relationship Id="rId10" Type="http://schemas.openxmlformats.org/officeDocument/2006/relationships/tags" Target="../tags/tag6390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6384.xml"/><Relationship Id="rId9" Type="http://schemas.openxmlformats.org/officeDocument/2006/relationships/tags" Target="../tags/tag6389.xml"/><Relationship Id="rId14" Type="http://schemas.openxmlformats.org/officeDocument/2006/relationships/tags" Target="../tags/tag6394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tags" Target="../tags/tag6406.xml"/><Relationship Id="rId13" Type="http://schemas.openxmlformats.org/officeDocument/2006/relationships/tags" Target="../tags/tag6411.xml"/><Relationship Id="rId18" Type="http://schemas.openxmlformats.org/officeDocument/2006/relationships/tags" Target="../tags/tag6416.xml"/><Relationship Id="rId3" Type="http://schemas.openxmlformats.org/officeDocument/2006/relationships/tags" Target="../tags/tag6401.xml"/><Relationship Id="rId7" Type="http://schemas.openxmlformats.org/officeDocument/2006/relationships/tags" Target="../tags/tag6405.xml"/><Relationship Id="rId12" Type="http://schemas.openxmlformats.org/officeDocument/2006/relationships/tags" Target="../tags/tag6410.xml"/><Relationship Id="rId17" Type="http://schemas.openxmlformats.org/officeDocument/2006/relationships/tags" Target="../tags/tag6415.xml"/><Relationship Id="rId2" Type="http://schemas.openxmlformats.org/officeDocument/2006/relationships/tags" Target="../tags/tag6400.xml"/><Relationship Id="rId16" Type="http://schemas.openxmlformats.org/officeDocument/2006/relationships/tags" Target="../tags/tag6414.xml"/><Relationship Id="rId20" Type="http://schemas.openxmlformats.org/officeDocument/2006/relationships/image" Target="../media/image95.png"/><Relationship Id="rId1" Type="http://schemas.openxmlformats.org/officeDocument/2006/relationships/tags" Target="../tags/tag6399.xml"/><Relationship Id="rId6" Type="http://schemas.openxmlformats.org/officeDocument/2006/relationships/tags" Target="../tags/tag6404.xml"/><Relationship Id="rId11" Type="http://schemas.openxmlformats.org/officeDocument/2006/relationships/tags" Target="../tags/tag6409.xml"/><Relationship Id="rId5" Type="http://schemas.openxmlformats.org/officeDocument/2006/relationships/tags" Target="../tags/tag6403.xml"/><Relationship Id="rId15" Type="http://schemas.openxmlformats.org/officeDocument/2006/relationships/tags" Target="../tags/tag6413.xml"/><Relationship Id="rId10" Type="http://schemas.openxmlformats.org/officeDocument/2006/relationships/tags" Target="../tags/tag6408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6402.xml"/><Relationship Id="rId9" Type="http://schemas.openxmlformats.org/officeDocument/2006/relationships/tags" Target="../tags/tag6407.xml"/><Relationship Id="rId14" Type="http://schemas.openxmlformats.org/officeDocument/2006/relationships/tags" Target="../tags/tag641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3" Type="http://schemas.openxmlformats.org/officeDocument/2006/relationships/tags" Target="../tags/tag6429.xml"/><Relationship Id="rId18" Type="http://schemas.openxmlformats.org/officeDocument/2006/relationships/tags" Target="../tags/tag6434.xml"/><Relationship Id="rId26" Type="http://schemas.openxmlformats.org/officeDocument/2006/relationships/tags" Target="../tags/tag6442.xml"/><Relationship Id="rId39" Type="http://schemas.openxmlformats.org/officeDocument/2006/relationships/tags" Target="../tags/tag6455.xml"/><Relationship Id="rId21" Type="http://schemas.openxmlformats.org/officeDocument/2006/relationships/tags" Target="../tags/tag6437.xml"/><Relationship Id="rId34" Type="http://schemas.openxmlformats.org/officeDocument/2006/relationships/tags" Target="../tags/tag6450.xml"/><Relationship Id="rId42" Type="http://schemas.openxmlformats.org/officeDocument/2006/relationships/tags" Target="../tags/tag6458.xml"/><Relationship Id="rId47" Type="http://schemas.openxmlformats.org/officeDocument/2006/relationships/tags" Target="../tags/tag6463.xml"/><Relationship Id="rId50" Type="http://schemas.openxmlformats.org/officeDocument/2006/relationships/tags" Target="../tags/tag6466.xml"/><Relationship Id="rId55" Type="http://schemas.openxmlformats.org/officeDocument/2006/relationships/tags" Target="../tags/tag6471.xml"/><Relationship Id="rId63" Type="http://schemas.openxmlformats.org/officeDocument/2006/relationships/tags" Target="../tags/tag6479.xml"/><Relationship Id="rId68" Type="http://schemas.openxmlformats.org/officeDocument/2006/relationships/tags" Target="../tags/tag6484.xml"/><Relationship Id="rId76" Type="http://schemas.openxmlformats.org/officeDocument/2006/relationships/tags" Target="../tags/tag6492.xml"/><Relationship Id="rId7" Type="http://schemas.openxmlformats.org/officeDocument/2006/relationships/tags" Target="../tags/tag6423.xml"/><Relationship Id="rId71" Type="http://schemas.openxmlformats.org/officeDocument/2006/relationships/tags" Target="../tags/tag6487.xml"/><Relationship Id="rId2" Type="http://schemas.openxmlformats.org/officeDocument/2006/relationships/tags" Target="../tags/tag6418.xml"/><Relationship Id="rId16" Type="http://schemas.openxmlformats.org/officeDocument/2006/relationships/tags" Target="../tags/tag6432.xml"/><Relationship Id="rId29" Type="http://schemas.openxmlformats.org/officeDocument/2006/relationships/tags" Target="../tags/tag6445.xml"/><Relationship Id="rId11" Type="http://schemas.openxmlformats.org/officeDocument/2006/relationships/tags" Target="../tags/tag6427.xml"/><Relationship Id="rId24" Type="http://schemas.openxmlformats.org/officeDocument/2006/relationships/tags" Target="../tags/tag6440.xml"/><Relationship Id="rId32" Type="http://schemas.openxmlformats.org/officeDocument/2006/relationships/tags" Target="../tags/tag6448.xml"/><Relationship Id="rId37" Type="http://schemas.openxmlformats.org/officeDocument/2006/relationships/tags" Target="../tags/tag6453.xml"/><Relationship Id="rId40" Type="http://schemas.openxmlformats.org/officeDocument/2006/relationships/tags" Target="../tags/tag6456.xml"/><Relationship Id="rId45" Type="http://schemas.openxmlformats.org/officeDocument/2006/relationships/tags" Target="../tags/tag6461.xml"/><Relationship Id="rId53" Type="http://schemas.openxmlformats.org/officeDocument/2006/relationships/tags" Target="../tags/tag6469.xml"/><Relationship Id="rId58" Type="http://schemas.openxmlformats.org/officeDocument/2006/relationships/tags" Target="../tags/tag6474.xml"/><Relationship Id="rId66" Type="http://schemas.openxmlformats.org/officeDocument/2006/relationships/tags" Target="../tags/tag6482.xml"/><Relationship Id="rId74" Type="http://schemas.openxmlformats.org/officeDocument/2006/relationships/tags" Target="../tags/tag6490.xml"/><Relationship Id="rId79" Type="http://schemas.openxmlformats.org/officeDocument/2006/relationships/tags" Target="../tags/tag6495.xml"/><Relationship Id="rId5" Type="http://schemas.openxmlformats.org/officeDocument/2006/relationships/tags" Target="../tags/tag6421.xml"/><Relationship Id="rId61" Type="http://schemas.openxmlformats.org/officeDocument/2006/relationships/tags" Target="../tags/tag6477.xml"/><Relationship Id="rId10" Type="http://schemas.openxmlformats.org/officeDocument/2006/relationships/tags" Target="../tags/tag6426.xml"/><Relationship Id="rId19" Type="http://schemas.openxmlformats.org/officeDocument/2006/relationships/tags" Target="../tags/tag6435.xml"/><Relationship Id="rId31" Type="http://schemas.openxmlformats.org/officeDocument/2006/relationships/tags" Target="../tags/tag6447.xml"/><Relationship Id="rId44" Type="http://schemas.openxmlformats.org/officeDocument/2006/relationships/tags" Target="../tags/tag6460.xml"/><Relationship Id="rId52" Type="http://schemas.openxmlformats.org/officeDocument/2006/relationships/tags" Target="../tags/tag6468.xml"/><Relationship Id="rId60" Type="http://schemas.openxmlformats.org/officeDocument/2006/relationships/tags" Target="../tags/tag6476.xml"/><Relationship Id="rId65" Type="http://schemas.openxmlformats.org/officeDocument/2006/relationships/tags" Target="../tags/tag6481.xml"/><Relationship Id="rId73" Type="http://schemas.openxmlformats.org/officeDocument/2006/relationships/tags" Target="../tags/tag6489.xml"/><Relationship Id="rId78" Type="http://schemas.openxmlformats.org/officeDocument/2006/relationships/tags" Target="../tags/tag6494.xml"/><Relationship Id="rId81" Type="http://schemas.openxmlformats.org/officeDocument/2006/relationships/slideLayout" Target="../slideLayouts/slideLayout6.xml"/><Relationship Id="rId4" Type="http://schemas.openxmlformats.org/officeDocument/2006/relationships/tags" Target="../tags/tag6420.xml"/><Relationship Id="rId9" Type="http://schemas.openxmlformats.org/officeDocument/2006/relationships/tags" Target="../tags/tag6425.xml"/><Relationship Id="rId14" Type="http://schemas.openxmlformats.org/officeDocument/2006/relationships/tags" Target="../tags/tag6430.xml"/><Relationship Id="rId22" Type="http://schemas.openxmlformats.org/officeDocument/2006/relationships/tags" Target="../tags/tag6438.xml"/><Relationship Id="rId27" Type="http://schemas.openxmlformats.org/officeDocument/2006/relationships/tags" Target="../tags/tag6443.xml"/><Relationship Id="rId30" Type="http://schemas.openxmlformats.org/officeDocument/2006/relationships/tags" Target="../tags/tag6446.xml"/><Relationship Id="rId35" Type="http://schemas.openxmlformats.org/officeDocument/2006/relationships/tags" Target="../tags/tag6451.xml"/><Relationship Id="rId43" Type="http://schemas.openxmlformats.org/officeDocument/2006/relationships/tags" Target="../tags/tag6459.xml"/><Relationship Id="rId48" Type="http://schemas.openxmlformats.org/officeDocument/2006/relationships/tags" Target="../tags/tag6464.xml"/><Relationship Id="rId56" Type="http://schemas.openxmlformats.org/officeDocument/2006/relationships/tags" Target="../tags/tag6472.xml"/><Relationship Id="rId64" Type="http://schemas.openxmlformats.org/officeDocument/2006/relationships/tags" Target="../tags/tag6480.xml"/><Relationship Id="rId69" Type="http://schemas.openxmlformats.org/officeDocument/2006/relationships/tags" Target="../tags/tag6485.xml"/><Relationship Id="rId77" Type="http://schemas.openxmlformats.org/officeDocument/2006/relationships/tags" Target="../tags/tag6493.xml"/><Relationship Id="rId8" Type="http://schemas.openxmlformats.org/officeDocument/2006/relationships/tags" Target="../tags/tag6424.xml"/><Relationship Id="rId51" Type="http://schemas.openxmlformats.org/officeDocument/2006/relationships/tags" Target="../tags/tag6467.xml"/><Relationship Id="rId72" Type="http://schemas.openxmlformats.org/officeDocument/2006/relationships/tags" Target="../tags/tag6488.xml"/><Relationship Id="rId80" Type="http://schemas.openxmlformats.org/officeDocument/2006/relationships/tags" Target="../tags/tag6496.xml"/><Relationship Id="rId3" Type="http://schemas.openxmlformats.org/officeDocument/2006/relationships/tags" Target="../tags/tag6419.xml"/><Relationship Id="rId12" Type="http://schemas.openxmlformats.org/officeDocument/2006/relationships/tags" Target="../tags/tag6428.xml"/><Relationship Id="rId17" Type="http://schemas.openxmlformats.org/officeDocument/2006/relationships/tags" Target="../tags/tag6433.xml"/><Relationship Id="rId25" Type="http://schemas.openxmlformats.org/officeDocument/2006/relationships/tags" Target="../tags/tag6441.xml"/><Relationship Id="rId33" Type="http://schemas.openxmlformats.org/officeDocument/2006/relationships/tags" Target="../tags/tag6449.xml"/><Relationship Id="rId38" Type="http://schemas.openxmlformats.org/officeDocument/2006/relationships/tags" Target="../tags/tag6454.xml"/><Relationship Id="rId46" Type="http://schemas.openxmlformats.org/officeDocument/2006/relationships/tags" Target="../tags/tag6462.xml"/><Relationship Id="rId59" Type="http://schemas.openxmlformats.org/officeDocument/2006/relationships/tags" Target="../tags/tag6475.xml"/><Relationship Id="rId67" Type="http://schemas.openxmlformats.org/officeDocument/2006/relationships/tags" Target="../tags/tag6483.xml"/><Relationship Id="rId20" Type="http://schemas.openxmlformats.org/officeDocument/2006/relationships/tags" Target="../tags/tag6436.xml"/><Relationship Id="rId41" Type="http://schemas.openxmlformats.org/officeDocument/2006/relationships/tags" Target="../tags/tag6457.xml"/><Relationship Id="rId54" Type="http://schemas.openxmlformats.org/officeDocument/2006/relationships/tags" Target="../tags/tag6470.xml"/><Relationship Id="rId62" Type="http://schemas.openxmlformats.org/officeDocument/2006/relationships/tags" Target="../tags/tag6478.xml"/><Relationship Id="rId70" Type="http://schemas.openxmlformats.org/officeDocument/2006/relationships/tags" Target="../tags/tag6486.xml"/><Relationship Id="rId75" Type="http://schemas.openxmlformats.org/officeDocument/2006/relationships/tags" Target="../tags/tag6491.xml"/><Relationship Id="rId1" Type="http://schemas.openxmlformats.org/officeDocument/2006/relationships/tags" Target="../tags/tag6417.xml"/><Relationship Id="rId6" Type="http://schemas.openxmlformats.org/officeDocument/2006/relationships/tags" Target="../tags/tag6422.xml"/><Relationship Id="rId15" Type="http://schemas.openxmlformats.org/officeDocument/2006/relationships/tags" Target="../tags/tag6431.xml"/><Relationship Id="rId23" Type="http://schemas.openxmlformats.org/officeDocument/2006/relationships/tags" Target="../tags/tag6439.xml"/><Relationship Id="rId28" Type="http://schemas.openxmlformats.org/officeDocument/2006/relationships/tags" Target="../tags/tag6444.xml"/><Relationship Id="rId36" Type="http://schemas.openxmlformats.org/officeDocument/2006/relationships/tags" Target="../tags/tag6452.xml"/><Relationship Id="rId49" Type="http://schemas.openxmlformats.org/officeDocument/2006/relationships/tags" Target="../tags/tag6465.xml"/><Relationship Id="rId57" Type="http://schemas.openxmlformats.org/officeDocument/2006/relationships/tags" Target="../tags/tag6473.xml"/></Relationships>
</file>

<file path=ppt/slides/_rels/slide186.xml.rels><?xml version="1.0" encoding="UTF-8" standalone="yes"?>
<Relationships xmlns="http://schemas.openxmlformats.org/package/2006/relationships"><Relationship Id="rId13" Type="http://schemas.openxmlformats.org/officeDocument/2006/relationships/tags" Target="../tags/tag6509.xml"/><Relationship Id="rId18" Type="http://schemas.openxmlformats.org/officeDocument/2006/relationships/tags" Target="../tags/tag6514.xml"/><Relationship Id="rId26" Type="http://schemas.openxmlformats.org/officeDocument/2006/relationships/tags" Target="../tags/tag6522.xml"/><Relationship Id="rId39" Type="http://schemas.openxmlformats.org/officeDocument/2006/relationships/tags" Target="../tags/tag6535.xml"/><Relationship Id="rId21" Type="http://schemas.openxmlformats.org/officeDocument/2006/relationships/tags" Target="../tags/tag6517.xml"/><Relationship Id="rId34" Type="http://schemas.openxmlformats.org/officeDocument/2006/relationships/tags" Target="../tags/tag6530.xml"/><Relationship Id="rId42" Type="http://schemas.openxmlformats.org/officeDocument/2006/relationships/tags" Target="../tags/tag6538.xml"/><Relationship Id="rId47" Type="http://schemas.openxmlformats.org/officeDocument/2006/relationships/tags" Target="../tags/tag6543.xml"/><Relationship Id="rId50" Type="http://schemas.openxmlformats.org/officeDocument/2006/relationships/tags" Target="../tags/tag6546.xml"/><Relationship Id="rId55" Type="http://schemas.openxmlformats.org/officeDocument/2006/relationships/tags" Target="../tags/tag6551.xml"/><Relationship Id="rId7" Type="http://schemas.openxmlformats.org/officeDocument/2006/relationships/tags" Target="../tags/tag6503.xml"/><Relationship Id="rId12" Type="http://schemas.openxmlformats.org/officeDocument/2006/relationships/tags" Target="../tags/tag6508.xml"/><Relationship Id="rId17" Type="http://schemas.openxmlformats.org/officeDocument/2006/relationships/tags" Target="../tags/tag6513.xml"/><Relationship Id="rId25" Type="http://schemas.openxmlformats.org/officeDocument/2006/relationships/tags" Target="../tags/tag6521.xml"/><Relationship Id="rId33" Type="http://schemas.openxmlformats.org/officeDocument/2006/relationships/tags" Target="../tags/tag6529.xml"/><Relationship Id="rId38" Type="http://schemas.openxmlformats.org/officeDocument/2006/relationships/tags" Target="../tags/tag6534.xml"/><Relationship Id="rId46" Type="http://schemas.openxmlformats.org/officeDocument/2006/relationships/tags" Target="../tags/tag6542.xml"/><Relationship Id="rId2" Type="http://schemas.openxmlformats.org/officeDocument/2006/relationships/tags" Target="../tags/tag6498.xml"/><Relationship Id="rId16" Type="http://schemas.openxmlformats.org/officeDocument/2006/relationships/tags" Target="../tags/tag6512.xml"/><Relationship Id="rId20" Type="http://schemas.openxmlformats.org/officeDocument/2006/relationships/tags" Target="../tags/tag6516.xml"/><Relationship Id="rId29" Type="http://schemas.openxmlformats.org/officeDocument/2006/relationships/tags" Target="../tags/tag6525.xml"/><Relationship Id="rId41" Type="http://schemas.openxmlformats.org/officeDocument/2006/relationships/tags" Target="../tags/tag6537.xml"/><Relationship Id="rId54" Type="http://schemas.openxmlformats.org/officeDocument/2006/relationships/tags" Target="../tags/tag6550.xml"/><Relationship Id="rId1" Type="http://schemas.openxmlformats.org/officeDocument/2006/relationships/tags" Target="../tags/tag6497.xml"/><Relationship Id="rId6" Type="http://schemas.openxmlformats.org/officeDocument/2006/relationships/tags" Target="../tags/tag6502.xml"/><Relationship Id="rId11" Type="http://schemas.openxmlformats.org/officeDocument/2006/relationships/tags" Target="../tags/tag6507.xml"/><Relationship Id="rId24" Type="http://schemas.openxmlformats.org/officeDocument/2006/relationships/tags" Target="../tags/tag6520.xml"/><Relationship Id="rId32" Type="http://schemas.openxmlformats.org/officeDocument/2006/relationships/tags" Target="../tags/tag6528.xml"/><Relationship Id="rId37" Type="http://schemas.openxmlformats.org/officeDocument/2006/relationships/tags" Target="../tags/tag6533.xml"/><Relationship Id="rId40" Type="http://schemas.openxmlformats.org/officeDocument/2006/relationships/tags" Target="../tags/tag6536.xml"/><Relationship Id="rId45" Type="http://schemas.openxmlformats.org/officeDocument/2006/relationships/tags" Target="../tags/tag6541.xml"/><Relationship Id="rId53" Type="http://schemas.openxmlformats.org/officeDocument/2006/relationships/tags" Target="../tags/tag6549.xml"/><Relationship Id="rId5" Type="http://schemas.openxmlformats.org/officeDocument/2006/relationships/tags" Target="../tags/tag6501.xml"/><Relationship Id="rId15" Type="http://schemas.openxmlformats.org/officeDocument/2006/relationships/tags" Target="../tags/tag6511.xml"/><Relationship Id="rId23" Type="http://schemas.openxmlformats.org/officeDocument/2006/relationships/tags" Target="../tags/tag6519.xml"/><Relationship Id="rId28" Type="http://schemas.openxmlformats.org/officeDocument/2006/relationships/tags" Target="../tags/tag6524.xml"/><Relationship Id="rId36" Type="http://schemas.openxmlformats.org/officeDocument/2006/relationships/tags" Target="../tags/tag6532.xml"/><Relationship Id="rId49" Type="http://schemas.openxmlformats.org/officeDocument/2006/relationships/tags" Target="../tags/tag6545.xml"/><Relationship Id="rId10" Type="http://schemas.openxmlformats.org/officeDocument/2006/relationships/tags" Target="../tags/tag6506.xml"/><Relationship Id="rId19" Type="http://schemas.openxmlformats.org/officeDocument/2006/relationships/tags" Target="../tags/tag6515.xml"/><Relationship Id="rId31" Type="http://schemas.openxmlformats.org/officeDocument/2006/relationships/tags" Target="../tags/tag6527.xml"/><Relationship Id="rId44" Type="http://schemas.openxmlformats.org/officeDocument/2006/relationships/tags" Target="../tags/tag6540.xml"/><Relationship Id="rId52" Type="http://schemas.openxmlformats.org/officeDocument/2006/relationships/tags" Target="../tags/tag6548.xml"/><Relationship Id="rId4" Type="http://schemas.openxmlformats.org/officeDocument/2006/relationships/tags" Target="../tags/tag6500.xml"/><Relationship Id="rId9" Type="http://schemas.openxmlformats.org/officeDocument/2006/relationships/tags" Target="../tags/tag6505.xml"/><Relationship Id="rId14" Type="http://schemas.openxmlformats.org/officeDocument/2006/relationships/tags" Target="../tags/tag6510.xml"/><Relationship Id="rId22" Type="http://schemas.openxmlformats.org/officeDocument/2006/relationships/tags" Target="../tags/tag6518.xml"/><Relationship Id="rId27" Type="http://schemas.openxmlformats.org/officeDocument/2006/relationships/tags" Target="../tags/tag6523.xml"/><Relationship Id="rId30" Type="http://schemas.openxmlformats.org/officeDocument/2006/relationships/tags" Target="../tags/tag6526.xml"/><Relationship Id="rId35" Type="http://schemas.openxmlformats.org/officeDocument/2006/relationships/tags" Target="../tags/tag6531.xml"/><Relationship Id="rId43" Type="http://schemas.openxmlformats.org/officeDocument/2006/relationships/tags" Target="../tags/tag6539.xml"/><Relationship Id="rId48" Type="http://schemas.openxmlformats.org/officeDocument/2006/relationships/tags" Target="../tags/tag6544.xml"/><Relationship Id="rId56" Type="http://schemas.openxmlformats.org/officeDocument/2006/relationships/slideLayout" Target="../slideLayouts/slideLayout6.xml"/><Relationship Id="rId8" Type="http://schemas.openxmlformats.org/officeDocument/2006/relationships/tags" Target="../tags/tag6504.xml"/><Relationship Id="rId51" Type="http://schemas.openxmlformats.org/officeDocument/2006/relationships/tags" Target="../tags/tag6547.xml"/><Relationship Id="rId3" Type="http://schemas.openxmlformats.org/officeDocument/2006/relationships/tags" Target="../tags/tag6499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tags" Target="../tags/tag6559.xml"/><Relationship Id="rId13" Type="http://schemas.openxmlformats.org/officeDocument/2006/relationships/tags" Target="../tags/tag6564.xml"/><Relationship Id="rId18" Type="http://schemas.openxmlformats.org/officeDocument/2006/relationships/tags" Target="../tags/tag6569.xml"/><Relationship Id="rId26" Type="http://schemas.openxmlformats.org/officeDocument/2006/relationships/image" Target="../media/image116.jpeg"/><Relationship Id="rId3" Type="http://schemas.openxmlformats.org/officeDocument/2006/relationships/tags" Target="../tags/tag6554.xml"/><Relationship Id="rId21" Type="http://schemas.openxmlformats.org/officeDocument/2006/relationships/tags" Target="../tags/tag6572.xml"/><Relationship Id="rId7" Type="http://schemas.openxmlformats.org/officeDocument/2006/relationships/tags" Target="../tags/tag6558.xml"/><Relationship Id="rId12" Type="http://schemas.openxmlformats.org/officeDocument/2006/relationships/tags" Target="../tags/tag6563.xml"/><Relationship Id="rId17" Type="http://schemas.openxmlformats.org/officeDocument/2006/relationships/tags" Target="../tags/tag6568.xml"/><Relationship Id="rId25" Type="http://schemas.openxmlformats.org/officeDocument/2006/relationships/image" Target="../media/image15.jpeg"/><Relationship Id="rId2" Type="http://schemas.openxmlformats.org/officeDocument/2006/relationships/tags" Target="../tags/tag6553.xml"/><Relationship Id="rId16" Type="http://schemas.openxmlformats.org/officeDocument/2006/relationships/tags" Target="../tags/tag6567.xml"/><Relationship Id="rId20" Type="http://schemas.openxmlformats.org/officeDocument/2006/relationships/tags" Target="../tags/tag6571.xml"/><Relationship Id="rId1" Type="http://schemas.openxmlformats.org/officeDocument/2006/relationships/tags" Target="../tags/tag6552.xml"/><Relationship Id="rId6" Type="http://schemas.openxmlformats.org/officeDocument/2006/relationships/tags" Target="../tags/tag6557.xml"/><Relationship Id="rId11" Type="http://schemas.openxmlformats.org/officeDocument/2006/relationships/tags" Target="../tags/tag6562.xml"/><Relationship Id="rId24" Type="http://schemas.openxmlformats.org/officeDocument/2006/relationships/slideLayout" Target="../slideLayouts/slideLayout1.xml"/><Relationship Id="rId5" Type="http://schemas.openxmlformats.org/officeDocument/2006/relationships/tags" Target="../tags/tag6556.xml"/><Relationship Id="rId15" Type="http://schemas.openxmlformats.org/officeDocument/2006/relationships/tags" Target="../tags/tag6566.xml"/><Relationship Id="rId23" Type="http://schemas.openxmlformats.org/officeDocument/2006/relationships/tags" Target="../tags/tag6574.xml"/><Relationship Id="rId10" Type="http://schemas.openxmlformats.org/officeDocument/2006/relationships/tags" Target="../tags/tag6561.xml"/><Relationship Id="rId19" Type="http://schemas.openxmlformats.org/officeDocument/2006/relationships/tags" Target="../tags/tag6570.xml"/><Relationship Id="rId4" Type="http://schemas.openxmlformats.org/officeDocument/2006/relationships/tags" Target="../tags/tag6555.xml"/><Relationship Id="rId9" Type="http://schemas.openxmlformats.org/officeDocument/2006/relationships/tags" Target="../tags/tag6560.xml"/><Relationship Id="rId14" Type="http://schemas.openxmlformats.org/officeDocument/2006/relationships/tags" Target="../tags/tag6565.xml"/><Relationship Id="rId22" Type="http://schemas.openxmlformats.org/officeDocument/2006/relationships/tags" Target="../tags/tag6573.xml"/><Relationship Id="rId27" Type="http://schemas.openxmlformats.org/officeDocument/2006/relationships/image" Target="../media/image20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tags" Target="../tags/tag6582.xml"/><Relationship Id="rId13" Type="http://schemas.openxmlformats.org/officeDocument/2006/relationships/tags" Target="../tags/tag6587.xml"/><Relationship Id="rId18" Type="http://schemas.openxmlformats.org/officeDocument/2006/relationships/tags" Target="../tags/tag6592.xml"/><Relationship Id="rId26" Type="http://schemas.openxmlformats.org/officeDocument/2006/relationships/tags" Target="../tags/tag6600.xml"/><Relationship Id="rId3" Type="http://schemas.openxmlformats.org/officeDocument/2006/relationships/tags" Target="../tags/tag6577.xml"/><Relationship Id="rId21" Type="http://schemas.openxmlformats.org/officeDocument/2006/relationships/tags" Target="../tags/tag6595.xml"/><Relationship Id="rId34" Type="http://schemas.openxmlformats.org/officeDocument/2006/relationships/tags" Target="../tags/tag6608.xml"/><Relationship Id="rId7" Type="http://schemas.openxmlformats.org/officeDocument/2006/relationships/tags" Target="../tags/tag6581.xml"/><Relationship Id="rId12" Type="http://schemas.openxmlformats.org/officeDocument/2006/relationships/tags" Target="../tags/tag6586.xml"/><Relationship Id="rId17" Type="http://schemas.openxmlformats.org/officeDocument/2006/relationships/tags" Target="../tags/tag6591.xml"/><Relationship Id="rId25" Type="http://schemas.openxmlformats.org/officeDocument/2006/relationships/tags" Target="../tags/tag6599.xml"/><Relationship Id="rId33" Type="http://schemas.openxmlformats.org/officeDocument/2006/relationships/tags" Target="../tags/tag6607.xml"/><Relationship Id="rId38" Type="http://schemas.openxmlformats.org/officeDocument/2006/relationships/image" Target="../media/image23.png"/><Relationship Id="rId2" Type="http://schemas.openxmlformats.org/officeDocument/2006/relationships/tags" Target="../tags/tag6576.xml"/><Relationship Id="rId16" Type="http://schemas.openxmlformats.org/officeDocument/2006/relationships/tags" Target="../tags/tag6590.xml"/><Relationship Id="rId20" Type="http://schemas.openxmlformats.org/officeDocument/2006/relationships/tags" Target="../tags/tag6594.xml"/><Relationship Id="rId29" Type="http://schemas.openxmlformats.org/officeDocument/2006/relationships/tags" Target="../tags/tag6603.xml"/><Relationship Id="rId1" Type="http://schemas.openxmlformats.org/officeDocument/2006/relationships/tags" Target="../tags/tag6575.xml"/><Relationship Id="rId6" Type="http://schemas.openxmlformats.org/officeDocument/2006/relationships/tags" Target="../tags/tag6580.xml"/><Relationship Id="rId11" Type="http://schemas.openxmlformats.org/officeDocument/2006/relationships/tags" Target="../tags/tag6585.xml"/><Relationship Id="rId24" Type="http://schemas.openxmlformats.org/officeDocument/2006/relationships/tags" Target="../tags/tag6598.xml"/><Relationship Id="rId32" Type="http://schemas.openxmlformats.org/officeDocument/2006/relationships/tags" Target="../tags/tag6606.xml"/><Relationship Id="rId37" Type="http://schemas.openxmlformats.org/officeDocument/2006/relationships/slideLayout" Target="../slideLayouts/slideLayout1.xml"/><Relationship Id="rId5" Type="http://schemas.openxmlformats.org/officeDocument/2006/relationships/tags" Target="../tags/tag6579.xml"/><Relationship Id="rId15" Type="http://schemas.openxmlformats.org/officeDocument/2006/relationships/tags" Target="../tags/tag6589.xml"/><Relationship Id="rId23" Type="http://schemas.openxmlformats.org/officeDocument/2006/relationships/tags" Target="../tags/tag6597.xml"/><Relationship Id="rId28" Type="http://schemas.openxmlformats.org/officeDocument/2006/relationships/tags" Target="../tags/tag6602.xml"/><Relationship Id="rId36" Type="http://schemas.openxmlformats.org/officeDocument/2006/relationships/tags" Target="../tags/tag6610.xml"/><Relationship Id="rId10" Type="http://schemas.openxmlformats.org/officeDocument/2006/relationships/tags" Target="../tags/tag6584.xml"/><Relationship Id="rId19" Type="http://schemas.openxmlformats.org/officeDocument/2006/relationships/tags" Target="../tags/tag6593.xml"/><Relationship Id="rId31" Type="http://schemas.openxmlformats.org/officeDocument/2006/relationships/tags" Target="../tags/tag6605.xml"/><Relationship Id="rId4" Type="http://schemas.openxmlformats.org/officeDocument/2006/relationships/tags" Target="../tags/tag6578.xml"/><Relationship Id="rId9" Type="http://schemas.openxmlformats.org/officeDocument/2006/relationships/tags" Target="../tags/tag6583.xml"/><Relationship Id="rId14" Type="http://schemas.openxmlformats.org/officeDocument/2006/relationships/tags" Target="../tags/tag6588.xml"/><Relationship Id="rId22" Type="http://schemas.openxmlformats.org/officeDocument/2006/relationships/tags" Target="../tags/tag6596.xml"/><Relationship Id="rId27" Type="http://schemas.openxmlformats.org/officeDocument/2006/relationships/tags" Target="../tags/tag6601.xml"/><Relationship Id="rId30" Type="http://schemas.openxmlformats.org/officeDocument/2006/relationships/tags" Target="../tags/tag6604.xml"/><Relationship Id="rId35" Type="http://schemas.openxmlformats.org/officeDocument/2006/relationships/tags" Target="../tags/tag6609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tags" Target="../tags/tag6618.xml"/><Relationship Id="rId13" Type="http://schemas.openxmlformats.org/officeDocument/2006/relationships/image" Target="../media/image27.png"/><Relationship Id="rId3" Type="http://schemas.openxmlformats.org/officeDocument/2006/relationships/tags" Target="../tags/tag6613.xml"/><Relationship Id="rId7" Type="http://schemas.openxmlformats.org/officeDocument/2006/relationships/tags" Target="../tags/tag6617.xml"/><Relationship Id="rId12" Type="http://schemas.openxmlformats.org/officeDocument/2006/relationships/image" Target="../media/image23.png"/><Relationship Id="rId2" Type="http://schemas.openxmlformats.org/officeDocument/2006/relationships/tags" Target="../tags/tag6612.xml"/><Relationship Id="rId1" Type="http://schemas.openxmlformats.org/officeDocument/2006/relationships/tags" Target="../tags/tag6611.xml"/><Relationship Id="rId6" Type="http://schemas.openxmlformats.org/officeDocument/2006/relationships/tags" Target="../tags/tag6616.xml"/><Relationship Id="rId11" Type="http://schemas.openxmlformats.org/officeDocument/2006/relationships/image" Target="../media/image117.png"/><Relationship Id="rId5" Type="http://schemas.openxmlformats.org/officeDocument/2006/relationships/tags" Target="../tags/tag6615.xml"/><Relationship Id="rId10" Type="http://schemas.openxmlformats.org/officeDocument/2006/relationships/image" Target="../media/image26.png"/><Relationship Id="rId4" Type="http://schemas.openxmlformats.org/officeDocument/2006/relationships/tags" Target="../tags/tag6614.xml"/><Relationship Id="rId9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20.xml"/><Relationship Id="rId1" Type="http://schemas.openxmlformats.org/officeDocument/2006/relationships/tags" Target="../tags/tag6619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22.xml"/><Relationship Id="rId1" Type="http://schemas.openxmlformats.org/officeDocument/2006/relationships/tags" Target="../tags/tag6621.xml"/><Relationship Id="rId4" Type="http://schemas.openxmlformats.org/officeDocument/2006/relationships/image" Target="../media/image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24.xml"/><Relationship Id="rId1" Type="http://schemas.openxmlformats.org/officeDocument/2006/relationships/tags" Target="../tags/tag6623.xml"/><Relationship Id="rId4" Type="http://schemas.openxmlformats.org/officeDocument/2006/relationships/image" Target="../media/image3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tags" Target="../tags/tag6632.xml"/><Relationship Id="rId13" Type="http://schemas.openxmlformats.org/officeDocument/2006/relationships/image" Target="../media/image39.png"/><Relationship Id="rId3" Type="http://schemas.openxmlformats.org/officeDocument/2006/relationships/tags" Target="../tags/tag6627.xml"/><Relationship Id="rId7" Type="http://schemas.openxmlformats.org/officeDocument/2006/relationships/tags" Target="../tags/tag6631.xml"/><Relationship Id="rId12" Type="http://schemas.openxmlformats.org/officeDocument/2006/relationships/notesSlide" Target="../notesSlides/notesSlide63.xml"/><Relationship Id="rId2" Type="http://schemas.openxmlformats.org/officeDocument/2006/relationships/tags" Target="../tags/tag6626.xml"/><Relationship Id="rId1" Type="http://schemas.openxmlformats.org/officeDocument/2006/relationships/tags" Target="../tags/tag6625.xml"/><Relationship Id="rId6" Type="http://schemas.openxmlformats.org/officeDocument/2006/relationships/tags" Target="../tags/tag663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629.xml"/><Relationship Id="rId10" Type="http://schemas.openxmlformats.org/officeDocument/2006/relationships/tags" Target="../tags/tag6634.xml"/><Relationship Id="rId4" Type="http://schemas.openxmlformats.org/officeDocument/2006/relationships/tags" Target="../tags/tag6628.xml"/><Relationship Id="rId9" Type="http://schemas.openxmlformats.org/officeDocument/2006/relationships/tags" Target="../tags/tag663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tags" Target="../tags/tag6637.xml"/><Relationship Id="rId7" Type="http://schemas.openxmlformats.org/officeDocument/2006/relationships/image" Target="../media/image41.png"/><Relationship Id="rId2" Type="http://schemas.openxmlformats.org/officeDocument/2006/relationships/tags" Target="../tags/tag6636.xml"/><Relationship Id="rId1" Type="http://schemas.openxmlformats.org/officeDocument/2006/relationships/tags" Target="../tags/tag66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39.xml"/><Relationship Id="rId4" Type="http://schemas.openxmlformats.org/officeDocument/2006/relationships/tags" Target="../tags/tag6638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40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tags" Target="../tags/tag6648.xml"/><Relationship Id="rId13" Type="http://schemas.openxmlformats.org/officeDocument/2006/relationships/tags" Target="../tags/tag6653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6643.xml"/><Relationship Id="rId7" Type="http://schemas.openxmlformats.org/officeDocument/2006/relationships/tags" Target="../tags/tag6647.xml"/><Relationship Id="rId12" Type="http://schemas.openxmlformats.org/officeDocument/2006/relationships/tags" Target="../tags/tag6652.xml"/><Relationship Id="rId17" Type="http://schemas.openxmlformats.org/officeDocument/2006/relationships/tags" Target="../tags/tag6657.xml"/><Relationship Id="rId2" Type="http://schemas.openxmlformats.org/officeDocument/2006/relationships/tags" Target="../tags/tag6642.xml"/><Relationship Id="rId16" Type="http://schemas.openxmlformats.org/officeDocument/2006/relationships/tags" Target="../tags/tag6656.xml"/><Relationship Id="rId1" Type="http://schemas.openxmlformats.org/officeDocument/2006/relationships/tags" Target="../tags/tag6641.xml"/><Relationship Id="rId6" Type="http://schemas.openxmlformats.org/officeDocument/2006/relationships/tags" Target="../tags/tag6646.xml"/><Relationship Id="rId11" Type="http://schemas.openxmlformats.org/officeDocument/2006/relationships/tags" Target="../tags/tag6651.xml"/><Relationship Id="rId5" Type="http://schemas.openxmlformats.org/officeDocument/2006/relationships/tags" Target="../tags/tag6645.xml"/><Relationship Id="rId15" Type="http://schemas.openxmlformats.org/officeDocument/2006/relationships/tags" Target="../tags/tag6655.xml"/><Relationship Id="rId10" Type="http://schemas.openxmlformats.org/officeDocument/2006/relationships/tags" Target="../tags/tag6650.xml"/><Relationship Id="rId4" Type="http://schemas.openxmlformats.org/officeDocument/2006/relationships/tags" Target="../tags/tag6644.xml"/><Relationship Id="rId9" Type="http://schemas.openxmlformats.org/officeDocument/2006/relationships/tags" Target="../tags/tag6649.xml"/><Relationship Id="rId14" Type="http://schemas.openxmlformats.org/officeDocument/2006/relationships/tags" Target="../tags/tag6654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tags" Target="../tags/tag6665.xml"/><Relationship Id="rId13" Type="http://schemas.openxmlformats.org/officeDocument/2006/relationships/tags" Target="../tags/tag6670.xml"/><Relationship Id="rId18" Type="http://schemas.openxmlformats.org/officeDocument/2006/relationships/tags" Target="../tags/tag6675.xml"/><Relationship Id="rId26" Type="http://schemas.openxmlformats.org/officeDocument/2006/relationships/tags" Target="../tags/tag6683.xml"/><Relationship Id="rId39" Type="http://schemas.openxmlformats.org/officeDocument/2006/relationships/tags" Target="../tags/tag6696.xml"/><Relationship Id="rId3" Type="http://schemas.openxmlformats.org/officeDocument/2006/relationships/tags" Target="../tags/tag6660.xml"/><Relationship Id="rId21" Type="http://schemas.openxmlformats.org/officeDocument/2006/relationships/tags" Target="../tags/tag6678.xml"/><Relationship Id="rId34" Type="http://schemas.openxmlformats.org/officeDocument/2006/relationships/tags" Target="../tags/tag6691.xml"/><Relationship Id="rId42" Type="http://schemas.openxmlformats.org/officeDocument/2006/relationships/tags" Target="../tags/tag6699.xml"/><Relationship Id="rId47" Type="http://schemas.openxmlformats.org/officeDocument/2006/relationships/tags" Target="../tags/tag6704.xml"/><Relationship Id="rId7" Type="http://schemas.openxmlformats.org/officeDocument/2006/relationships/tags" Target="../tags/tag6664.xml"/><Relationship Id="rId12" Type="http://schemas.openxmlformats.org/officeDocument/2006/relationships/tags" Target="../tags/tag6669.xml"/><Relationship Id="rId17" Type="http://schemas.openxmlformats.org/officeDocument/2006/relationships/tags" Target="../tags/tag6674.xml"/><Relationship Id="rId25" Type="http://schemas.openxmlformats.org/officeDocument/2006/relationships/tags" Target="../tags/tag6682.xml"/><Relationship Id="rId33" Type="http://schemas.openxmlformats.org/officeDocument/2006/relationships/tags" Target="../tags/tag6690.xml"/><Relationship Id="rId38" Type="http://schemas.openxmlformats.org/officeDocument/2006/relationships/tags" Target="../tags/tag6695.xml"/><Relationship Id="rId46" Type="http://schemas.openxmlformats.org/officeDocument/2006/relationships/tags" Target="../tags/tag6703.xml"/><Relationship Id="rId2" Type="http://schemas.openxmlformats.org/officeDocument/2006/relationships/tags" Target="../tags/tag6659.xml"/><Relationship Id="rId16" Type="http://schemas.openxmlformats.org/officeDocument/2006/relationships/tags" Target="../tags/tag6673.xml"/><Relationship Id="rId20" Type="http://schemas.openxmlformats.org/officeDocument/2006/relationships/tags" Target="../tags/tag6677.xml"/><Relationship Id="rId29" Type="http://schemas.openxmlformats.org/officeDocument/2006/relationships/tags" Target="../tags/tag6686.xml"/><Relationship Id="rId41" Type="http://schemas.openxmlformats.org/officeDocument/2006/relationships/tags" Target="../tags/tag6698.xml"/><Relationship Id="rId1" Type="http://schemas.openxmlformats.org/officeDocument/2006/relationships/tags" Target="../tags/tag6658.xml"/><Relationship Id="rId6" Type="http://schemas.openxmlformats.org/officeDocument/2006/relationships/tags" Target="../tags/tag6663.xml"/><Relationship Id="rId11" Type="http://schemas.openxmlformats.org/officeDocument/2006/relationships/tags" Target="../tags/tag6668.xml"/><Relationship Id="rId24" Type="http://schemas.openxmlformats.org/officeDocument/2006/relationships/tags" Target="../tags/tag6681.xml"/><Relationship Id="rId32" Type="http://schemas.openxmlformats.org/officeDocument/2006/relationships/tags" Target="../tags/tag6689.xml"/><Relationship Id="rId37" Type="http://schemas.openxmlformats.org/officeDocument/2006/relationships/tags" Target="../tags/tag6694.xml"/><Relationship Id="rId40" Type="http://schemas.openxmlformats.org/officeDocument/2006/relationships/tags" Target="../tags/tag6697.xml"/><Relationship Id="rId45" Type="http://schemas.openxmlformats.org/officeDocument/2006/relationships/tags" Target="../tags/tag6702.xml"/><Relationship Id="rId5" Type="http://schemas.openxmlformats.org/officeDocument/2006/relationships/tags" Target="../tags/tag6662.xml"/><Relationship Id="rId15" Type="http://schemas.openxmlformats.org/officeDocument/2006/relationships/tags" Target="../tags/tag6672.xml"/><Relationship Id="rId23" Type="http://schemas.openxmlformats.org/officeDocument/2006/relationships/tags" Target="../tags/tag6680.xml"/><Relationship Id="rId28" Type="http://schemas.openxmlformats.org/officeDocument/2006/relationships/tags" Target="../tags/tag6685.xml"/><Relationship Id="rId36" Type="http://schemas.openxmlformats.org/officeDocument/2006/relationships/tags" Target="../tags/tag6693.xml"/><Relationship Id="rId10" Type="http://schemas.openxmlformats.org/officeDocument/2006/relationships/tags" Target="../tags/tag6667.xml"/><Relationship Id="rId19" Type="http://schemas.openxmlformats.org/officeDocument/2006/relationships/tags" Target="../tags/tag6676.xml"/><Relationship Id="rId31" Type="http://schemas.openxmlformats.org/officeDocument/2006/relationships/tags" Target="../tags/tag6688.xml"/><Relationship Id="rId44" Type="http://schemas.openxmlformats.org/officeDocument/2006/relationships/tags" Target="../tags/tag6701.xml"/><Relationship Id="rId4" Type="http://schemas.openxmlformats.org/officeDocument/2006/relationships/tags" Target="../tags/tag6661.xml"/><Relationship Id="rId9" Type="http://schemas.openxmlformats.org/officeDocument/2006/relationships/tags" Target="../tags/tag6666.xml"/><Relationship Id="rId14" Type="http://schemas.openxmlformats.org/officeDocument/2006/relationships/tags" Target="../tags/tag6671.xml"/><Relationship Id="rId22" Type="http://schemas.openxmlformats.org/officeDocument/2006/relationships/tags" Target="../tags/tag6679.xml"/><Relationship Id="rId27" Type="http://schemas.openxmlformats.org/officeDocument/2006/relationships/tags" Target="../tags/tag6684.xml"/><Relationship Id="rId30" Type="http://schemas.openxmlformats.org/officeDocument/2006/relationships/tags" Target="../tags/tag6687.xml"/><Relationship Id="rId35" Type="http://schemas.openxmlformats.org/officeDocument/2006/relationships/tags" Target="../tags/tag6692.xml"/><Relationship Id="rId43" Type="http://schemas.openxmlformats.org/officeDocument/2006/relationships/tags" Target="../tags/tag6700.xml"/><Relationship Id="rId48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3" Type="http://schemas.openxmlformats.org/officeDocument/2006/relationships/tags" Target="../tags/tag6717.xml"/><Relationship Id="rId18" Type="http://schemas.openxmlformats.org/officeDocument/2006/relationships/tags" Target="../tags/tag6722.xml"/><Relationship Id="rId26" Type="http://schemas.openxmlformats.org/officeDocument/2006/relationships/tags" Target="../tags/tag6730.xml"/><Relationship Id="rId39" Type="http://schemas.openxmlformats.org/officeDocument/2006/relationships/tags" Target="../tags/tag6743.xml"/><Relationship Id="rId21" Type="http://schemas.openxmlformats.org/officeDocument/2006/relationships/tags" Target="../tags/tag6725.xml"/><Relationship Id="rId34" Type="http://schemas.openxmlformats.org/officeDocument/2006/relationships/tags" Target="../tags/tag6738.xml"/><Relationship Id="rId42" Type="http://schemas.openxmlformats.org/officeDocument/2006/relationships/tags" Target="../tags/tag6746.xml"/><Relationship Id="rId47" Type="http://schemas.openxmlformats.org/officeDocument/2006/relationships/tags" Target="../tags/tag6751.xml"/><Relationship Id="rId50" Type="http://schemas.openxmlformats.org/officeDocument/2006/relationships/tags" Target="../tags/tag6754.xml"/><Relationship Id="rId55" Type="http://schemas.openxmlformats.org/officeDocument/2006/relationships/tags" Target="../tags/tag6759.xml"/><Relationship Id="rId63" Type="http://schemas.openxmlformats.org/officeDocument/2006/relationships/tags" Target="../tags/tag6767.xml"/><Relationship Id="rId7" Type="http://schemas.openxmlformats.org/officeDocument/2006/relationships/tags" Target="../tags/tag6711.xml"/><Relationship Id="rId2" Type="http://schemas.openxmlformats.org/officeDocument/2006/relationships/tags" Target="../tags/tag6706.xml"/><Relationship Id="rId16" Type="http://schemas.openxmlformats.org/officeDocument/2006/relationships/tags" Target="../tags/tag6720.xml"/><Relationship Id="rId29" Type="http://schemas.openxmlformats.org/officeDocument/2006/relationships/tags" Target="../tags/tag6733.xml"/><Relationship Id="rId1" Type="http://schemas.openxmlformats.org/officeDocument/2006/relationships/tags" Target="../tags/tag6705.xml"/><Relationship Id="rId6" Type="http://schemas.openxmlformats.org/officeDocument/2006/relationships/tags" Target="../tags/tag6710.xml"/><Relationship Id="rId11" Type="http://schemas.openxmlformats.org/officeDocument/2006/relationships/tags" Target="../tags/tag6715.xml"/><Relationship Id="rId24" Type="http://schemas.openxmlformats.org/officeDocument/2006/relationships/tags" Target="../tags/tag6728.xml"/><Relationship Id="rId32" Type="http://schemas.openxmlformats.org/officeDocument/2006/relationships/tags" Target="../tags/tag6736.xml"/><Relationship Id="rId37" Type="http://schemas.openxmlformats.org/officeDocument/2006/relationships/tags" Target="../tags/tag6741.xml"/><Relationship Id="rId40" Type="http://schemas.openxmlformats.org/officeDocument/2006/relationships/tags" Target="../tags/tag6744.xml"/><Relationship Id="rId45" Type="http://schemas.openxmlformats.org/officeDocument/2006/relationships/tags" Target="../tags/tag6749.xml"/><Relationship Id="rId53" Type="http://schemas.openxmlformats.org/officeDocument/2006/relationships/tags" Target="../tags/tag6757.xml"/><Relationship Id="rId58" Type="http://schemas.openxmlformats.org/officeDocument/2006/relationships/tags" Target="../tags/tag6762.xml"/><Relationship Id="rId66" Type="http://schemas.openxmlformats.org/officeDocument/2006/relationships/tags" Target="../tags/tag6770.xml"/><Relationship Id="rId5" Type="http://schemas.openxmlformats.org/officeDocument/2006/relationships/tags" Target="../tags/tag6709.xml"/><Relationship Id="rId15" Type="http://schemas.openxmlformats.org/officeDocument/2006/relationships/tags" Target="../tags/tag6719.xml"/><Relationship Id="rId23" Type="http://schemas.openxmlformats.org/officeDocument/2006/relationships/tags" Target="../tags/tag6727.xml"/><Relationship Id="rId28" Type="http://schemas.openxmlformats.org/officeDocument/2006/relationships/tags" Target="../tags/tag6732.xml"/><Relationship Id="rId36" Type="http://schemas.openxmlformats.org/officeDocument/2006/relationships/tags" Target="../tags/tag6740.xml"/><Relationship Id="rId49" Type="http://schemas.openxmlformats.org/officeDocument/2006/relationships/tags" Target="../tags/tag6753.xml"/><Relationship Id="rId57" Type="http://schemas.openxmlformats.org/officeDocument/2006/relationships/tags" Target="../tags/tag6761.xml"/><Relationship Id="rId61" Type="http://schemas.openxmlformats.org/officeDocument/2006/relationships/tags" Target="../tags/tag6765.xml"/><Relationship Id="rId10" Type="http://schemas.openxmlformats.org/officeDocument/2006/relationships/tags" Target="../tags/tag6714.xml"/><Relationship Id="rId19" Type="http://schemas.openxmlformats.org/officeDocument/2006/relationships/tags" Target="../tags/tag6723.xml"/><Relationship Id="rId31" Type="http://schemas.openxmlformats.org/officeDocument/2006/relationships/tags" Target="../tags/tag6735.xml"/><Relationship Id="rId44" Type="http://schemas.openxmlformats.org/officeDocument/2006/relationships/tags" Target="../tags/tag6748.xml"/><Relationship Id="rId52" Type="http://schemas.openxmlformats.org/officeDocument/2006/relationships/tags" Target="../tags/tag6756.xml"/><Relationship Id="rId60" Type="http://schemas.openxmlformats.org/officeDocument/2006/relationships/tags" Target="../tags/tag6764.xml"/><Relationship Id="rId65" Type="http://schemas.openxmlformats.org/officeDocument/2006/relationships/tags" Target="../tags/tag6769.xml"/><Relationship Id="rId4" Type="http://schemas.openxmlformats.org/officeDocument/2006/relationships/tags" Target="../tags/tag6708.xml"/><Relationship Id="rId9" Type="http://schemas.openxmlformats.org/officeDocument/2006/relationships/tags" Target="../tags/tag6713.xml"/><Relationship Id="rId14" Type="http://schemas.openxmlformats.org/officeDocument/2006/relationships/tags" Target="../tags/tag6718.xml"/><Relationship Id="rId22" Type="http://schemas.openxmlformats.org/officeDocument/2006/relationships/tags" Target="../tags/tag6726.xml"/><Relationship Id="rId27" Type="http://schemas.openxmlformats.org/officeDocument/2006/relationships/tags" Target="../tags/tag6731.xml"/><Relationship Id="rId30" Type="http://schemas.openxmlformats.org/officeDocument/2006/relationships/tags" Target="../tags/tag6734.xml"/><Relationship Id="rId35" Type="http://schemas.openxmlformats.org/officeDocument/2006/relationships/tags" Target="../tags/tag6739.xml"/><Relationship Id="rId43" Type="http://schemas.openxmlformats.org/officeDocument/2006/relationships/tags" Target="../tags/tag6747.xml"/><Relationship Id="rId48" Type="http://schemas.openxmlformats.org/officeDocument/2006/relationships/tags" Target="../tags/tag6752.xml"/><Relationship Id="rId56" Type="http://schemas.openxmlformats.org/officeDocument/2006/relationships/tags" Target="../tags/tag6760.xml"/><Relationship Id="rId64" Type="http://schemas.openxmlformats.org/officeDocument/2006/relationships/tags" Target="../tags/tag6768.xml"/><Relationship Id="rId8" Type="http://schemas.openxmlformats.org/officeDocument/2006/relationships/tags" Target="../tags/tag6712.xml"/><Relationship Id="rId51" Type="http://schemas.openxmlformats.org/officeDocument/2006/relationships/tags" Target="../tags/tag6755.xml"/><Relationship Id="rId3" Type="http://schemas.openxmlformats.org/officeDocument/2006/relationships/tags" Target="../tags/tag6707.xml"/><Relationship Id="rId12" Type="http://schemas.openxmlformats.org/officeDocument/2006/relationships/tags" Target="../tags/tag6716.xml"/><Relationship Id="rId17" Type="http://schemas.openxmlformats.org/officeDocument/2006/relationships/tags" Target="../tags/tag6721.xml"/><Relationship Id="rId25" Type="http://schemas.openxmlformats.org/officeDocument/2006/relationships/tags" Target="../tags/tag6729.xml"/><Relationship Id="rId33" Type="http://schemas.openxmlformats.org/officeDocument/2006/relationships/tags" Target="../tags/tag6737.xml"/><Relationship Id="rId38" Type="http://schemas.openxmlformats.org/officeDocument/2006/relationships/tags" Target="../tags/tag6742.xml"/><Relationship Id="rId46" Type="http://schemas.openxmlformats.org/officeDocument/2006/relationships/tags" Target="../tags/tag6750.xml"/><Relationship Id="rId59" Type="http://schemas.openxmlformats.org/officeDocument/2006/relationships/tags" Target="../tags/tag6763.xml"/><Relationship Id="rId67" Type="http://schemas.openxmlformats.org/officeDocument/2006/relationships/slideLayout" Target="../slideLayouts/slideLayout1.xml"/><Relationship Id="rId20" Type="http://schemas.openxmlformats.org/officeDocument/2006/relationships/tags" Target="../tags/tag6724.xml"/><Relationship Id="rId41" Type="http://schemas.openxmlformats.org/officeDocument/2006/relationships/tags" Target="../tags/tag6745.xml"/><Relationship Id="rId54" Type="http://schemas.openxmlformats.org/officeDocument/2006/relationships/tags" Target="../tags/tag6758.xml"/><Relationship Id="rId62" Type="http://schemas.openxmlformats.org/officeDocument/2006/relationships/tags" Target="../tags/tag6766.xml"/></Relationships>
</file>

<file path=ppt/slides/_rels/slide199.xml.rels><?xml version="1.0" encoding="UTF-8" standalone="yes"?>
<Relationships xmlns="http://schemas.openxmlformats.org/package/2006/relationships"><Relationship Id="rId13" Type="http://schemas.openxmlformats.org/officeDocument/2006/relationships/tags" Target="../tags/tag6783.xml"/><Relationship Id="rId18" Type="http://schemas.openxmlformats.org/officeDocument/2006/relationships/tags" Target="../tags/tag6788.xml"/><Relationship Id="rId26" Type="http://schemas.openxmlformats.org/officeDocument/2006/relationships/tags" Target="../tags/tag6796.xml"/><Relationship Id="rId39" Type="http://schemas.openxmlformats.org/officeDocument/2006/relationships/tags" Target="../tags/tag6809.xml"/><Relationship Id="rId21" Type="http://schemas.openxmlformats.org/officeDocument/2006/relationships/tags" Target="../tags/tag6791.xml"/><Relationship Id="rId34" Type="http://schemas.openxmlformats.org/officeDocument/2006/relationships/tags" Target="../tags/tag6804.xml"/><Relationship Id="rId42" Type="http://schemas.openxmlformats.org/officeDocument/2006/relationships/tags" Target="../tags/tag6812.xml"/><Relationship Id="rId47" Type="http://schemas.openxmlformats.org/officeDocument/2006/relationships/tags" Target="../tags/tag6817.xml"/><Relationship Id="rId50" Type="http://schemas.openxmlformats.org/officeDocument/2006/relationships/tags" Target="../tags/tag6820.xml"/><Relationship Id="rId55" Type="http://schemas.openxmlformats.org/officeDocument/2006/relationships/tags" Target="../tags/tag6825.xml"/><Relationship Id="rId63" Type="http://schemas.openxmlformats.org/officeDocument/2006/relationships/tags" Target="../tags/tag6833.xml"/><Relationship Id="rId68" Type="http://schemas.openxmlformats.org/officeDocument/2006/relationships/slideLayout" Target="../slideLayouts/slideLayout1.xml"/><Relationship Id="rId7" Type="http://schemas.openxmlformats.org/officeDocument/2006/relationships/tags" Target="../tags/tag6777.xml"/><Relationship Id="rId2" Type="http://schemas.openxmlformats.org/officeDocument/2006/relationships/tags" Target="../tags/tag6772.xml"/><Relationship Id="rId16" Type="http://schemas.openxmlformats.org/officeDocument/2006/relationships/tags" Target="../tags/tag6786.xml"/><Relationship Id="rId29" Type="http://schemas.openxmlformats.org/officeDocument/2006/relationships/tags" Target="../tags/tag6799.xml"/><Relationship Id="rId1" Type="http://schemas.openxmlformats.org/officeDocument/2006/relationships/tags" Target="../tags/tag6771.xml"/><Relationship Id="rId6" Type="http://schemas.openxmlformats.org/officeDocument/2006/relationships/tags" Target="../tags/tag6776.xml"/><Relationship Id="rId11" Type="http://schemas.openxmlformats.org/officeDocument/2006/relationships/tags" Target="../tags/tag6781.xml"/><Relationship Id="rId24" Type="http://schemas.openxmlformats.org/officeDocument/2006/relationships/tags" Target="../tags/tag6794.xml"/><Relationship Id="rId32" Type="http://schemas.openxmlformats.org/officeDocument/2006/relationships/tags" Target="../tags/tag6802.xml"/><Relationship Id="rId37" Type="http://schemas.openxmlformats.org/officeDocument/2006/relationships/tags" Target="../tags/tag6807.xml"/><Relationship Id="rId40" Type="http://schemas.openxmlformats.org/officeDocument/2006/relationships/tags" Target="../tags/tag6810.xml"/><Relationship Id="rId45" Type="http://schemas.openxmlformats.org/officeDocument/2006/relationships/tags" Target="../tags/tag6815.xml"/><Relationship Id="rId53" Type="http://schemas.openxmlformats.org/officeDocument/2006/relationships/tags" Target="../tags/tag6823.xml"/><Relationship Id="rId58" Type="http://schemas.openxmlformats.org/officeDocument/2006/relationships/tags" Target="../tags/tag6828.xml"/><Relationship Id="rId66" Type="http://schemas.openxmlformats.org/officeDocument/2006/relationships/tags" Target="../tags/tag6836.xml"/><Relationship Id="rId5" Type="http://schemas.openxmlformats.org/officeDocument/2006/relationships/tags" Target="../tags/tag6775.xml"/><Relationship Id="rId15" Type="http://schemas.openxmlformats.org/officeDocument/2006/relationships/tags" Target="../tags/tag6785.xml"/><Relationship Id="rId23" Type="http://schemas.openxmlformats.org/officeDocument/2006/relationships/tags" Target="../tags/tag6793.xml"/><Relationship Id="rId28" Type="http://schemas.openxmlformats.org/officeDocument/2006/relationships/tags" Target="../tags/tag6798.xml"/><Relationship Id="rId36" Type="http://schemas.openxmlformats.org/officeDocument/2006/relationships/tags" Target="../tags/tag6806.xml"/><Relationship Id="rId49" Type="http://schemas.openxmlformats.org/officeDocument/2006/relationships/tags" Target="../tags/tag6819.xml"/><Relationship Id="rId57" Type="http://schemas.openxmlformats.org/officeDocument/2006/relationships/tags" Target="../tags/tag6827.xml"/><Relationship Id="rId61" Type="http://schemas.openxmlformats.org/officeDocument/2006/relationships/tags" Target="../tags/tag6831.xml"/><Relationship Id="rId10" Type="http://schemas.openxmlformats.org/officeDocument/2006/relationships/tags" Target="../tags/tag6780.xml"/><Relationship Id="rId19" Type="http://schemas.openxmlformats.org/officeDocument/2006/relationships/tags" Target="../tags/tag6789.xml"/><Relationship Id="rId31" Type="http://schemas.openxmlformats.org/officeDocument/2006/relationships/tags" Target="../tags/tag6801.xml"/><Relationship Id="rId44" Type="http://schemas.openxmlformats.org/officeDocument/2006/relationships/tags" Target="../tags/tag6814.xml"/><Relationship Id="rId52" Type="http://schemas.openxmlformats.org/officeDocument/2006/relationships/tags" Target="../tags/tag6822.xml"/><Relationship Id="rId60" Type="http://schemas.openxmlformats.org/officeDocument/2006/relationships/tags" Target="../tags/tag6830.xml"/><Relationship Id="rId65" Type="http://schemas.openxmlformats.org/officeDocument/2006/relationships/tags" Target="../tags/tag6835.xml"/><Relationship Id="rId4" Type="http://schemas.openxmlformats.org/officeDocument/2006/relationships/tags" Target="../tags/tag6774.xml"/><Relationship Id="rId9" Type="http://schemas.openxmlformats.org/officeDocument/2006/relationships/tags" Target="../tags/tag6779.xml"/><Relationship Id="rId14" Type="http://schemas.openxmlformats.org/officeDocument/2006/relationships/tags" Target="../tags/tag6784.xml"/><Relationship Id="rId22" Type="http://schemas.openxmlformats.org/officeDocument/2006/relationships/tags" Target="../tags/tag6792.xml"/><Relationship Id="rId27" Type="http://schemas.openxmlformats.org/officeDocument/2006/relationships/tags" Target="../tags/tag6797.xml"/><Relationship Id="rId30" Type="http://schemas.openxmlformats.org/officeDocument/2006/relationships/tags" Target="../tags/tag6800.xml"/><Relationship Id="rId35" Type="http://schemas.openxmlformats.org/officeDocument/2006/relationships/tags" Target="../tags/tag6805.xml"/><Relationship Id="rId43" Type="http://schemas.openxmlformats.org/officeDocument/2006/relationships/tags" Target="../tags/tag6813.xml"/><Relationship Id="rId48" Type="http://schemas.openxmlformats.org/officeDocument/2006/relationships/tags" Target="../tags/tag6818.xml"/><Relationship Id="rId56" Type="http://schemas.openxmlformats.org/officeDocument/2006/relationships/tags" Target="../tags/tag6826.xml"/><Relationship Id="rId64" Type="http://schemas.openxmlformats.org/officeDocument/2006/relationships/tags" Target="../tags/tag6834.xml"/><Relationship Id="rId69" Type="http://schemas.openxmlformats.org/officeDocument/2006/relationships/image" Target="../media/image43.png"/><Relationship Id="rId8" Type="http://schemas.openxmlformats.org/officeDocument/2006/relationships/tags" Target="../tags/tag6778.xml"/><Relationship Id="rId51" Type="http://schemas.openxmlformats.org/officeDocument/2006/relationships/tags" Target="../tags/tag6821.xml"/><Relationship Id="rId3" Type="http://schemas.openxmlformats.org/officeDocument/2006/relationships/tags" Target="../tags/tag6773.xml"/><Relationship Id="rId12" Type="http://schemas.openxmlformats.org/officeDocument/2006/relationships/tags" Target="../tags/tag6782.xml"/><Relationship Id="rId17" Type="http://schemas.openxmlformats.org/officeDocument/2006/relationships/tags" Target="../tags/tag6787.xml"/><Relationship Id="rId25" Type="http://schemas.openxmlformats.org/officeDocument/2006/relationships/tags" Target="../tags/tag6795.xml"/><Relationship Id="rId33" Type="http://schemas.openxmlformats.org/officeDocument/2006/relationships/tags" Target="../tags/tag6803.xml"/><Relationship Id="rId38" Type="http://schemas.openxmlformats.org/officeDocument/2006/relationships/tags" Target="../tags/tag6808.xml"/><Relationship Id="rId46" Type="http://schemas.openxmlformats.org/officeDocument/2006/relationships/tags" Target="../tags/tag6816.xml"/><Relationship Id="rId59" Type="http://schemas.openxmlformats.org/officeDocument/2006/relationships/tags" Target="../tags/tag6829.xml"/><Relationship Id="rId67" Type="http://schemas.openxmlformats.org/officeDocument/2006/relationships/tags" Target="../tags/tag6837.xml"/><Relationship Id="rId20" Type="http://schemas.openxmlformats.org/officeDocument/2006/relationships/tags" Target="../tags/tag6790.xml"/><Relationship Id="rId41" Type="http://schemas.openxmlformats.org/officeDocument/2006/relationships/tags" Target="../tags/tag6811.xml"/><Relationship Id="rId54" Type="http://schemas.openxmlformats.org/officeDocument/2006/relationships/tags" Target="../tags/tag6824.xml"/><Relationship Id="rId62" Type="http://schemas.openxmlformats.org/officeDocument/2006/relationships/tags" Target="../tags/tag68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26" Type="http://schemas.openxmlformats.org/officeDocument/2006/relationships/tags" Target="../tags/tag46.xml"/><Relationship Id="rId3" Type="http://schemas.openxmlformats.org/officeDocument/2006/relationships/tags" Target="../tags/tag23.xml"/><Relationship Id="rId21" Type="http://schemas.openxmlformats.org/officeDocument/2006/relationships/tags" Target="../tags/tag41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5" Type="http://schemas.openxmlformats.org/officeDocument/2006/relationships/tags" Target="../tags/tag45.xml"/><Relationship Id="rId33" Type="http://schemas.openxmlformats.org/officeDocument/2006/relationships/tags" Target="../tags/tag53.xml"/><Relationship Id="rId38" Type="http://schemas.openxmlformats.org/officeDocument/2006/relationships/image" Target="../media/image3.PNG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tags" Target="../tags/tag40.xml"/><Relationship Id="rId29" Type="http://schemas.openxmlformats.org/officeDocument/2006/relationships/tags" Target="../tags/tag49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tags" Target="../tags/tag44.xml"/><Relationship Id="rId32" Type="http://schemas.openxmlformats.org/officeDocument/2006/relationships/tags" Target="../tags/tag52.xml"/><Relationship Id="rId37" Type="http://schemas.openxmlformats.org/officeDocument/2006/relationships/image" Target="../media/image2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tags" Target="../tags/tag43.xml"/><Relationship Id="rId28" Type="http://schemas.openxmlformats.org/officeDocument/2006/relationships/tags" Target="../tags/tag48.xml"/><Relationship Id="rId36" Type="http://schemas.openxmlformats.org/officeDocument/2006/relationships/image" Target="../media/image4.jpeg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31" Type="http://schemas.openxmlformats.org/officeDocument/2006/relationships/tags" Target="../tags/tag51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tags" Target="../tags/tag42.xml"/><Relationship Id="rId27" Type="http://schemas.openxmlformats.org/officeDocument/2006/relationships/tags" Target="../tags/tag47.xml"/><Relationship Id="rId30" Type="http://schemas.openxmlformats.org/officeDocument/2006/relationships/tags" Target="../tags/tag50.xml"/><Relationship Id="rId3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13" Type="http://schemas.openxmlformats.org/officeDocument/2006/relationships/tags" Target="../tags/tag229.xml"/><Relationship Id="rId18" Type="http://schemas.openxmlformats.org/officeDocument/2006/relationships/tags" Target="../tags/tag234.xml"/><Relationship Id="rId26" Type="http://schemas.openxmlformats.org/officeDocument/2006/relationships/tags" Target="../tags/tag242.xml"/><Relationship Id="rId39" Type="http://schemas.openxmlformats.org/officeDocument/2006/relationships/tags" Target="../tags/tag255.xml"/><Relationship Id="rId3" Type="http://schemas.openxmlformats.org/officeDocument/2006/relationships/tags" Target="../tags/tag219.xml"/><Relationship Id="rId21" Type="http://schemas.openxmlformats.org/officeDocument/2006/relationships/tags" Target="../tags/tag237.xml"/><Relationship Id="rId34" Type="http://schemas.openxmlformats.org/officeDocument/2006/relationships/tags" Target="../tags/tag250.xml"/><Relationship Id="rId42" Type="http://schemas.openxmlformats.org/officeDocument/2006/relationships/tags" Target="../tags/tag258.xml"/><Relationship Id="rId47" Type="http://schemas.openxmlformats.org/officeDocument/2006/relationships/image" Target="../media/image20.png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17" Type="http://schemas.openxmlformats.org/officeDocument/2006/relationships/tags" Target="../tags/tag233.xml"/><Relationship Id="rId25" Type="http://schemas.openxmlformats.org/officeDocument/2006/relationships/tags" Target="../tags/tag241.xml"/><Relationship Id="rId33" Type="http://schemas.openxmlformats.org/officeDocument/2006/relationships/tags" Target="../tags/tag249.xml"/><Relationship Id="rId38" Type="http://schemas.openxmlformats.org/officeDocument/2006/relationships/tags" Target="../tags/tag254.xml"/><Relationship Id="rId46" Type="http://schemas.openxmlformats.org/officeDocument/2006/relationships/slideLayout" Target="../slideLayouts/slideLayout56.xml"/><Relationship Id="rId2" Type="http://schemas.openxmlformats.org/officeDocument/2006/relationships/tags" Target="../tags/tag218.xml"/><Relationship Id="rId16" Type="http://schemas.openxmlformats.org/officeDocument/2006/relationships/tags" Target="../tags/tag232.xml"/><Relationship Id="rId20" Type="http://schemas.openxmlformats.org/officeDocument/2006/relationships/tags" Target="../tags/tag236.xml"/><Relationship Id="rId29" Type="http://schemas.openxmlformats.org/officeDocument/2006/relationships/tags" Target="../tags/tag245.xml"/><Relationship Id="rId41" Type="http://schemas.openxmlformats.org/officeDocument/2006/relationships/tags" Target="../tags/tag257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tags" Target="../tags/tag240.xml"/><Relationship Id="rId32" Type="http://schemas.openxmlformats.org/officeDocument/2006/relationships/tags" Target="../tags/tag248.xml"/><Relationship Id="rId37" Type="http://schemas.openxmlformats.org/officeDocument/2006/relationships/tags" Target="../tags/tag253.xml"/><Relationship Id="rId40" Type="http://schemas.openxmlformats.org/officeDocument/2006/relationships/tags" Target="../tags/tag256.xml"/><Relationship Id="rId45" Type="http://schemas.openxmlformats.org/officeDocument/2006/relationships/tags" Target="../tags/tag261.xml"/><Relationship Id="rId5" Type="http://schemas.openxmlformats.org/officeDocument/2006/relationships/tags" Target="../tags/tag221.xml"/><Relationship Id="rId15" Type="http://schemas.openxmlformats.org/officeDocument/2006/relationships/tags" Target="../tags/tag231.xml"/><Relationship Id="rId23" Type="http://schemas.openxmlformats.org/officeDocument/2006/relationships/tags" Target="../tags/tag239.xml"/><Relationship Id="rId28" Type="http://schemas.openxmlformats.org/officeDocument/2006/relationships/tags" Target="../tags/tag244.xml"/><Relationship Id="rId36" Type="http://schemas.openxmlformats.org/officeDocument/2006/relationships/tags" Target="../tags/tag252.xml"/><Relationship Id="rId10" Type="http://schemas.openxmlformats.org/officeDocument/2006/relationships/tags" Target="../tags/tag226.xml"/><Relationship Id="rId19" Type="http://schemas.openxmlformats.org/officeDocument/2006/relationships/tags" Target="../tags/tag235.xml"/><Relationship Id="rId31" Type="http://schemas.openxmlformats.org/officeDocument/2006/relationships/tags" Target="../tags/tag247.xml"/><Relationship Id="rId44" Type="http://schemas.openxmlformats.org/officeDocument/2006/relationships/tags" Target="../tags/tag260.xml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tags" Target="../tags/tag230.xml"/><Relationship Id="rId22" Type="http://schemas.openxmlformats.org/officeDocument/2006/relationships/tags" Target="../tags/tag238.xml"/><Relationship Id="rId27" Type="http://schemas.openxmlformats.org/officeDocument/2006/relationships/tags" Target="../tags/tag243.xml"/><Relationship Id="rId30" Type="http://schemas.openxmlformats.org/officeDocument/2006/relationships/tags" Target="../tags/tag246.xml"/><Relationship Id="rId35" Type="http://schemas.openxmlformats.org/officeDocument/2006/relationships/tags" Target="../tags/tag251.xml"/><Relationship Id="rId43" Type="http://schemas.openxmlformats.org/officeDocument/2006/relationships/tags" Target="../tags/tag259.xml"/><Relationship Id="rId48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13" Type="http://schemas.openxmlformats.org/officeDocument/2006/relationships/tags" Target="../tags/tag6850.xml"/><Relationship Id="rId18" Type="http://schemas.openxmlformats.org/officeDocument/2006/relationships/tags" Target="../tags/tag6855.xml"/><Relationship Id="rId26" Type="http://schemas.openxmlformats.org/officeDocument/2006/relationships/tags" Target="../tags/tag6863.xml"/><Relationship Id="rId39" Type="http://schemas.openxmlformats.org/officeDocument/2006/relationships/tags" Target="../tags/tag6876.xml"/><Relationship Id="rId21" Type="http://schemas.openxmlformats.org/officeDocument/2006/relationships/tags" Target="../tags/tag6858.xml"/><Relationship Id="rId34" Type="http://schemas.openxmlformats.org/officeDocument/2006/relationships/tags" Target="../tags/tag6871.xml"/><Relationship Id="rId42" Type="http://schemas.openxmlformats.org/officeDocument/2006/relationships/tags" Target="../tags/tag6879.xml"/><Relationship Id="rId47" Type="http://schemas.openxmlformats.org/officeDocument/2006/relationships/tags" Target="../tags/tag6884.xml"/><Relationship Id="rId50" Type="http://schemas.openxmlformats.org/officeDocument/2006/relationships/tags" Target="../tags/tag6887.xml"/><Relationship Id="rId55" Type="http://schemas.openxmlformats.org/officeDocument/2006/relationships/tags" Target="../tags/tag6892.xml"/><Relationship Id="rId63" Type="http://schemas.openxmlformats.org/officeDocument/2006/relationships/tags" Target="../tags/tag6900.xml"/><Relationship Id="rId68" Type="http://schemas.openxmlformats.org/officeDocument/2006/relationships/tags" Target="../tags/tag6905.xml"/><Relationship Id="rId76" Type="http://schemas.openxmlformats.org/officeDocument/2006/relationships/tags" Target="../tags/tag6913.xml"/><Relationship Id="rId84" Type="http://schemas.openxmlformats.org/officeDocument/2006/relationships/tags" Target="../tags/tag6921.xml"/><Relationship Id="rId89" Type="http://schemas.openxmlformats.org/officeDocument/2006/relationships/tags" Target="../tags/tag6926.xml"/><Relationship Id="rId7" Type="http://schemas.openxmlformats.org/officeDocument/2006/relationships/tags" Target="../tags/tag6844.xml"/><Relationship Id="rId71" Type="http://schemas.openxmlformats.org/officeDocument/2006/relationships/tags" Target="../tags/tag6908.xml"/><Relationship Id="rId92" Type="http://schemas.openxmlformats.org/officeDocument/2006/relationships/tags" Target="../tags/tag6929.xml"/><Relationship Id="rId2" Type="http://schemas.openxmlformats.org/officeDocument/2006/relationships/tags" Target="../tags/tag6839.xml"/><Relationship Id="rId16" Type="http://schemas.openxmlformats.org/officeDocument/2006/relationships/tags" Target="../tags/tag6853.xml"/><Relationship Id="rId29" Type="http://schemas.openxmlformats.org/officeDocument/2006/relationships/tags" Target="../tags/tag6866.xml"/><Relationship Id="rId11" Type="http://schemas.openxmlformats.org/officeDocument/2006/relationships/tags" Target="../tags/tag6848.xml"/><Relationship Id="rId24" Type="http://schemas.openxmlformats.org/officeDocument/2006/relationships/tags" Target="../tags/tag6861.xml"/><Relationship Id="rId32" Type="http://schemas.openxmlformats.org/officeDocument/2006/relationships/tags" Target="../tags/tag6869.xml"/><Relationship Id="rId37" Type="http://schemas.openxmlformats.org/officeDocument/2006/relationships/tags" Target="../tags/tag6874.xml"/><Relationship Id="rId40" Type="http://schemas.openxmlformats.org/officeDocument/2006/relationships/tags" Target="../tags/tag6877.xml"/><Relationship Id="rId45" Type="http://schemas.openxmlformats.org/officeDocument/2006/relationships/tags" Target="../tags/tag6882.xml"/><Relationship Id="rId53" Type="http://schemas.openxmlformats.org/officeDocument/2006/relationships/tags" Target="../tags/tag6890.xml"/><Relationship Id="rId58" Type="http://schemas.openxmlformats.org/officeDocument/2006/relationships/tags" Target="../tags/tag6895.xml"/><Relationship Id="rId66" Type="http://schemas.openxmlformats.org/officeDocument/2006/relationships/tags" Target="../tags/tag6903.xml"/><Relationship Id="rId74" Type="http://schemas.openxmlformats.org/officeDocument/2006/relationships/tags" Target="../tags/tag6911.xml"/><Relationship Id="rId79" Type="http://schemas.openxmlformats.org/officeDocument/2006/relationships/tags" Target="../tags/tag6916.xml"/><Relationship Id="rId87" Type="http://schemas.openxmlformats.org/officeDocument/2006/relationships/tags" Target="../tags/tag6924.xml"/><Relationship Id="rId5" Type="http://schemas.openxmlformats.org/officeDocument/2006/relationships/tags" Target="../tags/tag6842.xml"/><Relationship Id="rId61" Type="http://schemas.openxmlformats.org/officeDocument/2006/relationships/tags" Target="../tags/tag6898.xml"/><Relationship Id="rId82" Type="http://schemas.openxmlformats.org/officeDocument/2006/relationships/tags" Target="../tags/tag6919.xml"/><Relationship Id="rId90" Type="http://schemas.openxmlformats.org/officeDocument/2006/relationships/tags" Target="../tags/tag6927.xml"/><Relationship Id="rId95" Type="http://schemas.openxmlformats.org/officeDocument/2006/relationships/image" Target="../media/image71.png"/><Relationship Id="rId19" Type="http://schemas.openxmlformats.org/officeDocument/2006/relationships/tags" Target="../tags/tag6856.xml"/><Relationship Id="rId14" Type="http://schemas.openxmlformats.org/officeDocument/2006/relationships/tags" Target="../tags/tag6851.xml"/><Relationship Id="rId22" Type="http://schemas.openxmlformats.org/officeDocument/2006/relationships/tags" Target="../tags/tag6859.xml"/><Relationship Id="rId27" Type="http://schemas.openxmlformats.org/officeDocument/2006/relationships/tags" Target="../tags/tag6864.xml"/><Relationship Id="rId30" Type="http://schemas.openxmlformats.org/officeDocument/2006/relationships/tags" Target="../tags/tag6867.xml"/><Relationship Id="rId35" Type="http://schemas.openxmlformats.org/officeDocument/2006/relationships/tags" Target="../tags/tag6872.xml"/><Relationship Id="rId43" Type="http://schemas.openxmlformats.org/officeDocument/2006/relationships/tags" Target="../tags/tag6880.xml"/><Relationship Id="rId48" Type="http://schemas.openxmlformats.org/officeDocument/2006/relationships/tags" Target="../tags/tag6885.xml"/><Relationship Id="rId56" Type="http://schemas.openxmlformats.org/officeDocument/2006/relationships/tags" Target="../tags/tag6893.xml"/><Relationship Id="rId64" Type="http://schemas.openxmlformats.org/officeDocument/2006/relationships/tags" Target="../tags/tag6901.xml"/><Relationship Id="rId69" Type="http://schemas.openxmlformats.org/officeDocument/2006/relationships/tags" Target="../tags/tag6906.xml"/><Relationship Id="rId77" Type="http://schemas.openxmlformats.org/officeDocument/2006/relationships/tags" Target="../tags/tag6914.xml"/><Relationship Id="rId8" Type="http://schemas.openxmlformats.org/officeDocument/2006/relationships/tags" Target="../tags/tag6845.xml"/><Relationship Id="rId51" Type="http://schemas.openxmlformats.org/officeDocument/2006/relationships/tags" Target="../tags/tag6888.xml"/><Relationship Id="rId72" Type="http://schemas.openxmlformats.org/officeDocument/2006/relationships/tags" Target="../tags/tag6909.xml"/><Relationship Id="rId80" Type="http://schemas.openxmlformats.org/officeDocument/2006/relationships/tags" Target="../tags/tag6917.xml"/><Relationship Id="rId85" Type="http://schemas.openxmlformats.org/officeDocument/2006/relationships/tags" Target="../tags/tag6922.xml"/><Relationship Id="rId93" Type="http://schemas.openxmlformats.org/officeDocument/2006/relationships/slideLayout" Target="../slideLayouts/slideLayout6.xml"/><Relationship Id="rId3" Type="http://schemas.openxmlformats.org/officeDocument/2006/relationships/tags" Target="../tags/tag6840.xml"/><Relationship Id="rId12" Type="http://schemas.openxmlformats.org/officeDocument/2006/relationships/tags" Target="../tags/tag6849.xml"/><Relationship Id="rId17" Type="http://schemas.openxmlformats.org/officeDocument/2006/relationships/tags" Target="../tags/tag6854.xml"/><Relationship Id="rId25" Type="http://schemas.openxmlformats.org/officeDocument/2006/relationships/tags" Target="../tags/tag6862.xml"/><Relationship Id="rId33" Type="http://schemas.openxmlformats.org/officeDocument/2006/relationships/tags" Target="../tags/tag6870.xml"/><Relationship Id="rId38" Type="http://schemas.openxmlformats.org/officeDocument/2006/relationships/tags" Target="../tags/tag6875.xml"/><Relationship Id="rId46" Type="http://schemas.openxmlformats.org/officeDocument/2006/relationships/tags" Target="../tags/tag6883.xml"/><Relationship Id="rId59" Type="http://schemas.openxmlformats.org/officeDocument/2006/relationships/tags" Target="../tags/tag6896.xml"/><Relationship Id="rId67" Type="http://schemas.openxmlformats.org/officeDocument/2006/relationships/tags" Target="../tags/tag6904.xml"/><Relationship Id="rId20" Type="http://schemas.openxmlformats.org/officeDocument/2006/relationships/tags" Target="../tags/tag6857.xml"/><Relationship Id="rId41" Type="http://schemas.openxmlformats.org/officeDocument/2006/relationships/tags" Target="../tags/tag6878.xml"/><Relationship Id="rId54" Type="http://schemas.openxmlformats.org/officeDocument/2006/relationships/tags" Target="../tags/tag6891.xml"/><Relationship Id="rId62" Type="http://schemas.openxmlformats.org/officeDocument/2006/relationships/tags" Target="../tags/tag6899.xml"/><Relationship Id="rId70" Type="http://schemas.openxmlformats.org/officeDocument/2006/relationships/tags" Target="../tags/tag6907.xml"/><Relationship Id="rId75" Type="http://schemas.openxmlformats.org/officeDocument/2006/relationships/tags" Target="../tags/tag6912.xml"/><Relationship Id="rId83" Type="http://schemas.openxmlformats.org/officeDocument/2006/relationships/tags" Target="../tags/tag6920.xml"/><Relationship Id="rId88" Type="http://schemas.openxmlformats.org/officeDocument/2006/relationships/tags" Target="../tags/tag6925.xml"/><Relationship Id="rId91" Type="http://schemas.openxmlformats.org/officeDocument/2006/relationships/tags" Target="../tags/tag6928.xml"/><Relationship Id="rId1" Type="http://schemas.openxmlformats.org/officeDocument/2006/relationships/tags" Target="../tags/tag6838.xml"/><Relationship Id="rId6" Type="http://schemas.openxmlformats.org/officeDocument/2006/relationships/tags" Target="../tags/tag6843.xml"/><Relationship Id="rId15" Type="http://schemas.openxmlformats.org/officeDocument/2006/relationships/tags" Target="../tags/tag6852.xml"/><Relationship Id="rId23" Type="http://schemas.openxmlformats.org/officeDocument/2006/relationships/tags" Target="../tags/tag6860.xml"/><Relationship Id="rId28" Type="http://schemas.openxmlformats.org/officeDocument/2006/relationships/tags" Target="../tags/tag6865.xml"/><Relationship Id="rId36" Type="http://schemas.openxmlformats.org/officeDocument/2006/relationships/tags" Target="../tags/tag6873.xml"/><Relationship Id="rId49" Type="http://schemas.openxmlformats.org/officeDocument/2006/relationships/tags" Target="../tags/tag6886.xml"/><Relationship Id="rId57" Type="http://schemas.openxmlformats.org/officeDocument/2006/relationships/tags" Target="../tags/tag6894.xml"/><Relationship Id="rId10" Type="http://schemas.openxmlformats.org/officeDocument/2006/relationships/tags" Target="../tags/tag6847.xml"/><Relationship Id="rId31" Type="http://schemas.openxmlformats.org/officeDocument/2006/relationships/tags" Target="../tags/tag6868.xml"/><Relationship Id="rId44" Type="http://schemas.openxmlformats.org/officeDocument/2006/relationships/tags" Target="../tags/tag6881.xml"/><Relationship Id="rId52" Type="http://schemas.openxmlformats.org/officeDocument/2006/relationships/tags" Target="../tags/tag6889.xml"/><Relationship Id="rId60" Type="http://schemas.openxmlformats.org/officeDocument/2006/relationships/tags" Target="../tags/tag6897.xml"/><Relationship Id="rId65" Type="http://schemas.openxmlformats.org/officeDocument/2006/relationships/tags" Target="../tags/tag6902.xml"/><Relationship Id="rId73" Type="http://schemas.openxmlformats.org/officeDocument/2006/relationships/tags" Target="../tags/tag6910.xml"/><Relationship Id="rId78" Type="http://schemas.openxmlformats.org/officeDocument/2006/relationships/tags" Target="../tags/tag6915.xml"/><Relationship Id="rId81" Type="http://schemas.openxmlformats.org/officeDocument/2006/relationships/tags" Target="../tags/tag6918.xml"/><Relationship Id="rId86" Type="http://schemas.openxmlformats.org/officeDocument/2006/relationships/tags" Target="../tags/tag6923.xml"/><Relationship Id="rId94" Type="http://schemas.openxmlformats.org/officeDocument/2006/relationships/image" Target="../media/image70.jpeg"/><Relationship Id="rId4" Type="http://schemas.openxmlformats.org/officeDocument/2006/relationships/tags" Target="../tags/tag6841.xml"/><Relationship Id="rId9" Type="http://schemas.openxmlformats.org/officeDocument/2006/relationships/tags" Target="../tags/tag6846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tags" Target="../tags/tag6937.xml"/><Relationship Id="rId13" Type="http://schemas.openxmlformats.org/officeDocument/2006/relationships/tags" Target="../tags/tag6942.xml"/><Relationship Id="rId18" Type="http://schemas.openxmlformats.org/officeDocument/2006/relationships/tags" Target="../tags/tag6947.xml"/><Relationship Id="rId26" Type="http://schemas.openxmlformats.org/officeDocument/2006/relationships/tags" Target="../tags/tag6955.xml"/><Relationship Id="rId3" Type="http://schemas.openxmlformats.org/officeDocument/2006/relationships/tags" Target="../tags/tag6932.xml"/><Relationship Id="rId21" Type="http://schemas.openxmlformats.org/officeDocument/2006/relationships/tags" Target="../tags/tag6950.xml"/><Relationship Id="rId7" Type="http://schemas.openxmlformats.org/officeDocument/2006/relationships/tags" Target="../tags/tag6936.xml"/><Relationship Id="rId12" Type="http://schemas.openxmlformats.org/officeDocument/2006/relationships/tags" Target="../tags/tag6941.xml"/><Relationship Id="rId17" Type="http://schemas.openxmlformats.org/officeDocument/2006/relationships/tags" Target="../tags/tag6946.xml"/><Relationship Id="rId25" Type="http://schemas.openxmlformats.org/officeDocument/2006/relationships/tags" Target="../tags/tag6954.xml"/><Relationship Id="rId2" Type="http://schemas.openxmlformats.org/officeDocument/2006/relationships/tags" Target="../tags/tag6931.xml"/><Relationship Id="rId16" Type="http://schemas.openxmlformats.org/officeDocument/2006/relationships/tags" Target="../tags/tag6945.xml"/><Relationship Id="rId20" Type="http://schemas.openxmlformats.org/officeDocument/2006/relationships/tags" Target="../tags/tag6949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6930.xml"/><Relationship Id="rId6" Type="http://schemas.openxmlformats.org/officeDocument/2006/relationships/tags" Target="../tags/tag6935.xml"/><Relationship Id="rId11" Type="http://schemas.openxmlformats.org/officeDocument/2006/relationships/tags" Target="../tags/tag6940.xml"/><Relationship Id="rId24" Type="http://schemas.openxmlformats.org/officeDocument/2006/relationships/tags" Target="../tags/tag6953.xml"/><Relationship Id="rId5" Type="http://schemas.openxmlformats.org/officeDocument/2006/relationships/tags" Target="../tags/tag6934.xml"/><Relationship Id="rId15" Type="http://schemas.openxmlformats.org/officeDocument/2006/relationships/tags" Target="../tags/tag6944.xml"/><Relationship Id="rId23" Type="http://schemas.openxmlformats.org/officeDocument/2006/relationships/tags" Target="../tags/tag6952.xml"/><Relationship Id="rId28" Type="http://schemas.openxmlformats.org/officeDocument/2006/relationships/tags" Target="../tags/tag6957.xml"/><Relationship Id="rId10" Type="http://schemas.openxmlformats.org/officeDocument/2006/relationships/tags" Target="../tags/tag6939.xml"/><Relationship Id="rId19" Type="http://schemas.openxmlformats.org/officeDocument/2006/relationships/tags" Target="../tags/tag6948.xml"/><Relationship Id="rId4" Type="http://schemas.openxmlformats.org/officeDocument/2006/relationships/tags" Target="../tags/tag6933.xml"/><Relationship Id="rId9" Type="http://schemas.openxmlformats.org/officeDocument/2006/relationships/tags" Target="../tags/tag6938.xml"/><Relationship Id="rId14" Type="http://schemas.openxmlformats.org/officeDocument/2006/relationships/tags" Target="../tags/tag6943.xml"/><Relationship Id="rId22" Type="http://schemas.openxmlformats.org/officeDocument/2006/relationships/tags" Target="../tags/tag6951.xml"/><Relationship Id="rId27" Type="http://schemas.openxmlformats.org/officeDocument/2006/relationships/tags" Target="../tags/tag6956.xml"/><Relationship Id="rId30" Type="http://schemas.openxmlformats.org/officeDocument/2006/relationships/image" Target="../media/image109.png"/></Relationships>
</file>

<file path=ppt/slides/_rels/slide202.xml.rels><?xml version="1.0" encoding="UTF-8" standalone="yes"?>
<Relationships xmlns="http://schemas.openxmlformats.org/package/2006/relationships"><Relationship Id="rId117" Type="http://schemas.openxmlformats.org/officeDocument/2006/relationships/tags" Target="../tags/tag7074.xml"/><Relationship Id="rId21" Type="http://schemas.openxmlformats.org/officeDocument/2006/relationships/tags" Target="../tags/tag6978.xml"/><Relationship Id="rId42" Type="http://schemas.openxmlformats.org/officeDocument/2006/relationships/tags" Target="../tags/tag6999.xml"/><Relationship Id="rId63" Type="http://schemas.openxmlformats.org/officeDocument/2006/relationships/tags" Target="../tags/tag7020.xml"/><Relationship Id="rId84" Type="http://schemas.openxmlformats.org/officeDocument/2006/relationships/tags" Target="../tags/tag7041.xml"/><Relationship Id="rId138" Type="http://schemas.openxmlformats.org/officeDocument/2006/relationships/tags" Target="../tags/tag7095.xml"/><Relationship Id="rId159" Type="http://schemas.openxmlformats.org/officeDocument/2006/relationships/tags" Target="../tags/tag7116.xml"/><Relationship Id="rId170" Type="http://schemas.openxmlformats.org/officeDocument/2006/relationships/tags" Target="../tags/tag7127.xml"/><Relationship Id="rId191" Type="http://schemas.openxmlformats.org/officeDocument/2006/relationships/tags" Target="../tags/tag7148.xml"/><Relationship Id="rId205" Type="http://schemas.openxmlformats.org/officeDocument/2006/relationships/tags" Target="../tags/tag7162.xml"/><Relationship Id="rId107" Type="http://schemas.openxmlformats.org/officeDocument/2006/relationships/tags" Target="../tags/tag7064.xml"/><Relationship Id="rId11" Type="http://schemas.openxmlformats.org/officeDocument/2006/relationships/tags" Target="../tags/tag6968.xml"/><Relationship Id="rId32" Type="http://schemas.openxmlformats.org/officeDocument/2006/relationships/tags" Target="../tags/tag6989.xml"/><Relationship Id="rId37" Type="http://schemas.openxmlformats.org/officeDocument/2006/relationships/tags" Target="../tags/tag6994.xml"/><Relationship Id="rId53" Type="http://schemas.openxmlformats.org/officeDocument/2006/relationships/tags" Target="../tags/tag7010.xml"/><Relationship Id="rId58" Type="http://schemas.openxmlformats.org/officeDocument/2006/relationships/tags" Target="../tags/tag7015.xml"/><Relationship Id="rId74" Type="http://schemas.openxmlformats.org/officeDocument/2006/relationships/tags" Target="../tags/tag7031.xml"/><Relationship Id="rId79" Type="http://schemas.openxmlformats.org/officeDocument/2006/relationships/tags" Target="../tags/tag7036.xml"/><Relationship Id="rId102" Type="http://schemas.openxmlformats.org/officeDocument/2006/relationships/tags" Target="../tags/tag7059.xml"/><Relationship Id="rId123" Type="http://schemas.openxmlformats.org/officeDocument/2006/relationships/tags" Target="../tags/tag7080.xml"/><Relationship Id="rId128" Type="http://schemas.openxmlformats.org/officeDocument/2006/relationships/tags" Target="../tags/tag7085.xml"/><Relationship Id="rId144" Type="http://schemas.openxmlformats.org/officeDocument/2006/relationships/tags" Target="../tags/tag7101.xml"/><Relationship Id="rId149" Type="http://schemas.openxmlformats.org/officeDocument/2006/relationships/tags" Target="../tags/tag7106.xml"/><Relationship Id="rId5" Type="http://schemas.openxmlformats.org/officeDocument/2006/relationships/tags" Target="../tags/tag6962.xml"/><Relationship Id="rId90" Type="http://schemas.openxmlformats.org/officeDocument/2006/relationships/tags" Target="../tags/tag7047.xml"/><Relationship Id="rId95" Type="http://schemas.openxmlformats.org/officeDocument/2006/relationships/tags" Target="../tags/tag7052.xml"/><Relationship Id="rId160" Type="http://schemas.openxmlformats.org/officeDocument/2006/relationships/tags" Target="../tags/tag7117.xml"/><Relationship Id="rId165" Type="http://schemas.openxmlformats.org/officeDocument/2006/relationships/tags" Target="../tags/tag7122.xml"/><Relationship Id="rId181" Type="http://schemas.openxmlformats.org/officeDocument/2006/relationships/tags" Target="../tags/tag7138.xml"/><Relationship Id="rId186" Type="http://schemas.openxmlformats.org/officeDocument/2006/relationships/tags" Target="../tags/tag7143.xml"/><Relationship Id="rId216" Type="http://schemas.openxmlformats.org/officeDocument/2006/relationships/slideLayout" Target="../slideLayouts/slideLayout7.xml"/><Relationship Id="rId211" Type="http://schemas.openxmlformats.org/officeDocument/2006/relationships/tags" Target="../tags/tag7168.xml"/><Relationship Id="rId22" Type="http://schemas.openxmlformats.org/officeDocument/2006/relationships/tags" Target="../tags/tag6979.xml"/><Relationship Id="rId27" Type="http://schemas.openxmlformats.org/officeDocument/2006/relationships/tags" Target="../tags/tag6984.xml"/><Relationship Id="rId43" Type="http://schemas.openxmlformats.org/officeDocument/2006/relationships/tags" Target="../tags/tag7000.xml"/><Relationship Id="rId48" Type="http://schemas.openxmlformats.org/officeDocument/2006/relationships/tags" Target="../tags/tag7005.xml"/><Relationship Id="rId64" Type="http://schemas.openxmlformats.org/officeDocument/2006/relationships/tags" Target="../tags/tag7021.xml"/><Relationship Id="rId69" Type="http://schemas.openxmlformats.org/officeDocument/2006/relationships/tags" Target="../tags/tag7026.xml"/><Relationship Id="rId113" Type="http://schemas.openxmlformats.org/officeDocument/2006/relationships/tags" Target="../tags/tag7070.xml"/><Relationship Id="rId118" Type="http://schemas.openxmlformats.org/officeDocument/2006/relationships/tags" Target="../tags/tag7075.xml"/><Relationship Id="rId134" Type="http://schemas.openxmlformats.org/officeDocument/2006/relationships/tags" Target="../tags/tag7091.xml"/><Relationship Id="rId139" Type="http://schemas.openxmlformats.org/officeDocument/2006/relationships/tags" Target="../tags/tag7096.xml"/><Relationship Id="rId80" Type="http://schemas.openxmlformats.org/officeDocument/2006/relationships/tags" Target="../tags/tag7037.xml"/><Relationship Id="rId85" Type="http://schemas.openxmlformats.org/officeDocument/2006/relationships/tags" Target="../tags/tag7042.xml"/><Relationship Id="rId150" Type="http://schemas.openxmlformats.org/officeDocument/2006/relationships/tags" Target="../tags/tag7107.xml"/><Relationship Id="rId155" Type="http://schemas.openxmlformats.org/officeDocument/2006/relationships/tags" Target="../tags/tag7112.xml"/><Relationship Id="rId171" Type="http://schemas.openxmlformats.org/officeDocument/2006/relationships/tags" Target="../tags/tag7128.xml"/><Relationship Id="rId176" Type="http://schemas.openxmlformats.org/officeDocument/2006/relationships/tags" Target="../tags/tag7133.xml"/><Relationship Id="rId192" Type="http://schemas.openxmlformats.org/officeDocument/2006/relationships/tags" Target="../tags/tag7149.xml"/><Relationship Id="rId197" Type="http://schemas.openxmlformats.org/officeDocument/2006/relationships/tags" Target="../tags/tag7154.xml"/><Relationship Id="rId206" Type="http://schemas.openxmlformats.org/officeDocument/2006/relationships/tags" Target="../tags/tag7163.xml"/><Relationship Id="rId201" Type="http://schemas.openxmlformats.org/officeDocument/2006/relationships/tags" Target="../tags/tag7158.xml"/><Relationship Id="rId12" Type="http://schemas.openxmlformats.org/officeDocument/2006/relationships/tags" Target="../tags/tag6969.xml"/><Relationship Id="rId17" Type="http://schemas.openxmlformats.org/officeDocument/2006/relationships/tags" Target="../tags/tag6974.xml"/><Relationship Id="rId33" Type="http://schemas.openxmlformats.org/officeDocument/2006/relationships/tags" Target="../tags/tag6990.xml"/><Relationship Id="rId38" Type="http://schemas.openxmlformats.org/officeDocument/2006/relationships/tags" Target="../tags/tag6995.xml"/><Relationship Id="rId59" Type="http://schemas.openxmlformats.org/officeDocument/2006/relationships/tags" Target="../tags/tag7016.xml"/><Relationship Id="rId103" Type="http://schemas.openxmlformats.org/officeDocument/2006/relationships/tags" Target="../tags/tag7060.xml"/><Relationship Id="rId108" Type="http://schemas.openxmlformats.org/officeDocument/2006/relationships/tags" Target="../tags/tag7065.xml"/><Relationship Id="rId124" Type="http://schemas.openxmlformats.org/officeDocument/2006/relationships/tags" Target="../tags/tag7081.xml"/><Relationship Id="rId129" Type="http://schemas.openxmlformats.org/officeDocument/2006/relationships/tags" Target="../tags/tag7086.xml"/><Relationship Id="rId54" Type="http://schemas.openxmlformats.org/officeDocument/2006/relationships/tags" Target="../tags/tag7011.xml"/><Relationship Id="rId70" Type="http://schemas.openxmlformats.org/officeDocument/2006/relationships/tags" Target="../tags/tag7027.xml"/><Relationship Id="rId75" Type="http://schemas.openxmlformats.org/officeDocument/2006/relationships/tags" Target="../tags/tag7032.xml"/><Relationship Id="rId91" Type="http://schemas.openxmlformats.org/officeDocument/2006/relationships/tags" Target="../tags/tag7048.xml"/><Relationship Id="rId96" Type="http://schemas.openxmlformats.org/officeDocument/2006/relationships/tags" Target="../tags/tag7053.xml"/><Relationship Id="rId140" Type="http://schemas.openxmlformats.org/officeDocument/2006/relationships/tags" Target="../tags/tag7097.xml"/><Relationship Id="rId145" Type="http://schemas.openxmlformats.org/officeDocument/2006/relationships/tags" Target="../tags/tag7102.xml"/><Relationship Id="rId161" Type="http://schemas.openxmlformats.org/officeDocument/2006/relationships/tags" Target="../tags/tag7118.xml"/><Relationship Id="rId166" Type="http://schemas.openxmlformats.org/officeDocument/2006/relationships/tags" Target="../tags/tag7123.xml"/><Relationship Id="rId182" Type="http://schemas.openxmlformats.org/officeDocument/2006/relationships/tags" Target="../tags/tag7139.xml"/><Relationship Id="rId187" Type="http://schemas.openxmlformats.org/officeDocument/2006/relationships/tags" Target="../tags/tag7144.xml"/><Relationship Id="rId1" Type="http://schemas.openxmlformats.org/officeDocument/2006/relationships/tags" Target="../tags/tag6958.xml"/><Relationship Id="rId6" Type="http://schemas.openxmlformats.org/officeDocument/2006/relationships/tags" Target="../tags/tag6963.xml"/><Relationship Id="rId212" Type="http://schemas.openxmlformats.org/officeDocument/2006/relationships/tags" Target="../tags/tag7169.xml"/><Relationship Id="rId23" Type="http://schemas.openxmlformats.org/officeDocument/2006/relationships/tags" Target="../tags/tag6980.xml"/><Relationship Id="rId28" Type="http://schemas.openxmlformats.org/officeDocument/2006/relationships/tags" Target="../tags/tag6985.xml"/><Relationship Id="rId49" Type="http://schemas.openxmlformats.org/officeDocument/2006/relationships/tags" Target="../tags/tag7006.xml"/><Relationship Id="rId114" Type="http://schemas.openxmlformats.org/officeDocument/2006/relationships/tags" Target="../tags/tag7071.xml"/><Relationship Id="rId119" Type="http://schemas.openxmlformats.org/officeDocument/2006/relationships/tags" Target="../tags/tag7076.xml"/><Relationship Id="rId44" Type="http://schemas.openxmlformats.org/officeDocument/2006/relationships/tags" Target="../tags/tag7001.xml"/><Relationship Id="rId60" Type="http://schemas.openxmlformats.org/officeDocument/2006/relationships/tags" Target="../tags/tag7017.xml"/><Relationship Id="rId65" Type="http://schemas.openxmlformats.org/officeDocument/2006/relationships/tags" Target="../tags/tag7022.xml"/><Relationship Id="rId81" Type="http://schemas.openxmlformats.org/officeDocument/2006/relationships/tags" Target="../tags/tag7038.xml"/><Relationship Id="rId86" Type="http://schemas.openxmlformats.org/officeDocument/2006/relationships/tags" Target="../tags/tag7043.xml"/><Relationship Id="rId130" Type="http://schemas.openxmlformats.org/officeDocument/2006/relationships/tags" Target="../tags/tag7087.xml"/><Relationship Id="rId135" Type="http://schemas.openxmlformats.org/officeDocument/2006/relationships/tags" Target="../tags/tag7092.xml"/><Relationship Id="rId151" Type="http://schemas.openxmlformats.org/officeDocument/2006/relationships/tags" Target="../tags/tag7108.xml"/><Relationship Id="rId156" Type="http://schemas.openxmlformats.org/officeDocument/2006/relationships/tags" Target="../tags/tag7113.xml"/><Relationship Id="rId177" Type="http://schemas.openxmlformats.org/officeDocument/2006/relationships/tags" Target="../tags/tag7134.xml"/><Relationship Id="rId198" Type="http://schemas.openxmlformats.org/officeDocument/2006/relationships/tags" Target="../tags/tag7155.xml"/><Relationship Id="rId172" Type="http://schemas.openxmlformats.org/officeDocument/2006/relationships/tags" Target="../tags/tag7129.xml"/><Relationship Id="rId193" Type="http://schemas.openxmlformats.org/officeDocument/2006/relationships/tags" Target="../tags/tag7150.xml"/><Relationship Id="rId202" Type="http://schemas.openxmlformats.org/officeDocument/2006/relationships/tags" Target="../tags/tag7159.xml"/><Relationship Id="rId207" Type="http://schemas.openxmlformats.org/officeDocument/2006/relationships/tags" Target="../tags/tag7164.xml"/><Relationship Id="rId13" Type="http://schemas.openxmlformats.org/officeDocument/2006/relationships/tags" Target="../tags/tag6970.xml"/><Relationship Id="rId18" Type="http://schemas.openxmlformats.org/officeDocument/2006/relationships/tags" Target="../tags/tag6975.xml"/><Relationship Id="rId39" Type="http://schemas.openxmlformats.org/officeDocument/2006/relationships/tags" Target="../tags/tag6996.xml"/><Relationship Id="rId109" Type="http://schemas.openxmlformats.org/officeDocument/2006/relationships/tags" Target="../tags/tag7066.xml"/><Relationship Id="rId34" Type="http://schemas.openxmlformats.org/officeDocument/2006/relationships/tags" Target="../tags/tag6991.xml"/><Relationship Id="rId50" Type="http://schemas.openxmlformats.org/officeDocument/2006/relationships/tags" Target="../tags/tag7007.xml"/><Relationship Id="rId55" Type="http://schemas.openxmlformats.org/officeDocument/2006/relationships/tags" Target="../tags/tag7012.xml"/><Relationship Id="rId76" Type="http://schemas.openxmlformats.org/officeDocument/2006/relationships/tags" Target="../tags/tag7033.xml"/><Relationship Id="rId97" Type="http://schemas.openxmlformats.org/officeDocument/2006/relationships/tags" Target="../tags/tag7054.xml"/><Relationship Id="rId104" Type="http://schemas.openxmlformats.org/officeDocument/2006/relationships/tags" Target="../tags/tag7061.xml"/><Relationship Id="rId120" Type="http://schemas.openxmlformats.org/officeDocument/2006/relationships/tags" Target="../tags/tag7077.xml"/><Relationship Id="rId125" Type="http://schemas.openxmlformats.org/officeDocument/2006/relationships/tags" Target="../tags/tag7082.xml"/><Relationship Id="rId141" Type="http://schemas.openxmlformats.org/officeDocument/2006/relationships/tags" Target="../tags/tag7098.xml"/><Relationship Id="rId146" Type="http://schemas.openxmlformats.org/officeDocument/2006/relationships/tags" Target="../tags/tag7103.xml"/><Relationship Id="rId167" Type="http://schemas.openxmlformats.org/officeDocument/2006/relationships/tags" Target="../tags/tag7124.xml"/><Relationship Id="rId188" Type="http://schemas.openxmlformats.org/officeDocument/2006/relationships/tags" Target="../tags/tag7145.xml"/><Relationship Id="rId7" Type="http://schemas.openxmlformats.org/officeDocument/2006/relationships/tags" Target="../tags/tag6964.xml"/><Relationship Id="rId71" Type="http://schemas.openxmlformats.org/officeDocument/2006/relationships/tags" Target="../tags/tag7028.xml"/><Relationship Id="rId92" Type="http://schemas.openxmlformats.org/officeDocument/2006/relationships/tags" Target="../tags/tag7049.xml"/><Relationship Id="rId162" Type="http://schemas.openxmlformats.org/officeDocument/2006/relationships/tags" Target="../tags/tag7119.xml"/><Relationship Id="rId183" Type="http://schemas.openxmlformats.org/officeDocument/2006/relationships/tags" Target="../tags/tag7140.xml"/><Relationship Id="rId213" Type="http://schemas.openxmlformats.org/officeDocument/2006/relationships/tags" Target="../tags/tag7170.xml"/><Relationship Id="rId2" Type="http://schemas.openxmlformats.org/officeDocument/2006/relationships/tags" Target="../tags/tag6959.xml"/><Relationship Id="rId29" Type="http://schemas.openxmlformats.org/officeDocument/2006/relationships/tags" Target="../tags/tag6986.xml"/><Relationship Id="rId24" Type="http://schemas.openxmlformats.org/officeDocument/2006/relationships/tags" Target="../tags/tag6981.xml"/><Relationship Id="rId40" Type="http://schemas.openxmlformats.org/officeDocument/2006/relationships/tags" Target="../tags/tag6997.xml"/><Relationship Id="rId45" Type="http://schemas.openxmlformats.org/officeDocument/2006/relationships/tags" Target="../tags/tag7002.xml"/><Relationship Id="rId66" Type="http://schemas.openxmlformats.org/officeDocument/2006/relationships/tags" Target="../tags/tag7023.xml"/><Relationship Id="rId87" Type="http://schemas.openxmlformats.org/officeDocument/2006/relationships/tags" Target="../tags/tag7044.xml"/><Relationship Id="rId110" Type="http://schemas.openxmlformats.org/officeDocument/2006/relationships/tags" Target="../tags/tag7067.xml"/><Relationship Id="rId115" Type="http://schemas.openxmlformats.org/officeDocument/2006/relationships/tags" Target="../tags/tag7072.xml"/><Relationship Id="rId131" Type="http://schemas.openxmlformats.org/officeDocument/2006/relationships/tags" Target="../tags/tag7088.xml"/><Relationship Id="rId136" Type="http://schemas.openxmlformats.org/officeDocument/2006/relationships/tags" Target="../tags/tag7093.xml"/><Relationship Id="rId157" Type="http://schemas.openxmlformats.org/officeDocument/2006/relationships/tags" Target="../tags/tag7114.xml"/><Relationship Id="rId178" Type="http://schemas.openxmlformats.org/officeDocument/2006/relationships/tags" Target="../tags/tag7135.xml"/><Relationship Id="rId61" Type="http://schemas.openxmlformats.org/officeDocument/2006/relationships/tags" Target="../tags/tag7018.xml"/><Relationship Id="rId82" Type="http://schemas.openxmlformats.org/officeDocument/2006/relationships/tags" Target="../tags/tag7039.xml"/><Relationship Id="rId152" Type="http://schemas.openxmlformats.org/officeDocument/2006/relationships/tags" Target="../tags/tag7109.xml"/><Relationship Id="rId173" Type="http://schemas.openxmlformats.org/officeDocument/2006/relationships/tags" Target="../tags/tag7130.xml"/><Relationship Id="rId194" Type="http://schemas.openxmlformats.org/officeDocument/2006/relationships/tags" Target="../tags/tag7151.xml"/><Relationship Id="rId199" Type="http://schemas.openxmlformats.org/officeDocument/2006/relationships/tags" Target="../tags/tag7156.xml"/><Relationship Id="rId203" Type="http://schemas.openxmlformats.org/officeDocument/2006/relationships/tags" Target="../tags/tag7160.xml"/><Relationship Id="rId208" Type="http://schemas.openxmlformats.org/officeDocument/2006/relationships/tags" Target="../tags/tag7165.xml"/><Relationship Id="rId19" Type="http://schemas.openxmlformats.org/officeDocument/2006/relationships/tags" Target="../tags/tag6976.xml"/><Relationship Id="rId14" Type="http://schemas.openxmlformats.org/officeDocument/2006/relationships/tags" Target="../tags/tag6971.xml"/><Relationship Id="rId30" Type="http://schemas.openxmlformats.org/officeDocument/2006/relationships/tags" Target="../tags/tag6987.xml"/><Relationship Id="rId35" Type="http://schemas.openxmlformats.org/officeDocument/2006/relationships/tags" Target="../tags/tag6992.xml"/><Relationship Id="rId56" Type="http://schemas.openxmlformats.org/officeDocument/2006/relationships/tags" Target="../tags/tag7013.xml"/><Relationship Id="rId77" Type="http://schemas.openxmlformats.org/officeDocument/2006/relationships/tags" Target="../tags/tag7034.xml"/><Relationship Id="rId100" Type="http://schemas.openxmlformats.org/officeDocument/2006/relationships/tags" Target="../tags/tag7057.xml"/><Relationship Id="rId105" Type="http://schemas.openxmlformats.org/officeDocument/2006/relationships/tags" Target="../tags/tag7062.xml"/><Relationship Id="rId126" Type="http://schemas.openxmlformats.org/officeDocument/2006/relationships/tags" Target="../tags/tag7083.xml"/><Relationship Id="rId147" Type="http://schemas.openxmlformats.org/officeDocument/2006/relationships/tags" Target="../tags/tag7104.xml"/><Relationship Id="rId168" Type="http://schemas.openxmlformats.org/officeDocument/2006/relationships/tags" Target="../tags/tag7125.xml"/><Relationship Id="rId8" Type="http://schemas.openxmlformats.org/officeDocument/2006/relationships/tags" Target="../tags/tag6965.xml"/><Relationship Id="rId51" Type="http://schemas.openxmlformats.org/officeDocument/2006/relationships/tags" Target="../tags/tag7008.xml"/><Relationship Id="rId72" Type="http://schemas.openxmlformats.org/officeDocument/2006/relationships/tags" Target="../tags/tag7029.xml"/><Relationship Id="rId93" Type="http://schemas.openxmlformats.org/officeDocument/2006/relationships/tags" Target="../tags/tag7050.xml"/><Relationship Id="rId98" Type="http://schemas.openxmlformats.org/officeDocument/2006/relationships/tags" Target="../tags/tag7055.xml"/><Relationship Id="rId121" Type="http://schemas.openxmlformats.org/officeDocument/2006/relationships/tags" Target="../tags/tag7078.xml"/><Relationship Id="rId142" Type="http://schemas.openxmlformats.org/officeDocument/2006/relationships/tags" Target="../tags/tag7099.xml"/><Relationship Id="rId163" Type="http://schemas.openxmlformats.org/officeDocument/2006/relationships/tags" Target="../tags/tag7120.xml"/><Relationship Id="rId184" Type="http://schemas.openxmlformats.org/officeDocument/2006/relationships/tags" Target="../tags/tag7141.xml"/><Relationship Id="rId189" Type="http://schemas.openxmlformats.org/officeDocument/2006/relationships/tags" Target="../tags/tag7146.xml"/><Relationship Id="rId3" Type="http://schemas.openxmlformats.org/officeDocument/2006/relationships/tags" Target="../tags/tag6960.xml"/><Relationship Id="rId214" Type="http://schemas.openxmlformats.org/officeDocument/2006/relationships/tags" Target="../tags/tag7171.xml"/><Relationship Id="rId25" Type="http://schemas.openxmlformats.org/officeDocument/2006/relationships/tags" Target="../tags/tag6982.xml"/><Relationship Id="rId46" Type="http://schemas.openxmlformats.org/officeDocument/2006/relationships/tags" Target="../tags/tag7003.xml"/><Relationship Id="rId67" Type="http://schemas.openxmlformats.org/officeDocument/2006/relationships/tags" Target="../tags/tag7024.xml"/><Relationship Id="rId116" Type="http://schemas.openxmlformats.org/officeDocument/2006/relationships/tags" Target="../tags/tag7073.xml"/><Relationship Id="rId137" Type="http://schemas.openxmlformats.org/officeDocument/2006/relationships/tags" Target="../tags/tag7094.xml"/><Relationship Id="rId158" Type="http://schemas.openxmlformats.org/officeDocument/2006/relationships/tags" Target="../tags/tag7115.xml"/><Relationship Id="rId20" Type="http://schemas.openxmlformats.org/officeDocument/2006/relationships/tags" Target="../tags/tag6977.xml"/><Relationship Id="rId41" Type="http://schemas.openxmlformats.org/officeDocument/2006/relationships/tags" Target="../tags/tag6998.xml"/><Relationship Id="rId62" Type="http://schemas.openxmlformats.org/officeDocument/2006/relationships/tags" Target="../tags/tag7019.xml"/><Relationship Id="rId83" Type="http://schemas.openxmlformats.org/officeDocument/2006/relationships/tags" Target="../tags/tag7040.xml"/><Relationship Id="rId88" Type="http://schemas.openxmlformats.org/officeDocument/2006/relationships/tags" Target="../tags/tag7045.xml"/><Relationship Id="rId111" Type="http://schemas.openxmlformats.org/officeDocument/2006/relationships/tags" Target="../tags/tag7068.xml"/><Relationship Id="rId132" Type="http://schemas.openxmlformats.org/officeDocument/2006/relationships/tags" Target="../tags/tag7089.xml"/><Relationship Id="rId153" Type="http://schemas.openxmlformats.org/officeDocument/2006/relationships/tags" Target="../tags/tag7110.xml"/><Relationship Id="rId174" Type="http://schemas.openxmlformats.org/officeDocument/2006/relationships/tags" Target="../tags/tag7131.xml"/><Relationship Id="rId179" Type="http://schemas.openxmlformats.org/officeDocument/2006/relationships/tags" Target="../tags/tag7136.xml"/><Relationship Id="rId195" Type="http://schemas.openxmlformats.org/officeDocument/2006/relationships/tags" Target="../tags/tag7152.xml"/><Relationship Id="rId209" Type="http://schemas.openxmlformats.org/officeDocument/2006/relationships/tags" Target="../tags/tag7166.xml"/><Relationship Id="rId190" Type="http://schemas.openxmlformats.org/officeDocument/2006/relationships/tags" Target="../tags/tag7147.xml"/><Relationship Id="rId204" Type="http://schemas.openxmlformats.org/officeDocument/2006/relationships/tags" Target="../tags/tag7161.xml"/><Relationship Id="rId15" Type="http://schemas.openxmlformats.org/officeDocument/2006/relationships/tags" Target="../tags/tag6972.xml"/><Relationship Id="rId36" Type="http://schemas.openxmlformats.org/officeDocument/2006/relationships/tags" Target="../tags/tag6993.xml"/><Relationship Id="rId57" Type="http://schemas.openxmlformats.org/officeDocument/2006/relationships/tags" Target="../tags/tag7014.xml"/><Relationship Id="rId106" Type="http://schemas.openxmlformats.org/officeDocument/2006/relationships/tags" Target="../tags/tag7063.xml"/><Relationship Id="rId127" Type="http://schemas.openxmlformats.org/officeDocument/2006/relationships/tags" Target="../tags/tag7084.xml"/><Relationship Id="rId10" Type="http://schemas.openxmlformats.org/officeDocument/2006/relationships/tags" Target="../tags/tag6967.xml"/><Relationship Id="rId31" Type="http://schemas.openxmlformats.org/officeDocument/2006/relationships/tags" Target="../tags/tag6988.xml"/><Relationship Id="rId52" Type="http://schemas.openxmlformats.org/officeDocument/2006/relationships/tags" Target="../tags/tag7009.xml"/><Relationship Id="rId73" Type="http://schemas.openxmlformats.org/officeDocument/2006/relationships/tags" Target="../tags/tag7030.xml"/><Relationship Id="rId78" Type="http://schemas.openxmlformats.org/officeDocument/2006/relationships/tags" Target="../tags/tag7035.xml"/><Relationship Id="rId94" Type="http://schemas.openxmlformats.org/officeDocument/2006/relationships/tags" Target="../tags/tag7051.xml"/><Relationship Id="rId99" Type="http://schemas.openxmlformats.org/officeDocument/2006/relationships/tags" Target="../tags/tag7056.xml"/><Relationship Id="rId101" Type="http://schemas.openxmlformats.org/officeDocument/2006/relationships/tags" Target="../tags/tag7058.xml"/><Relationship Id="rId122" Type="http://schemas.openxmlformats.org/officeDocument/2006/relationships/tags" Target="../tags/tag7079.xml"/><Relationship Id="rId143" Type="http://schemas.openxmlformats.org/officeDocument/2006/relationships/tags" Target="../tags/tag7100.xml"/><Relationship Id="rId148" Type="http://schemas.openxmlformats.org/officeDocument/2006/relationships/tags" Target="../tags/tag7105.xml"/><Relationship Id="rId164" Type="http://schemas.openxmlformats.org/officeDocument/2006/relationships/tags" Target="../tags/tag7121.xml"/><Relationship Id="rId169" Type="http://schemas.openxmlformats.org/officeDocument/2006/relationships/tags" Target="../tags/tag7126.xml"/><Relationship Id="rId185" Type="http://schemas.openxmlformats.org/officeDocument/2006/relationships/tags" Target="../tags/tag7142.xml"/><Relationship Id="rId4" Type="http://schemas.openxmlformats.org/officeDocument/2006/relationships/tags" Target="../tags/tag6961.xml"/><Relationship Id="rId9" Type="http://schemas.openxmlformats.org/officeDocument/2006/relationships/tags" Target="../tags/tag6966.xml"/><Relationship Id="rId180" Type="http://schemas.openxmlformats.org/officeDocument/2006/relationships/tags" Target="../tags/tag7137.xml"/><Relationship Id="rId210" Type="http://schemas.openxmlformats.org/officeDocument/2006/relationships/tags" Target="../tags/tag7167.xml"/><Relationship Id="rId215" Type="http://schemas.openxmlformats.org/officeDocument/2006/relationships/tags" Target="../tags/tag7172.xml"/><Relationship Id="rId26" Type="http://schemas.openxmlformats.org/officeDocument/2006/relationships/tags" Target="../tags/tag6983.xml"/><Relationship Id="rId47" Type="http://schemas.openxmlformats.org/officeDocument/2006/relationships/tags" Target="../tags/tag7004.xml"/><Relationship Id="rId68" Type="http://schemas.openxmlformats.org/officeDocument/2006/relationships/tags" Target="../tags/tag7025.xml"/><Relationship Id="rId89" Type="http://schemas.openxmlformats.org/officeDocument/2006/relationships/tags" Target="../tags/tag7046.xml"/><Relationship Id="rId112" Type="http://schemas.openxmlformats.org/officeDocument/2006/relationships/tags" Target="../tags/tag7069.xml"/><Relationship Id="rId133" Type="http://schemas.openxmlformats.org/officeDocument/2006/relationships/tags" Target="../tags/tag7090.xml"/><Relationship Id="rId154" Type="http://schemas.openxmlformats.org/officeDocument/2006/relationships/tags" Target="../tags/tag7111.xml"/><Relationship Id="rId175" Type="http://schemas.openxmlformats.org/officeDocument/2006/relationships/tags" Target="../tags/tag7132.xml"/><Relationship Id="rId196" Type="http://schemas.openxmlformats.org/officeDocument/2006/relationships/tags" Target="../tags/tag7153.xml"/><Relationship Id="rId200" Type="http://schemas.openxmlformats.org/officeDocument/2006/relationships/tags" Target="../tags/tag7157.xml"/><Relationship Id="rId16" Type="http://schemas.openxmlformats.org/officeDocument/2006/relationships/tags" Target="../tags/tag6973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tags" Target="../tags/tag7180.xml"/><Relationship Id="rId13" Type="http://schemas.openxmlformats.org/officeDocument/2006/relationships/tags" Target="../tags/tag7185.xml"/><Relationship Id="rId18" Type="http://schemas.openxmlformats.org/officeDocument/2006/relationships/tags" Target="../tags/tag7190.xml"/><Relationship Id="rId3" Type="http://schemas.openxmlformats.org/officeDocument/2006/relationships/tags" Target="../tags/tag7175.xml"/><Relationship Id="rId21" Type="http://schemas.openxmlformats.org/officeDocument/2006/relationships/tags" Target="../tags/tag7193.xml"/><Relationship Id="rId7" Type="http://schemas.openxmlformats.org/officeDocument/2006/relationships/tags" Target="../tags/tag7179.xml"/><Relationship Id="rId12" Type="http://schemas.openxmlformats.org/officeDocument/2006/relationships/tags" Target="../tags/tag7184.xml"/><Relationship Id="rId17" Type="http://schemas.openxmlformats.org/officeDocument/2006/relationships/tags" Target="../tags/tag7189.xml"/><Relationship Id="rId2" Type="http://schemas.openxmlformats.org/officeDocument/2006/relationships/tags" Target="../tags/tag7174.xml"/><Relationship Id="rId16" Type="http://schemas.openxmlformats.org/officeDocument/2006/relationships/tags" Target="../tags/tag7188.xml"/><Relationship Id="rId20" Type="http://schemas.openxmlformats.org/officeDocument/2006/relationships/tags" Target="../tags/tag7192.xml"/><Relationship Id="rId1" Type="http://schemas.openxmlformats.org/officeDocument/2006/relationships/tags" Target="../tags/tag7173.xml"/><Relationship Id="rId6" Type="http://schemas.openxmlformats.org/officeDocument/2006/relationships/tags" Target="../tags/tag7178.xml"/><Relationship Id="rId11" Type="http://schemas.openxmlformats.org/officeDocument/2006/relationships/tags" Target="../tags/tag7183.xml"/><Relationship Id="rId24" Type="http://schemas.openxmlformats.org/officeDocument/2006/relationships/notesSlide" Target="../notesSlides/notesSlide64.xml"/><Relationship Id="rId5" Type="http://schemas.openxmlformats.org/officeDocument/2006/relationships/tags" Target="../tags/tag7177.xml"/><Relationship Id="rId15" Type="http://schemas.openxmlformats.org/officeDocument/2006/relationships/tags" Target="../tags/tag7187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7182.xml"/><Relationship Id="rId19" Type="http://schemas.openxmlformats.org/officeDocument/2006/relationships/tags" Target="../tags/tag7191.xml"/><Relationship Id="rId4" Type="http://schemas.openxmlformats.org/officeDocument/2006/relationships/tags" Target="../tags/tag7176.xml"/><Relationship Id="rId9" Type="http://schemas.openxmlformats.org/officeDocument/2006/relationships/tags" Target="../tags/tag7181.xml"/><Relationship Id="rId14" Type="http://schemas.openxmlformats.org/officeDocument/2006/relationships/tags" Target="../tags/tag7186.xml"/><Relationship Id="rId22" Type="http://schemas.openxmlformats.org/officeDocument/2006/relationships/tags" Target="../tags/tag7194.xml"/></Relationships>
</file>

<file path=ppt/slides/_rels/slide204.xml.rels><?xml version="1.0" encoding="UTF-8" standalone="yes"?>
<Relationships xmlns="http://schemas.openxmlformats.org/package/2006/relationships"><Relationship Id="rId117" Type="http://schemas.openxmlformats.org/officeDocument/2006/relationships/tags" Target="../tags/tag7311.xml"/><Relationship Id="rId21" Type="http://schemas.openxmlformats.org/officeDocument/2006/relationships/tags" Target="../tags/tag7215.xml"/><Relationship Id="rId42" Type="http://schemas.openxmlformats.org/officeDocument/2006/relationships/tags" Target="../tags/tag7236.xml"/><Relationship Id="rId63" Type="http://schemas.openxmlformats.org/officeDocument/2006/relationships/tags" Target="../tags/tag7257.xml"/><Relationship Id="rId84" Type="http://schemas.openxmlformats.org/officeDocument/2006/relationships/tags" Target="../tags/tag7278.xml"/><Relationship Id="rId138" Type="http://schemas.openxmlformats.org/officeDocument/2006/relationships/tags" Target="../tags/tag7332.xml"/><Relationship Id="rId159" Type="http://schemas.openxmlformats.org/officeDocument/2006/relationships/tags" Target="../tags/tag7353.xml"/><Relationship Id="rId170" Type="http://schemas.openxmlformats.org/officeDocument/2006/relationships/tags" Target="../tags/tag7364.xml"/><Relationship Id="rId191" Type="http://schemas.openxmlformats.org/officeDocument/2006/relationships/tags" Target="../tags/tag7385.xml"/><Relationship Id="rId205" Type="http://schemas.openxmlformats.org/officeDocument/2006/relationships/tags" Target="../tags/tag7399.xml"/><Relationship Id="rId107" Type="http://schemas.openxmlformats.org/officeDocument/2006/relationships/tags" Target="../tags/tag7301.xml"/><Relationship Id="rId11" Type="http://schemas.openxmlformats.org/officeDocument/2006/relationships/tags" Target="../tags/tag7205.xml"/><Relationship Id="rId32" Type="http://schemas.openxmlformats.org/officeDocument/2006/relationships/tags" Target="../tags/tag7226.xml"/><Relationship Id="rId37" Type="http://schemas.openxmlformats.org/officeDocument/2006/relationships/tags" Target="../tags/tag7231.xml"/><Relationship Id="rId53" Type="http://schemas.openxmlformats.org/officeDocument/2006/relationships/tags" Target="../tags/tag7247.xml"/><Relationship Id="rId58" Type="http://schemas.openxmlformats.org/officeDocument/2006/relationships/tags" Target="../tags/tag7252.xml"/><Relationship Id="rId74" Type="http://schemas.openxmlformats.org/officeDocument/2006/relationships/tags" Target="../tags/tag7268.xml"/><Relationship Id="rId79" Type="http://schemas.openxmlformats.org/officeDocument/2006/relationships/tags" Target="../tags/tag7273.xml"/><Relationship Id="rId102" Type="http://schemas.openxmlformats.org/officeDocument/2006/relationships/tags" Target="../tags/tag7296.xml"/><Relationship Id="rId123" Type="http://schemas.openxmlformats.org/officeDocument/2006/relationships/tags" Target="../tags/tag7317.xml"/><Relationship Id="rId128" Type="http://schemas.openxmlformats.org/officeDocument/2006/relationships/tags" Target="../tags/tag7322.xml"/><Relationship Id="rId144" Type="http://schemas.openxmlformats.org/officeDocument/2006/relationships/tags" Target="../tags/tag7338.xml"/><Relationship Id="rId149" Type="http://schemas.openxmlformats.org/officeDocument/2006/relationships/tags" Target="../tags/tag7343.xml"/><Relationship Id="rId5" Type="http://schemas.openxmlformats.org/officeDocument/2006/relationships/tags" Target="../tags/tag7199.xml"/><Relationship Id="rId90" Type="http://schemas.openxmlformats.org/officeDocument/2006/relationships/tags" Target="../tags/tag7284.xml"/><Relationship Id="rId95" Type="http://schemas.openxmlformats.org/officeDocument/2006/relationships/tags" Target="../tags/tag7289.xml"/><Relationship Id="rId160" Type="http://schemas.openxmlformats.org/officeDocument/2006/relationships/tags" Target="../tags/tag7354.xml"/><Relationship Id="rId165" Type="http://schemas.openxmlformats.org/officeDocument/2006/relationships/tags" Target="../tags/tag7359.xml"/><Relationship Id="rId181" Type="http://schemas.openxmlformats.org/officeDocument/2006/relationships/tags" Target="../tags/tag7375.xml"/><Relationship Id="rId186" Type="http://schemas.openxmlformats.org/officeDocument/2006/relationships/tags" Target="../tags/tag7380.xml"/><Relationship Id="rId216" Type="http://schemas.openxmlformats.org/officeDocument/2006/relationships/slideLayout" Target="../slideLayouts/slideLayout7.xml"/><Relationship Id="rId211" Type="http://schemas.openxmlformats.org/officeDocument/2006/relationships/tags" Target="../tags/tag7405.xml"/><Relationship Id="rId22" Type="http://schemas.openxmlformats.org/officeDocument/2006/relationships/tags" Target="../tags/tag7216.xml"/><Relationship Id="rId27" Type="http://schemas.openxmlformats.org/officeDocument/2006/relationships/tags" Target="../tags/tag7221.xml"/><Relationship Id="rId43" Type="http://schemas.openxmlformats.org/officeDocument/2006/relationships/tags" Target="../tags/tag7237.xml"/><Relationship Id="rId48" Type="http://schemas.openxmlformats.org/officeDocument/2006/relationships/tags" Target="../tags/tag7242.xml"/><Relationship Id="rId64" Type="http://schemas.openxmlformats.org/officeDocument/2006/relationships/tags" Target="../tags/tag7258.xml"/><Relationship Id="rId69" Type="http://schemas.openxmlformats.org/officeDocument/2006/relationships/tags" Target="../tags/tag7263.xml"/><Relationship Id="rId113" Type="http://schemas.openxmlformats.org/officeDocument/2006/relationships/tags" Target="../tags/tag7307.xml"/><Relationship Id="rId118" Type="http://schemas.openxmlformats.org/officeDocument/2006/relationships/tags" Target="../tags/tag7312.xml"/><Relationship Id="rId134" Type="http://schemas.openxmlformats.org/officeDocument/2006/relationships/tags" Target="../tags/tag7328.xml"/><Relationship Id="rId139" Type="http://schemas.openxmlformats.org/officeDocument/2006/relationships/tags" Target="../tags/tag7333.xml"/><Relationship Id="rId80" Type="http://schemas.openxmlformats.org/officeDocument/2006/relationships/tags" Target="../tags/tag7274.xml"/><Relationship Id="rId85" Type="http://schemas.openxmlformats.org/officeDocument/2006/relationships/tags" Target="../tags/tag7279.xml"/><Relationship Id="rId150" Type="http://schemas.openxmlformats.org/officeDocument/2006/relationships/tags" Target="../tags/tag7344.xml"/><Relationship Id="rId155" Type="http://schemas.openxmlformats.org/officeDocument/2006/relationships/tags" Target="../tags/tag7349.xml"/><Relationship Id="rId171" Type="http://schemas.openxmlformats.org/officeDocument/2006/relationships/tags" Target="../tags/tag7365.xml"/><Relationship Id="rId176" Type="http://schemas.openxmlformats.org/officeDocument/2006/relationships/tags" Target="../tags/tag7370.xml"/><Relationship Id="rId192" Type="http://schemas.openxmlformats.org/officeDocument/2006/relationships/tags" Target="../tags/tag7386.xml"/><Relationship Id="rId197" Type="http://schemas.openxmlformats.org/officeDocument/2006/relationships/tags" Target="../tags/tag7391.xml"/><Relationship Id="rId206" Type="http://schemas.openxmlformats.org/officeDocument/2006/relationships/tags" Target="../tags/tag7400.xml"/><Relationship Id="rId201" Type="http://schemas.openxmlformats.org/officeDocument/2006/relationships/tags" Target="../tags/tag7395.xml"/><Relationship Id="rId12" Type="http://schemas.openxmlformats.org/officeDocument/2006/relationships/tags" Target="../tags/tag7206.xml"/><Relationship Id="rId17" Type="http://schemas.openxmlformats.org/officeDocument/2006/relationships/tags" Target="../tags/tag7211.xml"/><Relationship Id="rId33" Type="http://schemas.openxmlformats.org/officeDocument/2006/relationships/tags" Target="../tags/tag7227.xml"/><Relationship Id="rId38" Type="http://schemas.openxmlformats.org/officeDocument/2006/relationships/tags" Target="../tags/tag7232.xml"/><Relationship Id="rId59" Type="http://schemas.openxmlformats.org/officeDocument/2006/relationships/tags" Target="../tags/tag7253.xml"/><Relationship Id="rId103" Type="http://schemas.openxmlformats.org/officeDocument/2006/relationships/tags" Target="../tags/tag7297.xml"/><Relationship Id="rId108" Type="http://schemas.openxmlformats.org/officeDocument/2006/relationships/tags" Target="../tags/tag7302.xml"/><Relationship Id="rId124" Type="http://schemas.openxmlformats.org/officeDocument/2006/relationships/tags" Target="../tags/tag7318.xml"/><Relationship Id="rId129" Type="http://schemas.openxmlformats.org/officeDocument/2006/relationships/tags" Target="../tags/tag7323.xml"/><Relationship Id="rId54" Type="http://schemas.openxmlformats.org/officeDocument/2006/relationships/tags" Target="../tags/tag7248.xml"/><Relationship Id="rId70" Type="http://schemas.openxmlformats.org/officeDocument/2006/relationships/tags" Target="../tags/tag7264.xml"/><Relationship Id="rId75" Type="http://schemas.openxmlformats.org/officeDocument/2006/relationships/tags" Target="../tags/tag7269.xml"/><Relationship Id="rId91" Type="http://schemas.openxmlformats.org/officeDocument/2006/relationships/tags" Target="../tags/tag7285.xml"/><Relationship Id="rId96" Type="http://schemas.openxmlformats.org/officeDocument/2006/relationships/tags" Target="../tags/tag7290.xml"/><Relationship Id="rId140" Type="http://schemas.openxmlformats.org/officeDocument/2006/relationships/tags" Target="../tags/tag7334.xml"/><Relationship Id="rId145" Type="http://schemas.openxmlformats.org/officeDocument/2006/relationships/tags" Target="../tags/tag7339.xml"/><Relationship Id="rId161" Type="http://schemas.openxmlformats.org/officeDocument/2006/relationships/tags" Target="../tags/tag7355.xml"/><Relationship Id="rId166" Type="http://schemas.openxmlformats.org/officeDocument/2006/relationships/tags" Target="../tags/tag7360.xml"/><Relationship Id="rId182" Type="http://schemas.openxmlformats.org/officeDocument/2006/relationships/tags" Target="../tags/tag7376.xml"/><Relationship Id="rId187" Type="http://schemas.openxmlformats.org/officeDocument/2006/relationships/tags" Target="../tags/tag7381.xml"/><Relationship Id="rId1" Type="http://schemas.openxmlformats.org/officeDocument/2006/relationships/tags" Target="../tags/tag7195.xml"/><Relationship Id="rId6" Type="http://schemas.openxmlformats.org/officeDocument/2006/relationships/tags" Target="../tags/tag7200.xml"/><Relationship Id="rId212" Type="http://schemas.openxmlformats.org/officeDocument/2006/relationships/tags" Target="../tags/tag7406.xml"/><Relationship Id="rId23" Type="http://schemas.openxmlformats.org/officeDocument/2006/relationships/tags" Target="../tags/tag7217.xml"/><Relationship Id="rId28" Type="http://schemas.openxmlformats.org/officeDocument/2006/relationships/tags" Target="../tags/tag7222.xml"/><Relationship Id="rId49" Type="http://schemas.openxmlformats.org/officeDocument/2006/relationships/tags" Target="../tags/tag7243.xml"/><Relationship Id="rId114" Type="http://schemas.openxmlformats.org/officeDocument/2006/relationships/tags" Target="../tags/tag7308.xml"/><Relationship Id="rId119" Type="http://schemas.openxmlformats.org/officeDocument/2006/relationships/tags" Target="../tags/tag7313.xml"/><Relationship Id="rId44" Type="http://schemas.openxmlformats.org/officeDocument/2006/relationships/tags" Target="../tags/tag7238.xml"/><Relationship Id="rId60" Type="http://schemas.openxmlformats.org/officeDocument/2006/relationships/tags" Target="../tags/tag7254.xml"/><Relationship Id="rId65" Type="http://schemas.openxmlformats.org/officeDocument/2006/relationships/tags" Target="../tags/tag7259.xml"/><Relationship Id="rId81" Type="http://schemas.openxmlformats.org/officeDocument/2006/relationships/tags" Target="../tags/tag7275.xml"/><Relationship Id="rId86" Type="http://schemas.openxmlformats.org/officeDocument/2006/relationships/tags" Target="../tags/tag7280.xml"/><Relationship Id="rId130" Type="http://schemas.openxmlformats.org/officeDocument/2006/relationships/tags" Target="../tags/tag7324.xml"/><Relationship Id="rId135" Type="http://schemas.openxmlformats.org/officeDocument/2006/relationships/tags" Target="../tags/tag7329.xml"/><Relationship Id="rId151" Type="http://schemas.openxmlformats.org/officeDocument/2006/relationships/tags" Target="../tags/tag7345.xml"/><Relationship Id="rId156" Type="http://schemas.openxmlformats.org/officeDocument/2006/relationships/tags" Target="../tags/tag7350.xml"/><Relationship Id="rId177" Type="http://schemas.openxmlformats.org/officeDocument/2006/relationships/tags" Target="../tags/tag7371.xml"/><Relationship Id="rId198" Type="http://schemas.openxmlformats.org/officeDocument/2006/relationships/tags" Target="../tags/tag7392.xml"/><Relationship Id="rId172" Type="http://schemas.openxmlformats.org/officeDocument/2006/relationships/tags" Target="../tags/tag7366.xml"/><Relationship Id="rId193" Type="http://schemas.openxmlformats.org/officeDocument/2006/relationships/tags" Target="../tags/tag7387.xml"/><Relationship Id="rId202" Type="http://schemas.openxmlformats.org/officeDocument/2006/relationships/tags" Target="../tags/tag7396.xml"/><Relationship Id="rId207" Type="http://schemas.openxmlformats.org/officeDocument/2006/relationships/tags" Target="../tags/tag7401.xml"/><Relationship Id="rId13" Type="http://schemas.openxmlformats.org/officeDocument/2006/relationships/tags" Target="../tags/tag7207.xml"/><Relationship Id="rId18" Type="http://schemas.openxmlformats.org/officeDocument/2006/relationships/tags" Target="../tags/tag7212.xml"/><Relationship Id="rId39" Type="http://schemas.openxmlformats.org/officeDocument/2006/relationships/tags" Target="../tags/tag7233.xml"/><Relationship Id="rId109" Type="http://schemas.openxmlformats.org/officeDocument/2006/relationships/tags" Target="../tags/tag7303.xml"/><Relationship Id="rId34" Type="http://schemas.openxmlformats.org/officeDocument/2006/relationships/tags" Target="../tags/tag7228.xml"/><Relationship Id="rId50" Type="http://schemas.openxmlformats.org/officeDocument/2006/relationships/tags" Target="../tags/tag7244.xml"/><Relationship Id="rId55" Type="http://schemas.openxmlformats.org/officeDocument/2006/relationships/tags" Target="../tags/tag7249.xml"/><Relationship Id="rId76" Type="http://schemas.openxmlformats.org/officeDocument/2006/relationships/tags" Target="../tags/tag7270.xml"/><Relationship Id="rId97" Type="http://schemas.openxmlformats.org/officeDocument/2006/relationships/tags" Target="../tags/tag7291.xml"/><Relationship Id="rId104" Type="http://schemas.openxmlformats.org/officeDocument/2006/relationships/tags" Target="../tags/tag7298.xml"/><Relationship Id="rId120" Type="http://schemas.openxmlformats.org/officeDocument/2006/relationships/tags" Target="../tags/tag7314.xml"/><Relationship Id="rId125" Type="http://schemas.openxmlformats.org/officeDocument/2006/relationships/tags" Target="../tags/tag7319.xml"/><Relationship Id="rId141" Type="http://schemas.openxmlformats.org/officeDocument/2006/relationships/tags" Target="../tags/tag7335.xml"/><Relationship Id="rId146" Type="http://schemas.openxmlformats.org/officeDocument/2006/relationships/tags" Target="../tags/tag7340.xml"/><Relationship Id="rId167" Type="http://schemas.openxmlformats.org/officeDocument/2006/relationships/tags" Target="../tags/tag7361.xml"/><Relationship Id="rId188" Type="http://schemas.openxmlformats.org/officeDocument/2006/relationships/tags" Target="../tags/tag7382.xml"/><Relationship Id="rId7" Type="http://schemas.openxmlformats.org/officeDocument/2006/relationships/tags" Target="../tags/tag7201.xml"/><Relationship Id="rId71" Type="http://schemas.openxmlformats.org/officeDocument/2006/relationships/tags" Target="../tags/tag7265.xml"/><Relationship Id="rId92" Type="http://schemas.openxmlformats.org/officeDocument/2006/relationships/tags" Target="../tags/tag7286.xml"/><Relationship Id="rId162" Type="http://schemas.openxmlformats.org/officeDocument/2006/relationships/tags" Target="../tags/tag7356.xml"/><Relationship Id="rId183" Type="http://schemas.openxmlformats.org/officeDocument/2006/relationships/tags" Target="../tags/tag7377.xml"/><Relationship Id="rId213" Type="http://schemas.openxmlformats.org/officeDocument/2006/relationships/tags" Target="../tags/tag7407.xml"/><Relationship Id="rId2" Type="http://schemas.openxmlformats.org/officeDocument/2006/relationships/tags" Target="../tags/tag7196.xml"/><Relationship Id="rId29" Type="http://schemas.openxmlformats.org/officeDocument/2006/relationships/tags" Target="../tags/tag7223.xml"/><Relationship Id="rId24" Type="http://schemas.openxmlformats.org/officeDocument/2006/relationships/tags" Target="../tags/tag7218.xml"/><Relationship Id="rId40" Type="http://schemas.openxmlformats.org/officeDocument/2006/relationships/tags" Target="../tags/tag7234.xml"/><Relationship Id="rId45" Type="http://schemas.openxmlformats.org/officeDocument/2006/relationships/tags" Target="../tags/tag7239.xml"/><Relationship Id="rId66" Type="http://schemas.openxmlformats.org/officeDocument/2006/relationships/tags" Target="../tags/tag7260.xml"/><Relationship Id="rId87" Type="http://schemas.openxmlformats.org/officeDocument/2006/relationships/tags" Target="../tags/tag7281.xml"/><Relationship Id="rId110" Type="http://schemas.openxmlformats.org/officeDocument/2006/relationships/tags" Target="../tags/tag7304.xml"/><Relationship Id="rId115" Type="http://schemas.openxmlformats.org/officeDocument/2006/relationships/tags" Target="../tags/tag7309.xml"/><Relationship Id="rId131" Type="http://schemas.openxmlformats.org/officeDocument/2006/relationships/tags" Target="../tags/tag7325.xml"/><Relationship Id="rId136" Type="http://schemas.openxmlformats.org/officeDocument/2006/relationships/tags" Target="../tags/tag7330.xml"/><Relationship Id="rId157" Type="http://schemas.openxmlformats.org/officeDocument/2006/relationships/tags" Target="../tags/tag7351.xml"/><Relationship Id="rId178" Type="http://schemas.openxmlformats.org/officeDocument/2006/relationships/tags" Target="../tags/tag7372.xml"/><Relationship Id="rId61" Type="http://schemas.openxmlformats.org/officeDocument/2006/relationships/tags" Target="../tags/tag7255.xml"/><Relationship Id="rId82" Type="http://schemas.openxmlformats.org/officeDocument/2006/relationships/tags" Target="../tags/tag7276.xml"/><Relationship Id="rId152" Type="http://schemas.openxmlformats.org/officeDocument/2006/relationships/tags" Target="../tags/tag7346.xml"/><Relationship Id="rId173" Type="http://schemas.openxmlformats.org/officeDocument/2006/relationships/tags" Target="../tags/tag7367.xml"/><Relationship Id="rId194" Type="http://schemas.openxmlformats.org/officeDocument/2006/relationships/tags" Target="../tags/tag7388.xml"/><Relationship Id="rId199" Type="http://schemas.openxmlformats.org/officeDocument/2006/relationships/tags" Target="../tags/tag7393.xml"/><Relationship Id="rId203" Type="http://schemas.openxmlformats.org/officeDocument/2006/relationships/tags" Target="../tags/tag7397.xml"/><Relationship Id="rId208" Type="http://schemas.openxmlformats.org/officeDocument/2006/relationships/tags" Target="../tags/tag7402.xml"/><Relationship Id="rId19" Type="http://schemas.openxmlformats.org/officeDocument/2006/relationships/tags" Target="../tags/tag7213.xml"/><Relationship Id="rId14" Type="http://schemas.openxmlformats.org/officeDocument/2006/relationships/tags" Target="../tags/tag7208.xml"/><Relationship Id="rId30" Type="http://schemas.openxmlformats.org/officeDocument/2006/relationships/tags" Target="../tags/tag7224.xml"/><Relationship Id="rId35" Type="http://schemas.openxmlformats.org/officeDocument/2006/relationships/tags" Target="../tags/tag7229.xml"/><Relationship Id="rId56" Type="http://schemas.openxmlformats.org/officeDocument/2006/relationships/tags" Target="../tags/tag7250.xml"/><Relationship Id="rId77" Type="http://schemas.openxmlformats.org/officeDocument/2006/relationships/tags" Target="../tags/tag7271.xml"/><Relationship Id="rId100" Type="http://schemas.openxmlformats.org/officeDocument/2006/relationships/tags" Target="../tags/tag7294.xml"/><Relationship Id="rId105" Type="http://schemas.openxmlformats.org/officeDocument/2006/relationships/tags" Target="../tags/tag7299.xml"/><Relationship Id="rId126" Type="http://schemas.openxmlformats.org/officeDocument/2006/relationships/tags" Target="../tags/tag7320.xml"/><Relationship Id="rId147" Type="http://schemas.openxmlformats.org/officeDocument/2006/relationships/tags" Target="../tags/tag7341.xml"/><Relationship Id="rId168" Type="http://schemas.openxmlformats.org/officeDocument/2006/relationships/tags" Target="../tags/tag7362.xml"/><Relationship Id="rId8" Type="http://schemas.openxmlformats.org/officeDocument/2006/relationships/tags" Target="../tags/tag7202.xml"/><Relationship Id="rId51" Type="http://schemas.openxmlformats.org/officeDocument/2006/relationships/tags" Target="../tags/tag7245.xml"/><Relationship Id="rId72" Type="http://schemas.openxmlformats.org/officeDocument/2006/relationships/tags" Target="../tags/tag7266.xml"/><Relationship Id="rId93" Type="http://schemas.openxmlformats.org/officeDocument/2006/relationships/tags" Target="../tags/tag7287.xml"/><Relationship Id="rId98" Type="http://schemas.openxmlformats.org/officeDocument/2006/relationships/tags" Target="../tags/tag7292.xml"/><Relationship Id="rId121" Type="http://schemas.openxmlformats.org/officeDocument/2006/relationships/tags" Target="../tags/tag7315.xml"/><Relationship Id="rId142" Type="http://schemas.openxmlformats.org/officeDocument/2006/relationships/tags" Target="../tags/tag7336.xml"/><Relationship Id="rId163" Type="http://schemas.openxmlformats.org/officeDocument/2006/relationships/tags" Target="../tags/tag7357.xml"/><Relationship Id="rId184" Type="http://schemas.openxmlformats.org/officeDocument/2006/relationships/tags" Target="../tags/tag7378.xml"/><Relationship Id="rId189" Type="http://schemas.openxmlformats.org/officeDocument/2006/relationships/tags" Target="../tags/tag7383.xml"/><Relationship Id="rId3" Type="http://schemas.openxmlformats.org/officeDocument/2006/relationships/tags" Target="../tags/tag7197.xml"/><Relationship Id="rId214" Type="http://schemas.openxmlformats.org/officeDocument/2006/relationships/tags" Target="../tags/tag7408.xml"/><Relationship Id="rId25" Type="http://schemas.openxmlformats.org/officeDocument/2006/relationships/tags" Target="../tags/tag7219.xml"/><Relationship Id="rId46" Type="http://schemas.openxmlformats.org/officeDocument/2006/relationships/tags" Target="../tags/tag7240.xml"/><Relationship Id="rId67" Type="http://schemas.openxmlformats.org/officeDocument/2006/relationships/tags" Target="../tags/tag7261.xml"/><Relationship Id="rId116" Type="http://schemas.openxmlformats.org/officeDocument/2006/relationships/tags" Target="../tags/tag7310.xml"/><Relationship Id="rId137" Type="http://schemas.openxmlformats.org/officeDocument/2006/relationships/tags" Target="../tags/tag7331.xml"/><Relationship Id="rId158" Type="http://schemas.openxmlformats.org/officeDocument/2006/relationships/tags" Target="../tags/tag7352.xml"/><Relationship Id="rId20" Type="http://schemas.openxmlformats.org/officeDocument/2006/relationships/tags" Target="../tags/tag7214.xml"/><Relationship Id="rId41" Type="http://schemas.openxmlformats.org/officeDocument/2006/relationships/tags" Target="../tags/tag7235.xml"/><Relationship Id="rId62" Type="http://schemas.openxmlformats.org/officeDocument/2006/relationships/tags" Target="../tags/tag7256.xml"/><Relationship Id="rId83" Type="http://schemas.openxmlformats.org/officeDocument/2006/relationships/tags" Target="../tags/tag7277.xml"/><Relationship Id="rId88" Type="http://schemas.openxmlformats.org/officeDocument/2006/relationships/tags" Target="../tags/tag7282.xml"/><Relationship Id="rId111" Type="http://schemas.openxmlformats.org/officeDocument/2006/relationships/tags" Target="../tags/tag7305.xml"/><Relationship Id="rId132" Type="http://schemas.openxmlformats.org/officeDocument/2006/relationships/tags" Target="../tags/tag7326.xml"/><Relationship Id="rId153" Type="http://schemas.openxmlformats.org/officeDocument/2006/relationships/tags" Target="../tags/tag7347.xml"/><Relationship Id="rId174" Type="http://schemas.openxmlformats.org/officeDocument/2006/relationships/tags" Target="../tags/tag7368.xml"/><Relationship Id="rId179" Type="http://schemas.openxmlformats.org/officeDocument/2006/relationships/tags" Target="../tags/tag7373.xml"/><Relationship Id="rId195" Type="http://schemas.openxmlformats.org/officeDocument/2006/relationships/tags" Target="../tags/tag7389.xml"/><Relationship Id="rId209" Type="http://schemas.openxmlformats.org/officeDocument/2006/relationships/tags" Target="../tags/tag7403.xml"/><Relationship Id="rId190" Type="http://schemas.openxmlformats.org/officeDocument/2006/relationships/tags" Target="../tags/tag7384.xml"/><Relationship Id="rId204" Type="http://schemas.openxmlformats.org/officeDocument/2006/relationships/tags" Target="../tags/tag7398.xml"/><Relationship Id="rId15" Type="http://schemas.openxmlformats.org/officeDocument/2006/relationships/tags" Target="../tags/tag7209.xml"/><Relationship Id="rId36" Type="http://schemas.openxmlformats.org/officeDocument/2006/relationships/tags" Target="../tags/tag7230.xml"/><Relationship Id="rId57" Type="http://schemas.openxmlformats.org/officeDocument/2006/relationships/tags" Target="../tags/tag7251.xml"/><Relationship Id="rId106" Type="http://schemas.openxmlformats.org/officeDocument/2006/relationships/tags" Target="../tags/tag7300.xml"/><Relationship Id="rId127" Type="http://schemas.openxmlformats.org/officeDocument/2006/relationships/tags" Target="../tags/tag7321.xml"/><Relationship Id="rId10" Type="http://schemas.openxmlformats.org/officeDocument/2006/relationships/tags" Target="../tags/tag7204.xml"/><Relationship Id="rId31" Type="http://schemas.openxmlformats.org/officeDocument/2006/relationships/tags" Target="../tags/tag7225.xml"/><Relationship Id="rId52" Type="http://schemas.openxmlformats.org/officeDocument/2006/relationships/tags" Target="../tags/tag7246.xml"/><Relationship Id="rId73" Type="http://schemas.openxmlformats.org/officeDocument/2006/relationships/tags" Target="../tags/tag7267.xml"/><Relationship Id="rId78" Type="http://schemas.openxmlformats.org/officeDocument/2006/relationships/tags" Target="../tags/tag7272.xml"/><Relationship Id="rId94" Type="http://schemas.openxmlformats.org/officeDocument/2006/relationships/tags" Target="../tags/tag7288.xml"/><Relationship Id="rId99" Type="http://schemas.openxmlformats.org/officeDocument/2006/relationships/tags" Target="../tags/tag7293.xml"/><Relationship Id="rId101" Type="http://schemas.openxmlformats.org/officeDocument/2006/relationships/tags" Target="../tags/tag7295.xml"/><Relationship Id="rId122" Type="http://schemas.openxmlformats.org/officeDocument/2006/relationships/tags" Target="../tags/tag7316.xml"/><Relationship Id="rId143" Type="http://schemas.openxmlformats.org/officeDocument/2006/relationships/tags" Target="../tags/tag7337.xml"/><Relationship Id="rId148" Type="http://schemas.openxmlformats.org/officeDocument/2006/relationships/tags" Target="../tags/tag7342.xml"/><Relationship Id="rId164" Type="http://schemas.openxmlformats.org/officeDocument/2006/relationships/tags" Target="../tags/tag7358.xml"/><Relationship Id="rId169" Type="http://schemas.openxmlformats.org/officeDocument/2006/relationships/tags" Target="../tags/tag7363.xml"/><Relationship Id="rId185" Type="http://schemas.openxmlformats.org/officeDocument/2006/relationships/tags" Target="../tags/tag7379.xml"/><Relationship Id="rId4" Type="http://schemas.openxmlformats.org/officeDocument/2006/relationships/tags" Target="../tags/tag7198.xml"/><Relationship Id="rId9" Type="http://schemas.openxmlformats.org/officeDocument/2006/relationships/tags" Target="../tags/tag7203.xml"/><Relationship Id="rId180" Type="http://schemas.openxmlformats.org/officeDocument/2006/relationships/tags" Target="../tags/tag7374.xml"/><Relationship Id="rId210" Type="http://schemas.openxmlformats.org/officeDocument/2006/relationships/tags" Target="../tags/tag7404.xml"/><Relationship Id="rId215" Type="http://schemas.openxmlformats.org/officeDocument/2006/relationships/tags" Target="../tags/tag7409.xml"/><Relationship Id="rId26" Type="http://schemas.openxmlformats.org/officeDocument/2006/relationships/tags" Target="../tags/tag7220.xml"/><Relationship Id="rId47" Type="http://schemas.openxmlformats.org/officeDocument/2006/relationships/tags" Target="../tags/tag7241.xml"/><Relationship Id="rId68" Type="http://schemas.openxmlformats.org/officeDocument/2006/relationships/tags" Target="../tags/tag7262.xml"/><Relationship Id="rId89" Type="http://schemas.openxmlformats.org/officeDocument/2006/relationships/tags" Target="../tags/tag7283.xml"/><Relationship Id="rId112" Type="http://schemas.openxmlformats.org/officeDocument/2006/relationships/tags" Target="../tags/tag7306.xml"/><Relationship Id="rId133" Type="http://schemas.openxmlformats.org/officeDocument/2006/relationships/tags" Target="../tags/tag7327.xml"/><Relationship Id="rId154" Type="http://schemas.openxmlformats.org/officeDocument/2006/relationships/tags" Target="../tags/tag7348.xml"/><Relationship Id="rId175" Type="http://schemas.openxmlformats.org/officeDocument/2006/relationships/tags" Target="../tags/tag7369.xml"/><Relationship Id="rId196" Type="http://schemas.openxmlformats.org/officeDocument/2006/relationships/tags" Target="../tags/tag7390.xml"/><Relationship Id="rId200" Type="http://schemas.openxmlformats.org/officeDocument/2006/relationships/tags" Target="../tags/tag7394.xml"/><Relationship Id="rId16" Type="http://schemas.openxmlformats.org/officeDocument/2006/relationships/tags" Target="../tags/tag7210.xml"/></Relationships>
</file>

<file path=ppt/slides/_rels/slide205.xml.rels><?xml version="1.0" encoding="UTF-8" standalone="yes"?>
<Relationships xmlns="http://schemas.openxmlformats.org/package/2006/relationships"><Relationship Id="rId117" Type="http://schemas.openxmlformats.org/officeDocument/2006/relationships/tags" Target="../tags/tag7526.xml"/><Relationship Id="rId21" Type="http://schemas.openxmlformats.org/officeDocument/2006/relationships/tags" Target="../tags/tag7430.xml"/><Relationship Id="rId42" Type="http://schemas.openxmlformats.org/officeDocument/2006/relationships/tags" Target="../tags/tag7451.xml"/><Relationship Id="rId63" Type="http://schemas.openxmlformats.org/officeDocument/2006/relationships/tags" Target="../tags/tag7472.xml"/><Relationship Id="rId84" Type="http://schemas.openxmlformats.org/officeDocument/2006/relationships/tags" Target="../tags/tag7493.xml"/><Relationship Id="rId138" Type="http://schemas.openxmlformats.org/officeDocument/2006/relationships/tags" Target="../tags/tag7547.xml"/><Relationship Id="rId159" Type="http://schemas.openxmlformats.org/officeDocument/2006/relationships/tags" Target="../tags/tag7568.xml"/><Relationship Id="rId170" Type="http://schemas.openxmlformats.org/officeDocument/2006/relationships/tags" Target="../tags/tag7579.xml"/><Relationship Id="rId191" Type="http://schemas.openxmlformats.org/officeDocument/2006/relationships/tags" Target="../tags/tag7600.xml"/><Relationship Id="rId205" Type="http://schemas.openxmlformats.org/officeDocument/2006/relationships/tags" Target="../tags/tag7614.xml"/><Relationship Id="rId226" Type="http://schemas.openxmlformats.org/officeDocument/2006/relationships/tags" Target="../tags/tag7635.xml"/><Relationship Id="rId247" Type="http://schemas.openxmlformats.org/officeDocument/2006/relationships/tags" Target="../tags/tag7656.xml"/><Relationship Id="rId107" Type="http://schemas.openxmlformats.org/officeDocument/2006/relationships/tags" Target="../tags/tag7516.xml"/><Relationship Id="rId268" Type="http://schemas.openxmlformats.org/officeDocument/2006/relationships/tags" Target="../tags/tag7677.xml"/><Relationship Id="rId11" Type="http://schemas.openxmlformats.org/officeDocument/2006/relationships/tags" Target="../tags/tag7420.xml"/><Relationship Id="rId32" Type="http://schemas.openxmlformats.org/officeDocument/2006/relationships/tags" Target="../tags/tag7441.xml"/><Relationship Id="rId53" Type="http://schemas.openxmlformats.org/officeDocument/2006/relationships/tags" Target="../tags/tag7462.xml"/><Relationship Id="rId74" Type="http://schemas.openxmlformats.org/officeDocument/2006/relationships/tags" Target="../tags/tag7483.xml"/><Relationship Id="rId128" Type="http://schemas.openxmlformats.org/officeDocument/2006/relationships/tags" Target="../tags/tag7537.xml"/><Relationship Id="rId149" Type="http://schemas.openxmlformats.org/officeDocument/2006/relationships/tags" Target="../tags/tag7558.xml"/><Relationship Id="rId5" Type="http://schemas.openxmlformats.org/officeDocument/2006/relationships/tags" Target="../tags/tag7414.xml"/><Relationship Id="rId95" Type="http://schemas.openxmlformats.org/officeDocument/2006/relationships/tags" Target="../tags/tag7504.xml"/><Relationship Id="rId160" Type="http://schemas.openxmlformats.org/officeDocument/2006/relationships/tags" Target="../tags/tag7569.xml"/><Relationship Id="rId181" Type="http://schemas.openxmlformats.org/officeDocument/2006/relationships/tags" Target="../tags/tag7590.xml"/><Relationship Id="rId216" Type="http://schemas.openxmlformats.org/officeDocument/2006/relationships/tags" Target="../tags/tag7625.xml"/><Relationship Id="rId237" Type="http://schemas.openxmlformats.org/officeDocument/2006/relationships/tags" Target="../tags/tag7646.xml"/><Relationship Id="rId258" Type="http://schemas.openxmlformats.org/officeDocument/2006/relationships/tags" Target="../tags/tag7667.xml"/><Relationship Id="rId279" Type="http://schemas.openxmlformats.org/officeDocument/2006/relationships/tags" Target="../tags/tag7688.xml"/><Relationship Id="rId22" Type="http://schemas.openxmlformats.org/officeDocument/2006/relationships/tags" Target="../tags/tag7431.xml"/><Relationship Id="rId43" Type="http://schemas.openxmlformats.org/officeDocument/2006/relationships/tags" Target="../tags/tag7452.xml"/><Relationship Id="rId64" Type="http://schemas.openxmlformats.org/officeDocument/2006/relationships/tags" Target="../tags/tag7473.xml"/><Relationship Id="rId118" Type="http://schemas.openxmlformats.org/officeDocument/2006/relationships/tags" Target="../tags/tag7527.xml"/><Relationship Id="rId139" Type="http://schemas.openxmlformats.org/officeDocument/2006/relationships/tags" Target="../tags/tag7548.xml"/><Relationship Id="rId85" Type="http://schemas.openxmlformats.org/officeDocument/2006/relationships/tags" Target="../tags/tag7494.xml"/><Relationship Id="rId150" Type="http://schemas.openxmlformats.org/officeDocument/2006/relationships/tags" Target="../tags/tag7559.xml"/><Relationship Id="rId171" Type="http://schemas.openxmlformats.org/officeDocument/2006/relationships/tags" Target="../tags/tag7580.xml"/><Relationship Id="rId192" Type="http://schemas.openxmlformats.org/officeDocument/2006/relationships/tags" Target="../tags/tag7601.xml"/><Relationship Id="rId206" Type="http://schemas.openxmlformats.org/officeDocument/2006/relationships/tags" Target="../tags/tag7615.xml"/><Relationship Id="rId227" Type="http://schemas.openxmlformats.org/officeDocument/2006/relationships/tags" Target="../tags/tag7636.xml"/><Relationship Id="rId248" Type="http://schemas.openxmlformats.org/officeDocument/2006/relationships/tags" Target="../tags/tag7657.xml"/><Relationship Id="rId269" Type="http://schemas.openxmlformats.org/officeDocument/2006/relationships/tags" Target="../tags/tag7678.xml"/><Relationship Id="rId12" Type="http://schemas.openxmlformats.org/officeDocument/2006/relationships/tags" Target="../tags/tag7421.xml"/><Relationship Id="rId33" Type="http://schemas.openxmlformats.org/officeDocument/2006/relationships/tags" Target="../tags/tag7442.xml"/><Relationship Id="rId108" Type="http://schemas.openxmlformats.org/officeDocument/2006/relationships/tags" Target="../tags/tag7517.xml"/><Relationship Id="rId129" Type="http://schemas.openxmlformats.org/officeDocument/2006/relationships/tags" Target="../tags/tag7538.xml"/><Relationship Id="rId280" Type="http://schemas.openxmlformats.org/officeDocument/2006/relationships/slideLayout" Target="../slideLayouts/slideLayout1.xml"/><Relationship Id="rId54" Type="http://schemas.openxmlformats.org/officeDocument/2006/relationships/tags" Target="../tags/tag7463.xml"/><Relationship Id="rId75" Type="http://schemas.openxmlformats.org/officeDocument/2006/relationships/tags" Target="../tags/tag7484.xml"/><Relationship Id="rId96" Type="http://schemas.openxmlformats.org/officeDocument/2006/relationships/tags" Target="../tags/tag7505.xml"/><Relationship Id="rId140" Type="http://schemas.openxmlformats.org/officeDocument/2006/relationships/tags" Target="../tags/tag7549.xml"/><Relationship Id="rId161" Type="http://schemas.openxmlformats.org/officeDocument/2006/relationships/tags" Target="../tags/tag7570.xml"/><Relationship Id="rId182" Type="http://schemas.openxmlformats.org/officeDocument/2006/relationships/tags" Target="../tags/tag7591.xml"/><Relationship Id="rId217" Type="http://schemas.openxmlformats.org/officeDocument/2006/relationships/tags" Target="../tags/tag7626.xml"/><Relationship Id="rId6" Type="http://schemas.openxmlformats.org/officeDocument/2006/relationships/tags" Target="../tags/tag7415.xml"/><Relationship Id="rId238" Type="http://schemas.openxmlformats.org/officeDocument/2006/relationships/tags" Target="../tags/tag7647.xml"/><Relationship Id="rId259" Type="http://schemas.openxmlformats.org/officeDocument/2006/relationships/tags" Target="../tags/tag7668.xml"/><Relationship Id="rId23" Type="http://schemas.openxmlformats.org/officeDocument/2006/relationships/tags" Target="../tags/tag7432.xml"/><Relationship Id="rId119" Type="http://schemas.openxmlformats.org/officeDocument/2006/relationships/tags" Target="../tags/tag7528.xml"/><Relationship Id="rId270" Type="http://schemas.openxmlformats.org/officeDocument/2006/relationships/tags" Target="../tags/tag7679.xml"/><Relationship Id="rId44" Type="http://schemas.openxmlformats.org/officeDocument/2006/relationships/tags" Target="../tags/tag7453.xml"/><Relationship Id="rId65" Type="http://schemas.openxmlformats.org/officeDocument/2006/relationships/tags" Target="../tags/tag7474.xml"/><Relationship Id="rId86" Type="http://schemas.openxmlformats.org/officeDocument/2006/relationships/tags" Target="../tags/tag7495.xml"/><Relationship Id="rId130" Type="http://schemas.openxmlformats.org/officeDocument/2006/relationships/tags" Target="../tags/tag7539.xml"/><Relationship Id="rId151" Type="http://schemas.openxmlformats.org/officeDocument/2006/relationships/tags" Target="../tags/tag7560.xml"/><Relationship Id="rId172" Type="http://schemas.openxmlformats.org/officeDocument/2006/relationships/tags" Target="../tags/tag7581.xml"/><Relationship Id="rId193" Type="http://schemas.openxmlformats.org/officeDocument/2006/relationships/tags" Target="../tags/tag7602.xml"/><Relationship Id="rId202" Type="http://schemas.openxmlformats.org/officeDocument/2006/relationships/tags" Target="../tags/tag7611.xml"/><Relationship Id="rId207" Type="http://schemas.openxmlformats.org/officeDocument/2006/relationships/tags" Target="../tags/tag7616.xml"/><Relationship Id="rId223" Type="http://schemas.openxmlformats.org/officeDocument/2006/relationships/tags" Target="../tags/tag7632.xml"/><Relationship Id="rId228" Type="http://schemas.openxmlformats.org/officeDocument/2006/relationships/tags" Target="../tags/tag7637.xml"/><Relationship Id="rId244" Type="http://schemas.openxmlformats.org/officeDocument/2006/relationships/tags" Target="../tags/tag7653.xml"/><Relationship Id="rId249" Type="http://schemas.openxmlformats.org/officeDocument/2006/relationships/tags" Target="../tags/tag7658.xml"/><Relationship Id="rId13" Type="http://schemas.openxmlformats.org/officeDocument/2006/relationships/tags" Target="../tags/tag7422.xml"/><Relationship Id="rId18" Type="http://schemas.openxmlformats.org/officeDocument/2006/relationships/tags" Target="../tags/tag7427.xml"/><Relationship Id="rId39" Type="http://schemas.openxmlformats.org/officeDocument/2006/relationships/tags" Target="../tags/tag7448.xml"/><Relationship Id="rId109" Type="http://schemas.openxmlformats.org/officeDocument/2006/relationships/tags" Target="../tags/tag7518.xml"/><Relationship Id="rId260" Type="http://schemas.openxmlformats.org/officeDocument/2006/relationships/tags" Target="../tags/tag7669.xml"/><Relationship Id="rId265" Type="http://schemas.openxmlformats.org/officeDocument/2006/relationships/tags" Target="../tags/tag7674.xml"/><Relationship Id="rId34" Type="http://schemas.openxmlformats.org/officeDocument/2006/relationships/tags" Target="../tags/tag7443.xml"/><Relationship Id="rId50" Type="http://schemas.openxmlformats.org/officeDocument/2006/relationships/tags" Target="../tags/tag7459.xml"/><Relationship Id="rId55" Type="http://schemas.openxmlformats.org/officeDocument/2006/relationships/tags" Target="../tags/tag7464.xml"/><Relationship Id="rId76" Type="http://schemas.openxmlformats.org/officeDocument/2006/relationships/tags" Target="../tags/tag7485.xml"/><Relationship Id="rId97" Type="http://schemas.openxmlformats.org/officeDocument/2006/relationships/tags" Target="../tags/tag7506.xml"/><Relationship Id="rId104" Type="http://schemas.openxmlformats.org/officeDocument/2006/relationships/tags" Target="../tags/tag7513.xml"/><Relationship Id="rId120" Type="http://schemas.openxmlformats.org/officeDocument/2006/relationships/tags" Target="../tags/tag7529.xml"/><Relationship Id="rId125" Type="http://schemas.openxmlformats.org/officeDocument/2006/relationships/tags" Target="../tags/tag7534.xml"/><Relationship Id="rId141" Type="http://schemas.openxmlformats.org/officeDocument/2006/relationships/tags" Target="../tags/tag7550.xml"/><Relationship Id="rId146" Type="http://schemas.openxmlformats.org/officeDocument/2006/relationships/tags" Target="../tags/tag7555.xml"/><Relationship Id="rId167" Type="http://schemas.openxmlformats.org/officeDocument/2006/relationships/tags" Target="../tags/tag7576.xml"/><Relationship Id="rId188" Type="http://schemas.openxmlformats.org/officeDocument/2006/relationships/tags" Target="../tags/tag7597.xml"/><Relationship Id="rId7" Type="http://schemas.openxmlformats.org/officeDocument/2006/relationships/tags" Target="../tags/tag7416.xml"/><Relationship Id="rId71" Type="http://schemas.openxmlformats.org/officeDocument/2006/relationships/tags" Target="../tags/tag7480.xml"/><Relationship Id="rId92" Type="http://schemas.openxmlformats.org/officeDocument/2006/relationships/tags" Target="../tags/tag7501.xml"/><Relationship Id="rId162" Type="http://schemas.openxmlformats.org/officeDocument/2006/relationships/tags" Target="../tags/tag7571.xml"/><Relationship Id="rId183" Type="http://schemas.openxmlformats.org/officeDocument/2006/relationships/tags" Target="../tags/tag7592.xml"/><Relationship Id="rId213" Type="http://schemas.openxmlformats.org/officeDocument/2006/relationships/tags" Target="../tags/tag7622.xml"/><Relationship Id="rId218" Type="http://schemas.openxmlformats.org/officeDocument/2006/relationships/tags" Target="../tags/tag7627.xml"/><Relationship Id="rId234" Type="http://schemas.openxmlformats.org/officeDocument/2006/relationships/tags" Target="../tags/tag7643.xml"/><Relationship Id="rId239" Type="http://schemas.openxmlformats.org/officeDocument/2006/relationships/tags" Target="../tags/tag7648.xml"/><Relationship Id="rId2" Type="http://schemas.openxmlformats.org/officeDocument/2006/relationships/tags" Target="../tags/tag7411.xml"/><Relationship Id="rId29" Type="http://schemas.openxmlformats.org/officeDocument/2006/relationships/tags" Target="../tags/tag7438.xml"/><Relationship Id="rId250" Type="http://schemas.openxmlformats.org/officeDocument/2006/relationships/tags" Target="../tags/tag7659.xml"/><Relationship Id="rId255" Type="http://schemas.openxmlformats.org/officeDocument/2006/relationships/tags" Target="../tags/tag7664.xml"/><Relationship Id="rId271" Type="http://schemas.openxmlformats.org/officeDocument/2006/relationships/tags" Target="../tags/tag7680.xml"/><Relationship Id="rId276" Type="http://schemas.openxmlformats.org/officeDocument/2006/relationships/tags" Target="../tags/tag7685.xml"/><Relationship Id="rId24" Type="http://schemas.openxmlformats.org/officeDocument/2006/relationships/tags" Target="../tags/tag7433.xml"/><Relationship Id="rId40" Type="http://schemas.openxmlformats.org/officeDocument/2006/relationships/tags" Target="../tags/tag7449.xml"/><Relationship Id="rId45" Type="http://schemas.openxmlformats.org/officeDocument/2006/relationships/tags" Target="../tags/tag7454.xml"/><Relationship Id="rId66" Type="http://schemas.openxmlformats.org/officeDocument/2006/relationships/tags" Target="../tags/tag7475.xml"/><Relationship Id="rId87" Type="http://schemas.openxmlformats.org/officeDocument/2006/relationships/tags" Target="../tags/tag7496.xml"/><Relationship Id="rId110" Type="http://schemas.openxmlformats.org/officeDocument/2006/relationships/tags" Target="../tags/tag7519.xml"/><Relationship Id="rId115" Type="http://schemas.openxmlformats.org/officeDocument/2006/relationships/tags" Target="../tags/tag7524.xml"/><Relationship Id="rId131" Type="http://schemas.openxmlformats.org/officeDocument/2006/relationships/tags" Target="../tags/tag7540.xml"/><Relationship Id="rId136" Type="http://schemas.openxmlformats.org/officeDocument/2006/relationships/tags" Target="../tags/tag7545.xml"/><Relationship Id="rId157" Type="http://schemas.openxmlformats.org/officeDocument/2006/relationships/tags" Target="../tags/tag7566.xml"/><Relationship Id="rId178" Type="http://schemas.openxmlformats.org/officeDocument/2006/relationships/tags" Target="../tags/tag7587.xml"/><Relationship Id="rId61" Type="http://schemas.openxmlformats.org/officeDocument/2006/relationships/tags" Target="../tags/tag7470.xml"/><Relationship Id="rId82" Type="http://schemas.openxmlformats.org/officeDocument/2006/relationships/tags" Target="../tags/tag7491.xml"/><Relationship Id="rId152" Type="http://schemas.openxmlformats.org/officeDocument/2006/relationships/tags" Target="../tags/tag7561.xml"/><Relationship Id="rId173" Type="http://schemas.openxmlformats.org/officeDocument/2006/relationships/tags" Target="../tags/tag7582.xml"/><Relationship Id="rId194" Type="http://schemas.openxmlformats.org/officeDocument/2006/relationships/tags" Target="../tags/tag7603.xml"/><Relationship Id="rId199" Type="http://schemas.openxmlformats.org/officeDocument/2006/relationships/tags" Target="../tags/tag7608.xml"/><Relationship Id="rId203" Type="http://schemas.openxmlformats.org/officeDocument/2006/relationships/tags" Target="../tags/tag7612.xml"/><Relationship Id="rId208" Type="http://schemas.openxmlformats.org/officeDocument/2006/relationships/tags" Target="../tags/tag7617.xml"/><Relationship Id="rId229" Type="http://schemas.openxmlformats.org/officeDocument/2006/relationships/tags" Target="../tags/tag7638.xml"/><Relationship Id="rId19" Type="http://schemas.openxmlformats.org/officeDocument/2006/relationships/tags" Target="../tags/tag7428.xml"/><Relationship Id="rId224" Type="http://schemas.openxmlformats.org/officeDocument/2006/relationships/tags" Target="../tags/tag7633.xml"/><Relationship Id="rId240" Type="http://schemas.openxmlformats.org/officeDocument/2006/relationships/tags" Target="../tags/tag7649.xml"/><Relationship Id="rId245" Type="http://schemas.openxmlformats.org/officeDocument/2006/relationships/tags" Target="../tags/tag7654.xml"/><Relationship Id="rId261" Type="http://schemas.openxmlformats.org/officeDocument/2006/relationships/tags" Target="../tags/tag7670.xml"/><Relationship Id="rId266" Type="http://schemas.openxmlformats.org/officeDocument/2006/relationships/tags" Target="../tags/tag7675.xml"/><Relationship Id="rId14" Type="http://schemas.openxmlformats.org/officeDocument/2006/relationships/tags" Target="../tags/tag7423.xml"/><Relationship Id="rId30" Type="http://schemas.openxmlformats.org/officeDocument/2006/relationships/tags" Target="../tags/tag7439.xml"/><Relationship Id="rId35" Type="http://schemas.openxmlformats.org/officeDocument/2006/relationships/tags" Target="../tags/tag7444.xml"/><Relationship Id="rId56" Type="http://schemas.openxmlformats.org/officeDocument/2006/relationships/tags" Target="../tags/tag7465.xml"/><Relationship Id="rId77" Type="http://schemas.openxmlformats.org/officeDocument/2006/relationships/tags" Target="../tags/tag7486.xml"/><Relationship Id="rId100" Type="http://schemas.openxmlformats.org/officeDocument/2006/relationships/tags" Target="../tags/tag7509.xml"/><Relationship Id="rId105" Type="http://schemas.openxmlformats.org/officeDocument/2006/relationships/tags" Target="../tags/tag7514.xml"/><Relationship Id="rId126" Type="http://schemas.openxmlformats.org/officeDocument/2006/relationships/tags" Target="../tags/tag7535.xml"/><Relationship Id="rId147" Type="http://schemas.openxmlformats.org/officeDocument/2006/relationships/tags" Target="../tags/tag7556.xml"/><Relationship Id="rId168" Type="http://schemas.openxmlformats.org/officeDocument/2006/relationships/tags" Target="../tags/tag7577.xml"/><Relationship Id="rId8" Type="http://schemas.openxmlformats.org/officeDocument/2006/relationships/tags" Target="../tags/tag7417.xml"/><Relationship Id="rId51" Type="http://schemas.openxmlformats.org/officeDocument/2006/relationships/tags" Target="../tags/tag7460.xml"/><Relationship Id="rId72" Type="http://schemas.openxmlformats.org/officeDocument/2006/relationships/tags" Target="../tags/tag7481.xml"/><Relationship Id="rId93" Type="http://schemas.openxmlformats.org/officeDocument/2006/relationships/tags" Target="../tags/tag7502.xml"/><Relationship Id="rId98" Type="http://schemas.openxmlformats.org/officeDocument/2006/relationships/tags" Target="../tags/tag7507.xml"/><Relationship Id="rId121" Type="http://schemas.openxmlformats.org/officeDocument/2006/relationships/tags" Target="../tags/tag7530.xml"/><Relationship Id="rId142" Type="http://schemas.openxmlformats.org/officeDocument/2006/relationships/tags" Target="../tags/tag7551.xml"/><Relationship Id="rId163" Type="http://schemas.openxmlformats.org/officeDocument/2006/relationships/tags" Target="../tags/tag7572.xml"/><Relationship Id="rId184" Type="http://schemas.openxmlformats.org/officeDocument/2006/relationships/tags" Target="../tags/tag7593.xml"/><Relationship Id="rId189" Type="http://schemas.openxmlformats.org/officeDocument/2006/relationships/tags" Target="../tags/tag7598.xml"/><Relationship Id="rId219" Type="http://schemas.openxmlformats.org/officeDocument/2006/relationships/tags" Target="../tags/tag7628.xml"/><Relationship Id="rId3" Type="http://schemas.openxmlformats.org/officeDocument/2006/relationships/tags" Target="../tags/tag7412.xml"/><Relationship Id="rId214" Type="http://schemas.openxmlformats.org/officeDocument/2006/relationships/tags" Target="../tags/tag7623.xml"/><Relationship Id="rId230" Type="http://schemas.openxmlformats.org/officeDocument/2006/relationships/tags" Target="../tags/tag7639.xml"/><Relationship Id="rId235" Type="http://schemas.openxmlformats.org/officeDocument/2006/relationships/tags" Target="../tags/tag7644.xml"/><Relationship Id="rId251" Type="http://schemas.openxmlformats.org/officeDocument/2006/relationships/tags" Target="../tags/tag7660.xml"/><Relationship Id="rId256" Type="http://schemas.openxmlformats.org/officeDocument/2006/relationships/tags" Target="../tags/tag7665.xml"/><Relationship Id="rId277" Type="http://schemas.openxmlformats.org/officeDocument/2006/relationships/tags" Target="../tags/tag7686.xml"/><Relationship Id="rId25" Type="http://schemas.openxmlformats.org/officeDocument/2006/relationships/tags" Target="../tags/tag7434.xml"/><Relationship Id="rId46" Type="http://schemas.openxmlformats.org/officeDocument/2006/relationships/tags" Target="../tags/tag7455.xml"/><Relationship Id="rId67" Type="http://schemas.openxmlformats.org/officeDocument/2006/relationships/tags" Target="../tags/tag7476.xml"/><Relationship Id="rId116" Type="http://schemas.openxmlformats.org/officeDocument/2006/relationships/tags" Target="../tags/tag7525.xml"/><Relationship Id="rId137" Type="http://schemas.openxmlformats.org/officeDocument/2006/relationships/tags" Target="../tags/tag7546.xml"/><Relationship Id="rId158" Type="http://schemas.openxmlformats.org/officeDocument/2006/relationships/tags" Target="../tags/tag7567.xml"/><Relationship Id="rId272" Type="http://schemas.openxmlformats.org/officeDocument/2006/relationships/tags" Target="../tags/tag7681.xml"/><Relationship Id="rId20" Type="http://schemas.openxmlformats.org/officeDocument/2006/relationships/tags" Target="../tags/tag7429.xml"/><Relationship Id="rId41" Type="http://schemas.openxmlformats.org/officeDocument/2006/relationships/tags" Target="../tags/tag7450.xml"/><Relationship Id="rId62" Type="http://schemas.openxmlformats.org/officeDocument/2006/relationships/tags" Target="../tags/tag7471.xml"/><Relationship Id="rId83" Type="http://schemas.openxmlformats.org/officeDocument/2006/relationships/tags" Target="../tags/tag7492.xml"/><Relationship Id="rId88" Type="http://schemas.openxmlformats.org/officeDocument/2006/relationships/tags" Target="../tags/tag7497.xml"/><Relationship Id="rId111" Type="http://schemas.openxmlformats.org/officeDocument/2006/relationships/tags" Target="../tags/tag7520.xml"/><Relationship Id="rId132" Type="http://schemas.openxmlformats.org/officeDocument/2006/relationships/tags" Target="../tags/tag7541.xml"/><Relationship Id="rId153" Type="http://schemas.openxmlformats.org/officeDocument/2006/relationships/tags" Target="../tags/tag7562.xml"/><Relationship Id="rId174" Type="http://schemas.openxmlformats.org/officeDocument/2006/relationships/tags" Target="../tags/tag7583.xml"/><Relationship Id="rId179" Type="http://schemas.openxmlformats.org/officeDocument/2006/relationships/tags" Target="../tags/tag7588.xml"/><Relationship Id="rId195" Type="http://schemas.openxmlformats.org/officeDocument/2006/relationships/tags" Target="../tags/tag7604.xml"/><Relationship Id="rId209" Type="http://schemas.openxmlformats.org/officeDocument/2006/relationships/tags" Target="../tags/tag7618.xml"/><Relationship Id="rId190" Type="http://schemas.openxmlformats.org/officeDocument/2006/relationships/tags" Target="../tags/tag7599.xml"/><Relationship Id="rId204" Type="http://schemas.openxmlformats.org/officeDocument/2006/relationships/tags" Target="../tags/tag7613.xml"/><Relationship Id="rId220" Type="http://schemas.openxmlformats.org/officeDocument/2006/relationships/tags" Target="../tags/tag7629.xml"/><Relationship Id="rId225" Type="http://schemas.openxmlformats.org/officeDocument/2006/relationships/tags" Target="../tags/tag7634.xml"/><Relationship Id="rId241" Type="http://schemas.openxmlformats.org/officeDocument/2006/relationships/tags" Target="../tags/tag7650.xml"/><Relationship Id="rId246" Type="http://schemas.openxmlformats.org/officeDocument/2006/relationships/tags" Target="../tags/tag7655.xml"/><Relationship Id="rId267" Type="http://schemas.openxmlformats.org/officeDocument/2006/relationships/tags" Target="../tags/tag7676.xml"/><Relationship Id="rId15" Type="http://schemas.openxmlformats.org/officeDocument/2006/relationships/tags" Target="../tags/tag7424.xml"/><Relationship Id="rId36" Type="http://schemas.openxmlformats.org/officeDocument/2006/relationships/tags" Target="../tags/tag7445.xml"/><Relationship Id="rId57" Type="http://schemas.openxmlformats.org/officeDocument/2006/relationships/tags" Target="../tags/tag7466.xml"/><Relationship Id="rId106" Type="http://schemas.openxmlformats.org/officeDocument/2006/relationships/tags" Target="../tags/tag7515.xml"/><Relationship Id="rId127" Type="http://schemas.openxmlformats.org/officeDocument/2006/relationships/tags" Target="../tags/tag7536.xml"/><Relationship Id="rId262" Type="http://schemas.openxmlformats.org/officeDocument/2006/relationships/tags" Target="../tags/tag7671.xml"/><Relationship Id="rId10" Type="http://schemas.openxmlformats.org/officeDocument/2006/relationships/tags" Target="../tags/tag7419.xml"/><Relationship Id="rId31" Type="http://schemas.openxmlformats.org/officeDocument/2006/relationships/tags" Target="../tags/tag7440.xml"/><Relationship Id="rId52" Type="http://schemas.openxmlformats.org/officeDocument/2006/relationships/tags" Target="../tags/tag7461.xml"/><Relationship Id="rId73" Type="http://schemas.openxmlformats.org/officeDocument/2006/relationships/tags" Target="../tags/tag7482.xml"/><Relationship Id="rId78" Type="http://schemas.openxmlformats.org/officeDocument/2006/relationships/tags" Target="../tags/tag7487.xml"/><Relationship Id="rId94" Type="http://schemas.openxmlformats.org/officeDocument/2006/relationships/tags" Target="../tags/tag7503.xml"/><Relationship Id="rId99" Type="http://schemas.openxmlformats.org/officeDocument/2006/relationships/tags" Target="../tags/tag7508.xml"/><Relationship Id="rId101" Type="http://schemas.openxmlformats.org/officeDocument/2006/relationships/tags" Target="../tags/tag7510.xml"/><Relationship Id="rId122" Type="http://schemas.openxmlformats.org/officeDocument/2006/relationships/tags" Target="../tags/tag7531.xml"/><Relationship Id="rId143" Type="http://schemas.openxmlformats.org/officeDocument/2006/relationships/tags" Target="../tags/tag7552.xml"/><Relationship Id="rId148" Type="http://schemas.openxmlformats.org/officeDocument/2006/relationships/tags" Target="../tags/tag7557.xml"/><Relationship Id="rId164" Type="http://schemas.openxmlformats.org/officeDocument/2006/relationships/tags" Target="../tags/tag7573.xml"/><Relationship Id="rId169" Type="http://schemas.openxmlformats.org/officeDocument/2006/relationships/tags" Target="../tags/tag7578.xml"/><Relationship Id="rId185" Type="http://schemas.openxmlformats.org/officeDocument/2006/relationships/tags" Target="../tags/tag7594.xml"/><Relationship Id="rId4" Type="http://schemas.openxmlformats.org/officeDocument/2006/relationships/tags" Target="../tags/tag7413.xml"/><Relationship Id="rId9" Type="http://schemas.openxmlformats.org/officeDocument/2006/relationships/tags" Target="../tags/tag7418.xml"/><Relationship Id="rId180" Type="http://schemas.openxmlformats.org/officeDocument/2006/relationships/tags" Target="../tags/tag7589.xml"/><Relationship Id="rId210" Type="http://schemas.openxmlformats.org/officeDocument/2006/relationships/tags" Target="../tags/tag7619.xml"/><Relationship Id="rId215" Type="http://schemas.openxmlformats.org/officeDocument/2006/relationships/tags" Target="../tags/tag7624.xml"/><Relationship Id="rId236" Type="http://schemas.openxmlformats.org/officeDocument/2006/relationships/tags" Target="../tags/tag7645.xml"/><Relationship Id="rId257" Type="http://schemas.openxmlformats.org/officeDocument/2006/relationships/tags" Target="../tags/tag7666.xml"/><Relationship Id="rId278" Type="http://schemas.openxmlformats.org/officeDocument/2006/relationships/tags" Target="../tags/tag7687.xml"/><Relationship Id="rId26" Type="http://schemas.openxmlformats.org/officeDocument/2006/relationships/tags" Target="../tags/tag7435.xml"/><Relationship Id="rId231" Type="http://schemas.openxmlformats.org/officeDocument/2006/relationships/tags" Target="../tags/tag7640.xml"/><Relationship Id="rId252" Type="http://schemas.openxmlformats.org/officeDocument/2006/relationships/tags" Target="../tags/tag7661.xml"/><Relationship Id="rId273" Type="http://schemas.openxmlformats.org/officeDocument/2006/relationships/tags" Target="../tags/tag7682.xml"/><Relationship Id="rId47" Type="http://schemas.openxmlformats.org/officeDocument/2006/relationships/tags" Target="../tags/tag7456.xml"/><Relationship Id="rId68" Type="http://schemas.openxmlformats.org/officeDocument/2006/relationships/tags" Target="../tags/tag7477.xml"/><Relationship Id="rId89" Type="http://schemas.openxmlformats.org/officeDocument/2006/relationships/tags" Target="../tags/tag7498.xml"/><Relationship Id="rId112" Type="http://schemas.openxmlformats.org/officeDocument/2006/relationships/tags" Target="../tags/tag7521.xml"/><Relationship Id="rId133" Type="http://schemas.openxmlformats.org/officeDocument/2006/relationships/tags" Target="../tags/tag7542.xml"/><Relationship Id="rId154" Type="http://schemas.openxmlformats.org/officeDocument/2006/relationships/tags" Target="../tags/tag7563.xml"/><Relationship Id="rId175" Type="http://schemas.openxmlformats.org/officeDocument/2006/relationships/tags" Target="../tags/tag7584.xml"/><Relationship Id="rId196" Type="http://schemas.openxmlformats.org/officeDocument/2006/relationships/tags" Target="../tags/tag7605.xml"/><Relationship Id="rId200" Type="http://schemas.openxmlformats.org/officeDocument/2006/relationships/tags" Target="../tags/tag7609.xml"/><Relationship Id="rId16" Type="http://schemas.openxmlformats.org/officeDocument/2006/relationships/tags" Target="../tags/tag7425.xml"/><Relationship Id="rId221" Type="http://schemas.openxmlformats.org/officeDocument/2006/relationships/tags" Target="../tags/tag7630.xml"/><Relationship Id="rId242" Type="http://schemas.openxmlformats.org/officeDocument/2006/relationships/tags" Target="../tags/tag7651.xml"/><Relationship Id="rId263" Type="http://schemas.openxmlformats.org/officeDocument/2006/relationships/tags" Target="../tags/tag7672.xml"/><Relationship Id="rId37" Type="http://schemas.openxmlformats.org/officeDocument/2006/relationships/tags" Target="../tags/tag7446.xml"/><Relationship Id="rId58" Type="http://schemas.openxmlformats.org/officeDocument/2006/relationships/tags" Target="../tags/tag7467.xml"/><Relationship Id="rId79" Type="http://schemas.openxmlformats.org/officeDocument/2006/relationships/tags" Target="../tags/tag7488.xml"/><Relationship Id="rId102" Type="http://schemas.openxmlformats.org/officeDocument/2006/relationships/tags" Target="../tags/tag7511.xml"/><Relationship Id="rId123" Type="http://schemas.openxmlformats.org/officeDocument/2006/relationships/tags" Target="../tags/tag7532.xml"/><Relationship Id="rId144" Type="http://schemas.openxmlformats.org/officeDocument/2006/relationships/tags" Target="../tags/tag7553.xml"/><Relationship Id="rId90" Type="http://schemas.openxmlformats.org/officeDocument/2006/relationships/tags" Target="../tags/tag7499.xml"/><Relationship Id="rId165" Type="http://schemas.openxmlformats.org/officeDocument/2006/relationships/tags" Target="../tags/tag7574.xml"/><Relationship Id="rId186" Type="http://schemas.openxmlformats.org/officeDocument/2006/relationships/tags" Target="../tags/tag7595.xml"/><Relationship Id="rId211" Type="http://schemas.openxmlformats.org/officeDocument/2006/relationships/tags" Target="../tags/tag7620.xml"/><Relationship Id="rId232" Type="http://schemas.openxmlformats.org/officeDocument/2006/relationships/tags" Target="../tags/tag7641.xml"/><Relationship Id="rId253" Type="http://schemas.openxmlformats.org/officeDocument/2006/relationships/tags" Target="../tags/tag7662.xml"/><Relationship Id="rId274" Type="http://schemas.openxmlformats.org/officeDocument/2006/relationships/tags" Target="../tags/tag7683.xml"/><Relationship Id="rId27" Type="http://schemas.openxmlformats.org/officeDocument/2006/relationships/tags" Target="../tags/tag7436.xml"/><Relationship Id="rId48" Type="http://schemas.openxmlformats.org/officeDocument/2006/relationships/tags" Target="../tags/tag7457.xml"/><Relationship Id="rId69" Type="http://schemas.openxmlformats.org/officeDocument/2006/relationships/tags" Target="../tags/tag7478.xml"/><Relationship Id="rId113" Type="http://schemas.openxmlformats.org/officeDocument/2006/relationships/tags" Target="../tags/tag7522.xml"/><Relationship Id="rId134" Type="http://schemas.openxmlformats.org/officeDocument/2006/relationships/tags" Target="../tags/tag7543.xml"/><Relationship Id="rId80" Type="http://schemas.openxmlformats.org/officeDocument/2006/relationships/tags" Target="../tags/tag7489.xml"/><Relationship Id="rId155" Type="http://schemas.openxmlformats.org/officeDocument/2006/relationships/tags" Target="../tags/tag7564.xml"/><Relationship Id="rId176" Type="http://schemas.openxmlformats.org/officeDocument/2006/relationships/tags" Target="../tags/tag7585.xml"/><Relationship Id="rId197" Type="http://schemas.openxmlformats.org/officeDocument/2006/relationships/tags" Target="../tags/tag7606.xml"/><Relationship Id="rId201" Type="http://schemas.openxmlformats.org/officeDocument/2006/relationships/tags" Target="../tags/tag7610.xml"/><Relationship Id="rId222" Type="http://schemas.openxmlformats.org/officeDocument/2006/relationships/tags" Target="../tags/tag7631.xml"/><Relationship Id="rId243" Type="http://schemas.openxmlformats.org/officeDocument/2006/relationships/tags" Target="../tags/tag7652.xml"/><Relationship Id="rId264" Type="http://schemas.openxmlformats.org/officeDocument/2006/relationships/tags" Target="../tags/tag7673.xml"/><Relationship Id="rId17" Type="http://schemas.openxmlformats.org/officeDocument/2006/relationships/tags" Target="../tags/tag7426.xml"/><Relationship Id="rId38" Type="http://schemas.openxmlformats.org/officeDocument/2006/relationships/tags" Target="../tags/tag7447.xml"/><Relationship Id="rId59" Type="http://schemas.openxmlformats.org/officeDocument/2006/relationships/tags" Target="../tags/tag7468.xml"/><Relationship Id="rId103" Type="http://schemas.openxmlformats.org/officeDocument/2006/relationships/tags" Target="../tags/tag7512.xml"/><Relationship Id="rId124" Type="http://schemas.openxmlformats.org/officeDocument/2006/relationships/tags" Target="../tags/tag7533.xml"/><Relationship Id="rId70" Type="http://schemas.openxmlformats.org/officeDocument/2006/relationships/tags" Target="../tags/tag7479.xml"/><Relationship Id="rId91" Type="http://schemas.openxmlformats.org/officeDocument/2006/relationships/tags" Target="../tags/tag7500.xml"/><Relationship Id="rId145" Type="http://schemas.openxmlformats.org/officeDocument/2006/relationships/tags" Target="../tags/tag7554.xml"/><Relationship Id="rId166" Type="http://schemas.openxmlformats.org/officeDocument/2006/relationships/tags" Target="../tags/tag7575.xml"/><Relationship Id="rId187" Type="http://schemas.openxmlformats.org/officeDocument/2006/relationships/tags" Target="../tags/tag7596.xml"/><Relationship Id="rId1" Type="http://schemas.openxmlformats.org/officeDocument/2006/relationships/tags" Target="../tags/tag7410.xml"/><Relationship Id="rId212" Type="http://schemas.openxmlformats.org/officeDocument/2006/relationships/tags" Target="../tags/tag7621.xml"/><Relationship Id="rId233" Type="http://schemas.openxmlformats.org/officeDocument/2006/relationships/tags" Target="../tags/tag7642.xml"/><Relationship Id="rId254" Type="http://schemas.openxmlformats.org/officeDocument/2006/relationships/tags" Target="../tags/tag7663.xml"/><Relationship Id="rId28" Type="http://schemas.openxmlformats.org/officeDocument/2006/relationships/tags" Target="../tags/tag7437.xml"/><Relationship Id="rId49" Type="http://schemas.openxmlformats.org/officeDocument/2006/relationships/tags" Target="../tags/tag7458.xml"/><Relationship Id="rId114" Type="http://schemas.openxmlformats.org/officeDocument/2006/relationships/tags" Target="../tags/tag7523.xml"/><Relationship Id="rId275" Type="http://schemas.openxmlformats.org/officeDocument/2006/relationships/tags" Target="../tags/tag7684.xml"/><Relationship Id="rId60" Type="http://schemas.openxmlformats.org/officeDocument/2006/relationships/tags" Target="../tags/tag7469.xml"/><Relationship Id="rId81" Type="http://schemas.openxmlformats.org/officeDocument/2006/relationships/tags" Target="../tags/tag7490.xml"/><Relationship Id="rId135" Type="http://schemas.openxmlformats.org/officeDocument/2006/relationships/tags" Target="../tags/tag7544.xml"/><Relationship Id="rId156" Type="http://schemas.openxmlformats.org/officeDocument/2006/relationships/tags" Target="../tags/tag7565.xml"/><Relationship Id="rId177" Type="http://schemas.openxmlformats.org/officeDocument/2006/relationships/tags" Target="../tags/tag7586.xml"/><Relationship Id="rId198" Type="http://schemas.openxmlformats.org/officeDocument/2006/relationships/tags" Target="../tags/tag760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tags" Target="../tags/tag7696.xml"/><Relationship Id="rId13" Type="http://schemas.openxmlformats.org/officeDocument/2006/relationships/tags" Target="../tags/tag7701.xml"/><Relationship Id="rId18" Type="http://schemas.openxmlformats.org/officeDocument/2006/relationships/tags" Target="../tags/tag7706.xml"/><Relationship Id="rId26" Type="http://schemas.openxmlformats.org/officeDocument/2006/relationships/tags" Target="../tags/tag7714.xml"/><Relationship Id="rId3" Type="http://schemas.openxmlformats.org/officeDocument/2006/relationships/tags" Target="../tags/tag7691.xml"/><Relationship Id="rId21" Type="http://schemas.openxmlformats.org/officeDocument/2006/relationships/tags" Target="../tags/tag7709.xml"/><Relationship Id="rId7" Type="http://schemas.openxmlformats.org/officeDocument/2006/relationships/tags" Target="../tags/tag7695.xml"/><Relationship Id="rId12" Type="http://schemas.openxmlformats.org/officeDocument/2006/relationships/tags" Target="../tags/tag7700.xml"/><Relationship Id="rId17" Type="http://schemas.openxmlformats.org/officeDocument/2006/relationships/tags" Target="../tags/tag7705.xml"/><Relationship Id="rId25" Type="http://schemas.openxmlformats.org/officeDocument/2006/relationships/tags" Target="../tags/tag7713.xml"/><Relationship Id="rId2" Type="http://schemas.openxmlformats.org/officeDocument/2006/relationships/tags" Target="../tags/tag7690.xml"/><Relationship Id="rId16" Type="http://schemas.openxmlformats.org/officeDocument/2006/relationships/tags" Target="../tags/tag7704.xml"/><Relationship Id="rId20" Type="http://schemas.openxmlformats.org/officeDocument/2006/relationships/tags" Target="../tags/tag7708.xml"/><Relationship Id="rId29" Type="http://schemas.openxmlformats.org/officeDocument/2006/relationships/image" Target="../media/image124.png"/><Relationship Id="rId1" Type="http://schemas.openxmlformats.org/officeDocument/2006/relationships/tags" Target="../tags/tag7689.xml"/><Relationship Id="rId6" Type="http://schemas.openxmlformats.org/officeDocument/2006/relationships/tags" Target="../tags/tag7694.xml"/><Relationship Id="rId11" Type="http://schemas.openxmlformats.org/officeDocument/2006/relationships/tags" Target="../tags/tag7699.xml"/><Relationship Id="rId24" Type="http://schemas.openxmlformats.org/officeDocument/2006/relationships/tags" Target="../tags/tag7712.xml"/><Relationship Id="rId5" Type="http://schemas.openxmlformats.org/officeDocument/2006/relationships/tags" Target="../tags/tag7693.xml"/><Relationship Id="rId15" Type="http://schemas.openxmlformats.org/officeDocument/2006/relationships/tags" Target="../tags/tag7703.xml"/><Relationship Id="rId23" Type="http://schemas.openxmlformats.org/officeDocument/2006/relationships/tags" Target="../tags/tag7711.xml"/><Relationship Id="rId28" Type="http://schemas.openxmlformats.org/officeDocument/2006/relationships/slideLayout" Target="../slideLayouts/slideLayout1.xml"/><Relationship Id="rId10" Type="http://schemas.openxmlformats.org/officeDocument/2006/relationships/tags" Target="../tags/tag7698.xml"/><Relationship Id="rId19" Type="http://schemas.openxmlformats.org/officeDocument/2006/relationships/tags" Target="../tags/tag7707.xml"/><Relationship Id="rId4" Type="http://schemas.openxmlformats.org/officeDocument/2006/relationships/tags" Target="../tags/tag7692.xml"/><Relationship Id="rId9" Type="http://schemas.openxmlformats.org/officeDocument/2006/relationships/tags" Target="../tags/tag7697.xml"/><Relationship Id="rId14" Type="http://schemas.openxmlformats.org/officeDocument/2006/relationships/tags" Target="../tags/tag7702.xml"/><Relationship Id="rId22" Type="http://schemas.openxmlformats.org/officeDocument/2006/relationships/tags" Target="../tags/tag7710.xml"/><Relationship Id="rId27" Type="http://schemas.openxmlformats.org/officeDocument/2006/relationships/tags" Target="../tags/tag771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74.xml"/><Relationship Id="rId18" Type="http://schemas.openxmlformats.org/officeDocument/2006/relationships/tags" Target="../tags/tag279.xml"/><Relationship Id="rId26" Type="http://schemas.openxmlformats.org/officeDocument/2006/relationships/tags" Target="../tags/tag287.xml"/><Relationship Id="rId39" Type="http://schemas.openxmlformats.org/officeDocument/2006/relationships/tags" Target="../tags/tag300.xml"/><Relationship Id="rId21" Type="http://schemas.openxmlformats.org/officeDocument/2006/relationships/tags" Target="../tags/tag282.xml"/><Relationship Id="rId34" Type="http://schemas.openxmlformats.org/officeDocument/2006/relationships/tags" Target="../tags/tag295.xml"/><Relationship Id="rId42" Type="http://schemas.openxmlformats.org/officeDocument/2006/relationships/tags" Target="../tags/tag303.xml"/><Relationship Id="rId47" Type="http://schemas.openxmlformats.org/officeDocument/2006/relationships/tags" Target="../tags/tag308.xml"/><Relationship Id="rId50" Type="http://schemas.openxmlformats.org/officeDocument/2006/relationships/tags" Target="../tags/tag311.xml"/><Relationship Id="rId55" Type="http://schemas.openxmlformats.org/officeDocument/2006/relationships/tags" Target="../tags/tag316.xml"/><Relationship Id="rId63" Type="http://schemas.openxmlformats.org/officeDocument/2006/relationships/image" Target="../media/image23.png"/><Relationship Id="rId7" Type="http://schemas.openxmlformats.org/officeDocument/2006/relationships/tags" Target="../tags/tag268.xml"/><Relationship Id="rId2" Type="http://schemas.openxmlformats.org/officeDocument/2006/relationships/tags" Target="../tags/tag263.xml"/><Relationship Id="rId16" Type="http://schemas.openxmlformats.org/officeDocument/2006/relationships/tags" Target="../tags/tag277.xml"/><Relationship Id="rId20" Type="http://schemas.openxmlformats.org/officeDocument/2006/relationships/tags" Target="../tags/tag281.xml"/><Relationship Id="rId29" Type="http://schemas.openxmlformats.org/officeDocument/2006/relationships/tags" Target="../tags/tag290.xml"/><Relationship Id="rId41" Type="http://schemas.openxmlformats.org/officeDocument/2006/relationships/tags" Target="../tags/tag302.xml"/><Relationship Id="rId54" Type="http://schemas.openxmlformats.org/officeDocument/2006/relationships/tags" Target="../tags/tag315.xml"/><Relationship Id="rId62" Type="http://schemas.openxmlformats.org/officeDocument/2006/relationships/image" Target="../media/image22.png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tags" Target="../tags/tag272.xml"/><Relationship Id="rId24" Type="http://schemas.openxmlformats.org/officeDocument/2006/relationships/tags" Target="../tags/tag285.xml"/><Relationship Id="rId32" Type="http://schemas.openxmlformats.org/officeDocument/2006/relationships/tags" Target="../tags/tag293.xml"/><Relationship Id="rId37" Type="http://schemas.openxmlformats.org/officeDocument/2006/relationships/tags" Target="../tags/tag298.xml"/><Relationship Id="rId40" Type="http://schemas.openxmlformats.org/officeDocument/2006/relationships/tags" Target="../tags/tag301.xml"/><Relationship Id="rId45" Type="http://schemas.openxmlformats.org/officeDocument/2006/relationships/tags" Target="../tags/tag306.xml"/><Relationship Id="rId53" Type="http://schemas.openxmlformats.org/officeDocument/2006/relationships/tags" Target="../tags/tag314.xml"/><Relationship Id="rId58" Type="http://schemas.openxmlformats.org/officeDocument/2006/relationships/tags" Target="../tags/tag319.xml"/><Relationship Id="rId5" Type="http://schemas.openxmlformats.org/officeDocument/2006/relationships/tags" Target="../tags/tag266.xml"/><Relationship Id="rId15" Type="http://schemas.openxmlformats.org/officeDocument/2006/relationships/tags" Target="../tags/tag276.xml"/><Relationship Id="rId23" Type="http://schemas.openxmlformats.org/officeDocument/2006/relationships/tags" Target="../tags/tag284.xml"/><Relationship Id="rId28" Type="http://schemas.openxmlformats.org/officeDocument/2006/relationships/tags" Target="../tags/tag289.xml"/><Relationship Id="rId36" Type="http://schemas.openxmlformats.org/officeDocument/2006/relationships/tags" Target="../tags/tag297.xml"/><Relationship Id="rId49" Type="http://schemas.openxmlformats.org/officeDocument/2006/relationships/tags" Target="../tags/tag310.xml"/><Relationship Id="rId57" Type="http://schemas.openxmlformats.org/officeDocument/2006/relationships/tags" Target="../tags/tag318.xml"/><Relationship Id="rId61" Type="http://schemas.openxmlformats.org/officeDocument/2006/relationships/slideLayout" Target="../slideLayouts/slideLayout56.xml"/><Relationship Id="rId10" Type="http://schemas.openxmlformats.org/officeDocument/2006/relationships/tags" Target="../tags/tag271.xml"/><Relationship Id="rId19" Type="http://schemas.openxmlformats.org/officeDocument/2006/relationships/tags" Target="../tags/tag280.xml"/><Relationship Id="rId31" Type="http://schemas.openxmlformats.org/officeDocument/2006/relationships/tags" Target="../tags/tag292.xml"/><Relationship Id="rId44" Type="http://schemas.openxmlformats.org/officeDocument/2006/relationships/tags" Target="../tags/tag305.xml"/><Relationship Id="rId52" Type="http://schemas.openxmlformats.org/officeDocument/2006/relationships/tags" Target="../tags/tag313.xml"/><Relationship Id="rId60" Type="http://schemas.openxmlformats.org/officeDocument/2006/relationships/tags" Target="../tags/tag321.xml"/><Relationship Id="rId65" Type="http://schemas.openxmlformats.org/officeDocument/2006/relationships/image" Target="../media/image180.emf"/><Relationship Id="rId4" Type="http://schemas.openxmlformats.org/officeDocument/2006/relationships/tags" Target="../tags/tag265.xml"/><Relationship Id="rId9" Type="http://schemas.openxmlformats.org/officeDocument/2006/relationships/tags" Target="../tags/tag270.xml"/><Relationship Id="rId14" Type="http://schemas.openxmlformats.org/officeDocument/2006/relationships/tags" Target="../tags/tag275.xml"/><Relationship Id="rId22" Type="http://schemas.openxmlformats.org/officeDocument/2006/relationships/tags" Target="../tags/tag283.xml"/><Relationship Id="rId27" Type="http://schemas.openxmlformats.org/officeDocument/2006/relationships/tags" Target="../tags/tag288.xml"/><Relationship Id="rId30" Type="http://schemas.openxmlformats.org/officeDocument/2006/relationships/tags" Target="../tags/tag291.xml"/><Relationship Id="rId35" Type="http://schemas.openxmlformats.org/officeDocument/2006/relationships/tags" Target="../tags/tag296.xml"/><Relationship Id="rId43" Type="http://schemas.openxmlformats.org/officeDocument/2006/relationships/tags" Target="../tags/tag304.xml"/><Relationship Id="rId48" Type="http://schemas.openxmlformats.org/officeDocument/2006/relationships/tags" Target="../tags/tag309.xml"/><Relationship Id="rId56" Type="http://schemas.openxmlformats.org/officeDocument/2006/relationships/tags" Target="../tags/tag317.xml"/><Relationship Id="rId64" Type="http://schemas.openxmlformats.org/officeDocument/2006/relationships/customXml" Target="../ink/ink3.xml"/><Relationship Id="rId8" Type="http://schemas.openxmlformats.org/officeDocument/2006/relationships/tags" Target="../tags/tag269.xml"/><Relationship Id="rId51" Type="http://schemas.openxmlformats.org/officeDocument/2006/relationships/tags" Target="../tags/tag312.xml"/><Relationship Id="rId3" Type="http://schemas.openxmlformats.org/officeDocument/2006/relationships/tags" Target="../tags/tag264.xml"/><Relationship Id="rId12" Type="http://schemas.openxmlformats.org/officeDocument/2006/relationships/tags" Target="../tags/tag273.xml"/><Relationship Id="rId17" Type="http://schemas.openxmlformats.org/officeDocument/2006/relationships/tags" Target="../tags/tag278.xml"/><Relationship Id="rId25" Type="http://schemas.openxmlformats.org/officeDocument/2006/relationships/tags" Target="../tags/tag286.xml"/><Relationship Id="rId33" Type="http://schemas.openxmlformats.org/officeDocument/2006/relationships/tags" Target="../tags/tag294.xml"/><Relationship Id="rId38" Type="http://schemas.openxmlformats.org/officeDocument/2006/relationships/tags" Target="../tags/tag299.xml"/><Relationship Id="rId46" Type="http://schemas.openxmlformats.org/officeDocument/2006/relationships/tags" Target="../tags/tag307.xml"/><Relationship Id="rId59" Type="http://schemas.openxmlformats.org/officeDocument/2006/relationships/tags" Target="../tags/tag320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334.xml"/><Relationship Id="rId18" Type="http://schemas.openxmlformats.org/officeDocument/2006/relationships/tags" Target="../tags/tag339.xml"/><Relationship Id="rId26" Type="http://schemas.openxmlformats.org/officeDocument/2006/relationships/tags" Target="../tags/tag347.xml"/><Relationship Id="rId39" Type="http://schemas.openxmlformats.org/officeDocument/2006/relationships/tags" Target="../tags/tag360.xml"/><Relationship Id="rId21" Type="http://schemas.openxmlformats.org/officeDocument/2006/relationships/tags" Target="../tags/tag342.xml"/><Relationship Id="rId34" Type="http://schemas.openxmlformats.org/officeDocument/2006/relationships/tags" Target="../tags/tag355.xml"/><Relationship Id="rId42" Type="http://schemas.openxmlformats.org/officeDocument/2006/relationships/tags" Target="../tags/tag363.xml"/><Relationship Id="rId47" Type="http://schemas.openxmlformats.org/officeDocument/2006/relationships/tags" Target="../tags/tag368.xml"/><Relationship Id="rId50" Type="http://schemas.openxmlformats.org/officeDocument/2006/relationships/tags" Target="../tags/tag371.xml"/><Relationship Id="rId55" Type="http://schemas.openxmlformats.org/officeDocument/2006/relationships/image" Target="../media/image22.png"/><Relationship Id="rId7" Type="http://schemas.openxmlformats.org/officeDocument/2006/relationships/tags" Target="../tags/tag328.xml"/><Relationship Id="rId12" Type="http://schemas.openxmlformats.org/officeDocument/2006/relationships/tags" Target="../tags/tag333.xml"/><Relationship Id="rId17" Type="http://schemas.openxmlformats.org/officeDocument/2006/relationships/tags" Target="../tags/tag338.xml"/><Relationship Id="rId25" Type="http://schemas.openxmlformats.org/officeDocument/2006/relationships/tags" Target="../tags/tag346.xml"/><Relationship Id="rId33" Type="http://schemas.openxmlformats.org/officeDocument/2006/relationships/tags" Target="../tags/tag354.xml"/><Relationship Id="rId38" Type="http://schemas.openxmlformats.org/officeDocument/2006/relationships/tags" Target="../tags/tag359.xml"/><Relationship Id="rId46" Type="http://schemas.openxmlformats.org/officeDocument/2006/relationships/tags" Target="../tags/tag367.xml"/><Relationship Id="rId2" Type="http://schemas.openxmlformats.org/officeDocument/2006/relationships/tags" Target="../tags/tag323.xml"/><Relationship Id="rId16" Type="http://schemas.openxmlformats.org/officeDocument/2006/relationships/tags" Target="../tags/tag337.xml"/><Relationship Id="rId20" Type="http://schemas.openxmlformats.org/officeDocument/2006/relationships/tags" Target="../tags/tag341.xml"/><Relationship Id="rId29" Type="http://schemas.openxmlformats.org/officeDocument/2006/relationships/tags" Target="../tags/tag350.xml"/><Relationship Id="rId41" Type="http://schemas.openxmlformats.org/officeDocument/2006/relationships/tags" Target="../tags/tag362.xml"/><Relationship Id="rId54" Type="http://schemas.openxmlformats.org/officeDocument/2006/relationships/image" Target="../media/image24.jpeg"/><Relationship Id="rId1" Type="http://schemas.openxmlformats.org/officeDocument/2006/relationships/tags" Target="../tags/tag322.xml"/><Relationship Id="rId6" Type="http://schemas.openxmlformats.org/officeDocument/2006/relationships/tags" Target="../tags/tag327.xml"/><Relationship Id="rId11" Type="http://schemas.openxmlformats.org/officeDocument/2006/relationships/tags" Target="../tags/tag332.xml"/><Relationship Id="rId24" Type="http://schemas.openxmlformats.org/officeDocument/2006/relationships/tags" Target="../tags/tag345.xml"/><Relationship Id="rId32" Type="http://schemas.openxmlformats.org/officeDocument/2006/relationships/tags" Target="../tags/tag353.xml"/><Relationship Id="rId37" Type="http://schemas.openxmlformats.org/officeDocument/2006/relationships/tags" Target="../tags/tag358.xml"/><Relationship Id="rId40" Type="http://schemas.openxmlformats.org/officeDocument/2006/relationships/tags" Target="../tags/tag361.xml"/><Relationship Id="rId45" Type="http://schemas.openxmlformats.org/officeDocument/2006/relationships/tags" Target="../tags/tag366.xml"/><Relationship Id="rId53" Type="http://schemas.openxmlformats.org/officeDocument/2006/relationships/slideLayout" Target="../slideLayouts/slideLayout56.xml"/><Relationship Id="rId58" Type="http://schemas.openxmlformats.org/officeDocument/2006/relationships/image" Target="../media/image25.emf"/><Relationship Id="rId5" Type="http://schemas.openxmlformats.org/officeDocument/2006/relationships/tags" Target="../tags/tag326.xml"/><Relationship Id="rId15" Type="http://schemas.openxmlformats.org/officeDocument/2006/relationships/tags" Target="../tags/tag336.xml"/><Relationship Id="rId23" Type="http://schemas.openxmlformats.org/officeDocument/2006/relationships/tags" Target="../tags/tag344.xml"/><Relationship Id="rId28" Type="http://schemas.openxmlformats.org/officeDocument/2006/relationships/tags" Target="../tags/tag349.xml"/><Relationship Id="rId36" Type="http://schemas.openxmlformats.org/officeDocument/2006/relationships/tags" Target="../tags/tag357.xml"/><Relationship Id="rId49" Type="http://schemas.openxmlformats.org/officeDocument/2006/relationships/tags" Target="../tags/tag370.xml"/><Relationship Id="rId57" Type="http://schemas.openxmlformats.org/officeDocument/2006/relationships/customXml" Target="../ink/ink4.xml"/><Relationship Id="rId10" Type="http://schemas.openxmlformats.org/officeDocument/2006/relationships/tags" Target="../tags/tag331.xml"/><Relationship Id="rId19" Type="http://schemas.openxmlformats.org/officeDocument/2006/relationships/tags" Target="../tags/tag340.xml"/><Relationship Id="rId31" Type="http://schemas.openxmlformats.org/officeDocument/2006/relationships/tags" Target="../tags/tag352.xml"/><Relationship Id="rId44" Type="http://schemas.openxmlformats.org/officeDocument/2006/relationships/tags" Target="../tags/tag365.xml"/><Relationship Id="rId52" Type="http://schemas.openxmlformats.org/officeDocument/2006/relationships/tags" Target="../tags/tag373.xml"/><Relationship Id="rId4" Type="http://schemas.openxmlformats.org/officeDocument/2006/relationships/tags" Target="../tags/tag325.xml"/><Relationship Id="rId9" Type="http://schemas.openxmlformats.org/officeDocument/2006/relationships/tags" Target="../tags/tag330.xml"/><Relationship Id="rId14" Type="http://schemas.openxmlformats.org/officeDocument/2006/relationships/tags" Target="../tags/tag335.xml"/><Relationship Id="rId22" Type="http://schemas.openxmlformats.org/officeDocument/2006/relationships/tags" Target="../tags/tag343.xml"/><Relationship Id="rId27" Type="http://schemas.openxmlformats.org/officeDocument/2006/relationships/tags" Target="../tags/tag348.xml"/><Relationship Id="rId30" Type="http://schemas.openxmlformats.org/officeDocument/2006/relationships/tags" Target="../tags/tag351.xml"/><Relationship Id="rId35" Type="http://schemas.openxmlformats.org/officeDocument/2006/relationships/tags" Target="../tags/tag356.xml"/><Relationship Id="rId43" Type="http://schemas.openxmlformats.org/officeDocument/2006/relationships/tags" Target="../tags/tag364.xml"/><Relationship Id="rId48" Type="http://schemas.openxmlformats.org/officeDocument/2006/relationships/tags" Target="../tags/tag369.xml"/><Relationship Id="rId56" Type="http://schemas.openxmlformats.org/officeDocument/2006/relationships/image" Target="../media/image23.png"/><Relationship Id="rId8" Type="http://schemas.openxmlformats.org/officeDocument/2006/relationships/tags" Target="../tags/tag329.xml"/><Relationship Id="rId51" Type="http://schemas.openxmlformats.org/officeDocument/2006/relationships/tags" Target="../tags/tag372.xml"/><Relationship Id="rId3" Type="http://schemas.openxmlformats.org/officeDocument/2006/relationships/tags" Target="../tags/tag3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81.xml"/><Relationship Id="rId13" Type="http://schemas.openxmlformats.org/officeDocument/2006/relationships/image" Target="../media/image28.png"/><Relationship Id="rId3" Type="http://schemas.openxmlformats.org/officeDocument/2006/relationships/tags" Target="../tags/tag376.xml"/><Relationship Id="rId7" Type="http://schemas.openxmlformats.org/officeDocument/2006/relationships/tags" Target="../tags/tag380.xml"/><Relationship Id="rId12" Type="http://schemas.openxmlformats.org/officeDocument/2006/relationships/image" Target="../media/image27.png"/><Relationship Id="rId2" Type="http://schemas.openxmlformats.org/officeDocument/2006/relationships/tags" Target="../tags/tag375.xml"/><Relationship Id="rId16" Type="http://schemas.openxmlformats.org/officeDocument/2006/relationships/image" Target="../media/image31.PNG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11" Type="http://schemas.openxmlformats.org/officeDocument/2006/relationships/image" Target="../media/image23.png"/><Relationship Id="rId5" Type="http://schemas.openxmlformats.org/officeDocument/2006/relationships/tags" Target="../tags/tag378.xml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tags" Target="../tags/tag377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89.xml"/><Relationship Id="rId13" Type="http://schemas.openxmlformats.org/officeDocument/2006/relationships/image" Target="../media/image28.png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12" Type="http://schemas.openxmlformats.org/officeDocument/2006/relationships/image" Target="../media/image27.png"/><Relationship Id="rId2" Type="http://schemas.openxmlformats.org/officeDocument/2006/relationships/tags" Target="../tags/tag383.xml"/><Relationship Id="rId16" Type="http://schemas.openxmlformats.org/officeDocument/2006/relationships/image" Target="../media/image31.PNG"/><Relationship Id="rId1" Type="http://schemas.openxmlformats.org/officeDocument/2006/relationships/tags" Target="../tags/tag382.xml"/><Relationship Id="rId6" Type="http://schemas.openxmlformats.org/officeDocument/2006/relationships/tags" Target="../tags/tag387.xml"/><Relationship Id="rId11" Type="http://schemas.openxmlformats.org/officeDocument/2006/relationships/image" Target="../media/image23.png"/><Relationship Id="rId5" Type="http://schemas.openxmlformats.org/officeDocument/2006/relationships/tags" Target="../tags/tag386.xml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tags" Target="../tags/tag385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390.xml"/><Relationship Id="rId6" Type="http://schemas.openxmlformats.org/officeDocument/2006/relationships/image" Target="../media/image9.emf"/><Relationship Id="rId5" Type="http://schemas.openxmlformats.org/officeDocument/2006/relationships/customXml" Target="../ink/ink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391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392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26" Type="http://schemas.openxmlformats.org/officeDocument/2006/relationships/tags" Target="../tags/tag79.xml"/><Relationship Id="rId3" Type="http://schemas.openxmlformats.org/officeDocument/2006/relationships/tags" Target="../tags/tag56.xml"/><Relationship Id="rId21" Type="http://schemas.openxmlformats.org/officeDocument/2006/relationships/tags" Target="../tags/tag74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tags" Target="../tags/tag78.xml"/><Relationship Id="rId33" Type="http://schemas.openxmlformats.org/officeDocument/2006/relationships/image" Target="../media/image6.png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0" Type="http://schemas.openxmlformats.org/officeDocument/2006/relationships/tags" Target="../tags/tag73.xml"/><Relationship Id="rId29" Type="http://schemas.openxmlformats.org/officeDocument/2006/relationships/tags" Target="../tags/tag82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tags" Target="../tags/tag77.xml"/><Relationship Id="rId32" Type="http://schemas.openxmlformats.org/officeDocument/2006/relationships/image" Target="../media/image5.PNG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28" Type="http://schemas.openxmlformats.org/officeDocument/2006/relationships/tags" Target="../tags/tag81.xml"/><Relationship Id="rId10" Type="http://schemas.openxmlformats.org/officeDocument/2006/relationships/tags" Target="../tags/tag63.xml"/><Relationship Id="rId19" Type="http://schemas.openxmlformats.org/officeDocument/2006/relationships/tags" Target="../tags/tag72.xml"/><Relationship Id="rId31" Type="http://schemas.openxmlformats.org/officeDocument/2006/relationships/notesSlide" Target="../notesSlides/notesSlide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tags" Target="../tags/tag75.xml"/><Relationship Id="rId27" Type="http://schemas.openxmlformats.org/officeDocument/2006/relationships/tags" Target="../tags/tag80.xml"/><Relationship Id="rId30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395.xml"/><Relationship Id="rId7" Type="http://schemas.openxmlformats.org/officeDocument/2006/relationships/slideLayout" Target="../slideLayouts/slideLayout34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401.xml"/><Relationship Id="rId7" Type="http://schemas.openxmlformats.org/officeDocument/2006/relationships/slideLayout" Target="../slideLayouts/slideLayout34.xml"/><Relationship Id="rId2" Type="http://schemas.openxmlformats.org/officeDocument/2006/relationships/tags" Target="../tags/tag400.xml"/><Relationship Id="rId1" Type="http://schemas.openxmlformats.org/officeDocument/2006/relationships/tags" Target="../tags/tag399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10" Type="http://schemas.openxmlformats.org/officeDocument/2006/relationships/image" Target="../media/image40.PNG"/><Relationship Id="rId4" Type="http://schemas.openxmlformats.org/officeDocument/2006/relationships/tags" Target="../tags/tag402.xml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414.xml"/><Relationship Id="rId13" Type="http://schemas.openxmlformats.org/officeDocument/2006/relationships/tags" Target="../tags/tag419.xml"/><Relationship Id="rId18" Type="http://schemas.openxmlformats.org/officeDocument/2006/relationships/image" Target="../media/image42.png"/><Relationship Id="rId3" Type="http://schemas.openxmlformats.org/officeDocument/2006/relationships/tags" Target="../tags/tag409.xml"/><Relationship Id="rId7" Type="http://schemas.openxmlformats.org/officeDocument/2006/relationships/tags" Target="../tags/tag413.xml"/><Relationship Id="rId12" Type="http://schemas.openxmlformats.org/officeDocument/2006/relationships/tags" Target="../tags/tag418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408.xml"/><Relationship Id="rId16" Type="http://schemas.openxmlformats.org/officeDocument/2006/relationships/tags" Target="../tags/tag422.xml"/><Relationship Id="rId1" Type="http://schemas.openxmlformats.org/officeDocument/2006/relationships/tags" Target="../tags/tag407.xml"/><Relationship Id="rId6" Type="http://schemas.openxmlformats.org/officeDocument/2006/relationships/tags" Target="../tags/tag412.xml"/><Relationship Id="rId11" Type="http://schemas.openxmlformats.org/officeDocument/2006/relationships/tags" Target="../tags/tag417.xml"/><Relationship Id="rId5" Type="http://schemas.openxmlformats.org/officeDocument/2006/relationships/tags" Target="../tags/tag411.xml"/><Relationship Id="rId15" Type="http://schemas.openxmlformats.org/officeDocument/2006/relationships/tags" Target="../tags/tag421.xml"/><Relationship Id="rId10" Type="http://schemas.openxmlformats.org/officeDocument/2006/relationships/tags" Target="../tags/tag416.xml"/><Relationship Id="rId4" Type="http://schemas.openxmlformats.org/officeDocument/2006/relationships/tags" Target="../tags/tag410.xml"/><Relationship Id="rId9" Type="http://schemas.openxmlformats.org/officeDocument/2006/relationships/tags" Target="../tags/tag415.xml"/><Relationship Id="rId14" Type="http://schemas.openxmlformats.org/officeDocument/2006/relationships/tags" Target="../tags/tag4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24.xml"/><Relationship Id="rId1" Type="http://schemas.openxmlformats.org/officeDocument/2006/relationships/tags" Target="../tags/tag4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image" Target="../media/image43.png"/><Relationship Id="rId5" Type="http://schemas.openxmlformats.org/officeDocument/2006/relationships/image" Target="../media/image15.jpeg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435.xml"/><Relationship Id="rId13" Type="http://schemas.openxmlformats.org/officeDocument/2006/relationships/tags" Target="../tags/tag440.xml"/><Relationship Id="rId18" Type="http://schemas.openxmlformats.org/officeDocument/2006/relationships/tags" Target="../tags/tag445.xml"/><Relationship Id="rId26" Type="http://schemas.openxmlformats.org/officeDocument/2006/relationships/tags" Target="../tags/tag453.xml"/><Relationship Id="rId3" Type="http://schemas.openxmlformats.org/officeDocument/2006/relationships/tags" Target="../tags/tag430.xml"/><Relationship Id="rId21" Type="http://schemas.openxmlformats.org/officeDocument/2006/relationships/tags" Target="../tags/tag448.xml"/><Relationship Id="rId34" Type="http://schemas.openxmlformats.org/officeDocument/2006/relationships/tags" Target="../tags/tag461.xml"/><Relationship Id="rId7" Type="http://schemas.openxmlformats.org/officeDocument/2006/relationships/tags" Target="../tags/tag434.xml"/><Relationship Id="rId12" Type="http://schemas.openxmlformats.org/officeDocument/2006/relationships/tags" Target="../tags/tag439.xml"/><Relationship Id="rId17" Type="http://schemas.openxmlformats.org/officeDocument/2006/relationships/tags" Target="../tags/tag444.xml"/><Relationship Id="rId25" Type="http://schemas.openxmlformats.org/officeDocument/2006/relationships/tags" Target="../tags/tag452.xml"/><Relationship Id="rId33" Type="http://schemas.openxmlformats.org/officeDocument/2006/relationships/tags" Target="../tags/tag460.xml"/><Relationship Id="rId2" Type="http://schemas.openxmlformats.org/officeDocument/2006/relationships/tags" Target="../tags/tag429.xml"/><Relationship Id="rId16" Type="http://schemas.openxmlformats.org/officeDocument/2006/relationships/tags" Target="../tags/tag443.xml"/><Relationship Id="rId20" Type="http://schemas.openxmlformats.org/officeDocument/2006/relationships/tags" Target="../tags/tag447.xml"/><Relationship Id="rId29" Type="http://schemas.openxmlformats.org/officeDocument/2006/relationships/tags" Target="../tags/tag456.xml"/><Relationship Id="rId1" Type="http://schemas.openxmlformats.org/officeDocument/2006/relationships/tags" Target="../tags/tag428.xml"/><Relationship Id="rId6" Type="http://schemas.openxmlformats.org/officeDocument/2006/relationships/tags" Target="../tags/tag433.xml"/><Relationship Id="rId11" Type="http://schemas.openxmlformats.org/officeDocument/2006/relationships/tags" Target="../tags/tag438.xml"/><Relationship Id="rId24" Type="http://schemas.openxmlformats.org/officeDocument/2006/relationships/tags" Target="../tags/tag451.xml"/><Relationship Id="rId32" Type="http://schemas.openxmlformats.org/officeDocument/2006/relationships/tags" Target="../tags/tag459.xml"/><Relationship Id="rId5" Type="http://schemas.openxmlformats.org/officeDocument/2006/relationships/tags" Target="../tags/tag432.xml"/><Relationship Id="rId15" Type="http://schemas.openxmlformats.org/officeDocument/2006/relationships/tags" Target="../tags/tag442.xml"/><Relationship Id="rId23" Type="http://schemas.openxmlformats.org/officeDocument/2006/relationships/tags" Target="../tags/tag450.xml"/><Relationship Id="rId28" Type="http://schemas.openxmlformats.org/officeDocument/2006/relationships/tags" Target="../tags/tag455.xml"/><Relationship Id="rId36" Type="http://schemas.openxmlformats.org/officeDocument/2006/relationships/slideLayout" Target="../slideLayouts/slideLayout1.xml"/><Relationship Id="rId10" Type="http://schemas.openxmlformats.org/officeDocument/2006/relationships/tags" Target="../tags/tag437.xml"/><Relationship Id="rId19" Type="http://schemas.openxmlformats.org/officeDocument/2006/relationships/tags" Target="../tags/tag446.xml"/><Relationship Id="rId31" Type="http://schemas.openxmlformats.org/officeDocument/2006/relationships/tags" Target="../tags/tag458.xml"/><Relationship Id="rId4" Type="http://schemas.openxmlformats.org/officeDocument/2006/relationships/tags" Target="../tags/tag431.xml"/><Relationship Id="rId9" Type="http://schemas.openxmlformats.org/officeDocument/2006/relationships/tags" Target="../tags/tag436.xml"/><Relationship Id="rId14" Type="http://schemas.openxmlformats.org/officeDocument/2006/relationships/tags" Target="../tags/tag441.xml"/><Relationship Id="rId22" Type="http://schemas.openxmlformats.org/officeDocument/2006/relationships/tags" Target="../tags/tag449.xml"/><Relationship Id="rId27" Type="http://schemas.openxmlformats.org/officeDocument/2006/relationships/tags" Target="../tags/tag454.xml"/><Relationship Id="rId30" Type="http://schemas.openxmlformats.org/officeDocument/2006/relationships/tags" Target="../tags/tag457.xml"/><Relationship Id="rId35" Type="http://schemas.openxmlformats.org/officeDocument/2006/relationships/tags" Target="../tags/tag46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470.xml"/><Relationship Id="rId13" Type="http://schemas.openxmlformats.org/officeDocument/2006/relationships/tags" Target="../tags/tag475.xml"/><Relationship Id="rId18" Type="http://schemas.openxmlformats.org/officeDocument/2006/relationships/tags" Target="../tags/tag480.xml"/><Relationship Id="rId26" Type="http://schemas.openxmlformats.org/officeDocument/2006/relationships/tags" Target="../tags/tag488.xml"/><Relationship Id="rId39" Type="http://schemas.openxmlformats.org/officeDocument/2006/relationships/tags" Target="../tags/tag501.xml"/><Relationship Id="rId3" Type="http://schemas.openxmlformats.org/officeDocument/2006/relationships/tags" Target="../tags/tag465.xml"/><Relationship Id="rId21" Type="http://schemas.openxmlformats.org/officeDocument/2006/relationships/tags" Target="../tags/tag483.xml"/><Relationship Id="rId34" Type="http://schemas.openxmlformats.org/officeDocument/2006/relationships/tags" Target="../tags/tag496.xml"/><Relationship Id="rId42" Type="http://schemas.openxmlformats.org/officeDocument/2006/relationships/tags" Target="../tags/tag504.xml"/><Relationship Id="rId7" Type="http://schemas.openxmlformats.org/officeDocument/2006/relationships/tags" Target="../tags/tag469.xml"/><Relationship Id="rId12" Type="http://schemas.openxmlformats.org/officeDocument/2006/relationships/tags" Target="../tags/tag474.xml"/><Relationship Id="rId17" Type="http://schemas.openxmlformats.org/officeDocument/2006/relationships/tags" Target="../tags/tag479.xml"/><Relationship Id="rId25" Type="http://schemas.openxmlformats.org/officeDocument/2006/relationships/tags" Target="../tags/tag487.xml"/><Relationship Id="rId33" Type="http://schemas.openxmlformats.org/officeDocument/2006/relationships/tags" Target="../tags/tag495.xml"/><Relationship Id="rId38" Type="http://schemas.openxmlformats.org/officeDocument/2006/relationships/tags" Target="../tags/tag500.xml"/><Relationship Id="rId2" Type="http://schemas.openxmlformats.org/officeDocument/2006/relationships/tags" Target="../tags/tag464.xml"/><Relationship Id="rId16" Type="http://schemas.openxmlformats.org/officeDocument/2006/relationships/tags" Target="../tags/tag478.xml"/><Relationship Id="rId20" Type="http://schemas.openxmlformats.org/officeDocument/2006/relationships/tags" Target="../tags/tag482.xml"/><Relationship Id="rId29" Type="http://schemas.openxmlformats.org/officeDocument/2006/relationships/tags" Target="../tags/tag491.xml"/><Relationship Id="rId41" Type="http://schemas.openxmlformats.org/officeDocument/2006/relationships/tags" Target="../tags/tag503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1" Type="http://schemas.openxmlformats.org/officeDocument/2006/relationships/tags" Target="../tags/tag473.xml"/><Relationship Id="rId24" Type="http://schemas.openxmlformats.org/officeDocument/2006/relationships/tags" Target="../tags/tag486.xml"/><Relationship Id="rId32" Type="http://schemas.openxmlformats.org/officeDocument/2006/relationships/tags" Target="../tags/tag494.xml"/><Relationship Id="rId37" Type="http://schemas.openxmlformats.org/officeDocument/2006/relationships/tags" Target="../tags/tag499.xml"/><Relationship Id="rId40" Type="http://schemas.openxmlformats.org/officeDocument/2006/relationships/tags" Target="../tags/tag502.xml"/><Relationship Id="rId5" Type="http://schemas.openxmlformats.org/officeDocument/2006/relationships/tags" Target="../tags/tag467.xml"/><Relationship Id="rId15" Type="http://schemas.openxmlformats.org/officeDocument/2006/relationships/tags" Target="../tags/tag477.xml"/><Relationship Id="rId23" Type="http://schemas.openxmlformats.org/officeDocument/2006/relationships/tags" Target="../tags/tag485.xml"/><Relationship Id="rId28" Type="http://schemas.openxmlformats.org/officeDocument/2006/relationships/tags" Target="../tags/tag490.xml"/><Relationship Id="rId36" Type="http://schemas.openxmlformats.org/officeDocument/2006/relationships/tags" Target="../tags/tag498.xml"/><Relationship Id="rId10" Type="http://schemas.openxmlformats.org/officeDocument/2006/relationships/tags" Target="../tags/tag472.xml"/><Relationship Id="rId19" Type="http://schemas.openxmlformats.org/officeDocument/2006/relationships/tags" Target="../tags/tag481.xml"/><Relationship Id="rId31" Type="http://schemas.openxmlformats.org/officeDocument/2006/relationships/tags" Target="../tags/tag493.xml"/><Relationship Id="rId44" Type="http://schemas.openxmlformats.org/officeDocument/2006/relationships/image" Target="../media/image44.png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4" Type="http://schemas.openxmlformats.org/officeDocument/2006/relationships/tags" Target="../tags/tag476.xml"/><Relationship Id="rId22" Type="http://schemas.openxmlformats.org/officeDocument/2006/relationships/tags" Target="../tags/tag484.xml"/><Relationship Id="rId27" Type="http://schemas.openxmlformats.org/officeDocument/2006/relationships/tags" Target="../tags/tag489.xml"/><Relationship Id="rId30" Type="http://schemas.openxmlformats.org/officeDocument/2006/relationships/tags" Target="../tags/tag492.xml"/><Relationship Id="rId35" Type="http://schemas.openxmlformats.org/officeDocument/2006/relationships/tags" Target="../tags/tag497.xml"/><Relationship Id="rId43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512.xml"/><Relationship Id="rId13" Type="http://schemas.openxmlformats.org/officeDocument/2006/relationships/tags" Target="../tags/tag517.xml"/><Relationship Id="rId18" Type="http://schemas.openxmlformats.org/officeDocument/2006/relationships/tags" Target="../tags/tag522.xml"/><Relationship Id="rId26" Type="http://schemas.openxmlformats.org/officeDocument/2006/relationships/tags" Target="../tags/tag530.xml"/><Relationship Id="rId39" Type="http://schemas.openxmlformats.org/officeDocument/2006/relationships/tags" Target="../tags/tag543.xml"/><Relationship Id="rId3" Type="http://schemas.openxmlformats.org/officeDocument/2006/relationships/tags" Target="../tags/tag507.xml"/><Relationship Id="rId21" Type="http://schemas.openxmlformats.org/officeDocument/2006/relationships/tags" Target="../tags/tag525.xml"/><Relationship Id="rId34" Type="http://schemas.openxmlformats.org/officeDocument/2006/relationships/tags" Target="../tags/tag538.xml"/><Relationship Id="rId42" Type="http://schemas.openxmlformats.org/officeDocument/2006/relationships/image" Target="../media/image45.png"/><Relationship Id="rId7" Type="http://schemas.openxmlformats.org/officeDocument/2006/relationships/tags" Target="../tags/tag511.xml"/><Relationship Id="rId12" Type="http://schemas.openxmlformats.org/officeDocument/2006/relationships/tags" Target="../tags/tag516.xml"/><Relationship Id="rId17" Type="http://schemas.openxmlformats.org/officeDocument/2006/relationships/tags" Target="../tags/tag521.xml"/><Relationship Id="rId25" Type="http://schemas.openxmlformats.org/officeDocument/2006/relationships/tags" Target="../tags/tag529.xml"/><Relationship Id="rId33" Type="http://schemas.openxmlformats.org/officeDocument/2006/relationships/tags" Target="../tags/tag537.xml"/><Relationship Id="rId38" Type="http://schemas.openxmlformats.org/officeDocument/2006/relationships/tags" Target="../tags/tag542.xml"/><Relationship Id="rId2" Type="http://schemas.openxmlformats.org/officeDocument/2006/relationships/tags" Target="../tags/tag506.xml"/><Relationship Id="rId16" Type="http://schemas.openxmlformats.org/officeDocument/2006/relationships/tags" Target="../tags/tag520.xml"/><Relationship Id="rId20" Type="http://schemas.openxmlformats.org/officeDocument/2006/relationships/tags" Target="../tags/tag524.xml"/><Relationship Id="rId29" Type="http://schemas.openxmlformats.org/officeDocument/2006/relationships/tags" Target="../tags/tag533.xml"/><Relationship Id="rId41" Type="http://schemas.openxmlformats.org/officeDocument/2006/relationships/slideLayout" Target="../slideLayouts/slideLayout1.xml"/><Relationship Id="rId1" Type="http://schemas.openxmlformats.org/officeDocument/2006/relationships/tags" Target="../tags/tag505.xml"/><Relationship Id="rId6" Type="http://schemas.openxmlformats.org/officeDocument/2006/relationships/tags" Target="../tags/tag510.xml"/><Relationship Id="rId11" Type="http://schemas.openxmlformats.org/officeDocument/2006/relationships/tags" Target="../tags/tag515.xml"/><Relationship Id="rId24" Type="http://schemas.openxmlformats.org/officeDocument/2006/relationships/tags" Target="../tags/tag528.xml"/><Relationship Id="rId32" Type="http://schemas.openxmlformats.org/officeDocument/2006/relationships/tags" Target="../tags/tag536.xml"/><Relationship Id="rId37" Type="http://schemas.openxmlformats.org/officeDocument/2006/relationships/tags" Target="../tags/tag541.xml"/><Relationship Id="rId40" Type="http://schemas.openxmlformats.org/officeDocument/2006/relationships/tags" Target="../tags/tag544.xml"/><Relationship Id="rId5" Type="http://schemas.openxmlformats.org/officeDocument/2006/relationships/tags" Target="../tags/tag509.xml"/><Relationship Id="rId15" Type="http://schemas.openxmlformats.org/officeDocument/2006/relationships/tags" Target="../tags/tag519.xml"/><Relationship Id="rId23" Type="http://schemas.openxmlformats.org/officeDocument/2006/relationships/tags" Target="../tags/tag527.xml"/><Relationship Id="rId28" Type="http://schemas.openxmlformats.org/officeDocument/2006/relationships/tags" Target="../tags/tag532.xml"/><Relationship Id="rId36" Type="http://schemas.openxmlformats.org/officeDocument/2006/relationships/tags" Target="../tags/tag540.xml"/><Relationship Id="rId10" Type="http://schemas.openxmlformats.org/officeDocument/2006/relationships/tags" Target="../tags/tag514.xml"/><Relationship Id="rId19" Type="http://schemas.openxmlformats.org/officeDocument/2006/relationships/tags" Target="../tags/tag523.xml"/><Relationship Id="rId31" Type="http://schemas.openxmlformats.org/officeDocument/2006/relationships/tags" Target="../tags/tag535.xml"/><Relationship Id="rId4" Type="http://schemas.openxmlformats.org/officeDocument/2006/relationships/tags" Target="../tags/tag508.xml"/><Relationship Id="rId9" Type="http://schemas.openxmlformats.org/officeDocument/2006/relationships/tags" Target="../tags/tag513.xml"/><Relationship Id="rId14" Type="http://schemas.openxmlformats.org/officeDocument/2006/relationships/tags" Target="../tags/tag518.xml"/><Relationship Id="rId22" Type="http://schemas.openxmlformats.org/officeDocument/2006/relationships/tags" Target="../tags/tag526.xml"/><Relationship Id="rId27" Type="http://schemas.openxmlformats.org/officeDocument/2006/relationships/tags" Target="../tags/tag531.xml"/><Relationship Id="rId30" Type="http://schemas.openxmlformats.org/officeDocument/2006/relationships/tags" Target="../tags/tag534.xml"/><Relationship Id="rId35" Type="http://schemas.openxmlformats.org/officeDocument/2006/relationships/tags" Target="../tags/tag539.xml"/><Relationship Id="rId4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557.xml"/><Relationship Id="rId18" Type="http://schemas.openxmlformats.org/officeDocument/2006/relationships/tags" Target="../tags/tag562.xml"/><Relationship Id="rId26" Type="http://schemas.openxmlformats.org/officeDocument/2006/relationships/tags" Target="../tags/tag570.xml"/><Relationship Id="rId39" Type="http://schemas.openxmlformats.org/officeDocument/2006/relationships/tags" Target="../tags/tag583.xml"/><Relationship Id="rId21" Type="http://schemas.openxmlformats.org/officeDocument/2006/relationships/tags" Target="../tags/tag565.xml"/><Relationship Id="rId34" Type="http://schemas.openxmlformats.org/officeDocument/2006/relationships/tags" Target="../tags/tag578.xml"/><Relationship Id="rId42" Type="http://schemas.openxmlformats.org/officeDocument/2006/relationships/tags" Target="../tags/tag586.xml"/><Relationship Id="rId47" Type="http://schemas.openxmlformats.org/officeDocument/2006/relationships/tags" Target="../tags/tag591.xml"/><Relationship Id="rId50" Type="http://schemas.openxmlformats.org/officeDocument/2006/relationships/tags" Target="../tags/tag594.xml"/><Relationship Id="rId55" Type="http://schemas.openxmlformats.org/officeDocument/2006/relationships/tags" Target="../tags/tag599.xml"/><Relationship Id="rId7" Type="http://schemas.openxmlformats.org/officeDocument/2006/relationships/tags" Target="../tags/tag551.xml"/><Relationship Id="rId2" Type="http://schemas.openxmlformats.org/officeDocument/2006/relationships/tags" Target="../tags/tag546.xml"/><Relationship Id="rId16" Type="http://schemas.openxmlformats.org/officeDocument/2006/relationships/tags" Target="../tags/tag560.xml"/><Relationship Id="rId20" Type="http://schemas.openxmlformats.org/officeDocument/2006/relationships/tags" Target="../tags/tag564.xml"/><Relationship Id="rId29" Type="http://schemas.openxmlformats.org/officeDocument/2006/relationships/tags" Target="../tags/tag573.xml"/><Relationship Id="rId41" Type="http://schemas.openxmlformats.org/officeDocument/2006/relationships/tags" Target="../tags/tag585.xml"/><Relationship Id="rId54" Type="http://schemas.openxmlformats.org/officeDocument/2006/relationships/tags" Target="../tags/tag598.xml"/><Relationship Id="rId1" Type="http://schemas.openxmlformats.org/officeDocument/2006/relationships/tags" Target="../tags/tag545.xml"/><Relationship Id="rId6" Type="http://schemas.openxmlformats.org/officeDocument/2006/relationships/tags" Target="../tags/tag550.xml"/><Relationship Id="rId11" Type="http://schemas.openxmlformats.org/officeDocument/2006/relationships/tags" Target="../tags/tag555.xml"/><Relationship Id="rId24" Type="http://schemas.openxmlformats.org/officeDocument/2006/relationships/tags" Target="../tags/tag568.xml"/><Relationship Id="rId32" Type="http://schemas.openxmlformats.org/officeDocument/2006/relationships/tags" Target="../tags/tag576.xml"/><Relationship Id="rId37" Type="http://schemas.openxmlformats.org/officeDocument/2006/relationships/tags" Target="../tags/tag581.xml"/><Relationship Id="rId40" Type="http://schemas.openxmlformats.org/officeDocument/2006/relationships/tags" Target="../tags/tag584.xml"/><Relationship Id="rId45" Type="http://schemas.openxmlformats.org/officeDocument/2006/relationships/tags" Target="../tags/tag589.xml"/><Relationship Id="rId53" Type="http://schemas.openxmlformats.org/officeDocument/2006/relationships/tags" Target="../tags/tag597.xml"/><Relationship Id="rId58" Type="http://schemas.openxmlformats.org/officeDocument/2006/relationships/tags" Target="../tags/tag602.xml"/><Relationship Id="rId5" Type="http://schemas.openxmlformats.org/officeDocument/2006/relationships/tags" Target="../tags/tag549.xml"/><Relationship Id="rId15" Type="http://schemas.openxmlformats.org/officeDocument/2006/relationships/tags" Target="../tags/tag559.xml"/><Relationship Id="rId23" Type="http://schemas.openxmlformats.org/officeDocument/2006/relationships/tags" Target="../tags/tag567.xml"/><Relationship Id="rId28" Type="http://schemas.openxmlformats.org/officeDocument/2006/relationships/tags" Target="../tags/tag572.xml"/><Relationship Id="rId36" Type="http://schemas.openxmlformats.org/officeDocument/2006/relationships/tags" Target="../tags/tag580.xml"/><Relationship Id="rId49" Type="http://schemas.openxmlformats.org/officeDocument/2006/relationships/tags" Target="../tags/tag593.xml"/><Relationship Id="rId57" Type="http://schemas.openxmlformats.org/officeDocument/2006/relationships/tags" Target="../tags/tag601.xml"/><Relationship Id="rId61" Type="http://schemas.openxmlformats.org/officeDocument/2006/relationships/image" Target="../media/image43.png"/><Relationship Id="rId10" Type="http://schemas.openxmlformats.org/officeDocument/2006/relationships/tags" Target="../tags/tag554.xml"/><Relationship Id="rId19" Type="http://schemas.openxmlformats.org/officeDocument/2006/relationships/tags" Target="../tags/tag563.xml"/><Relationship Id="rId31" Type="http://schemas.openxmlformats.org/officeDocument/2006/relationships/tags" Target="../tags/tag575.xml"/><Relationship Id="rId44" Type="http://schemas.openxmlformats.org/officeDocument/2006/relationships/tags" Target="../tags/tag588.xml"/><Relationship Id="rId52" Type="http://schemas.openxmlformats.org/officeDocument/2006/relationships/tags" Target="../tags/tag596.xml"/><Relationship Id="rId60" Type="http://schemas.openxmlformats.org/officeDocument/2006/relationships/slideLayout" Target="../slideLayouts/slideLayout1.xml"/><Relationship Id="rId4" Type="http://schemas.openxmlformats.org/officeDocument/2006/relationships/tags" Target="../tags/tag548.xml"/><Relationship Id="rId9" Type="http://schemas.openxmlformats.org/officeDocument/2006/relationships/tags" Target="../tags/tag553.xml"/><Relationship Id="rId14" Type="http://schemas.openxmlformats.org/officeDocument/2006/relationships/tags" Target="../tags/tag558.xml"/><Relationship Id="rId22" Type="http://schemas.openxmlformats.org/officeDocument/2006/relationships/tags" Target="../tags/tag566.xml"/><Relationship Id="rId27" Type="http://schemas.openxmlformats.org/officeDocument/2006/relationships/tags" Target="../tags/tag571.xml"/><Relationship Id="rId30" Type="http://schemas.openxmlformats.org/officeDocument/2006/relationships/tags" Target="../tags/tag574.xml"/><Relationship Id="rId35" Type="http://schemas.openxmlformats.org/officeDocument/2006/relationships/tags" Target="../tags/tag579.xml"/><Relationship Id="rId43" Type="http://schemas.openxmlformats.org/officeDocument/2006/relationships/tags" Target="../tags/tag587.xml"/><Relationship Id="rId48" Type="http://schemas.openxmlformats.org/officeDocument/2006/relationships/tags" Target="../tags/tag592.xml"/><Relationship Id="rId56" Type="http://schemas.openxmlformats.org/officeDocument/2006/relationships/tags" Target="../tags/tag600.xml"/><Relationship Id="rId8" Type="http://schemas.openxmlformats.org/officeDocument/2006/relationships/tags" Target="../tags/tag552.xml"/><Relationship Id="rId51" Type="http://schemas.openxmlformats.org/officeDocument/2006/relationships/tags" Target="../tags/tag595.xml"/><Relationship Id="rId3" Type="http://schemas.openxmlformats.org/officeDocument/2006/relationships/tags" Target="../tags/tag547.xml"/><Relationship Id="rId12" Type="http://schemas.openxmlformats.org/officeDocument/2006/relationships/tags" Target="../tags/tag556.xml"/><Relationship Id="rId17" Type="http://schemas.openxmlformats.org/officeDocument/2006/relationships/tags" Target="../tags/tag561.xml"/><Relationship Id="rId25" Type="http://schemas.openxmlformats.org/officeDocument/2006/relationships/tags" Target="../tags/tag569.xml"/><Relationship Id="rId33" Type="http://schemas.openxmlformats.org/officeDocument/2006/relationships/tags" Target="../tags/tag577.xml"/><Relationship Id="rId38" Type="http://schemas.openxmlformats.org/officeDocument/2006/relationships/tags" Target="../tags/tag582.xml"/><Relationship Id="rId46" Type="http://schemas.openxmlformats.org/officeDocument/2006/relationships/tags" Target="../tags/tag590.xml"/><Relationship Id="rId59" Type="http://schemas.openxmlformats.org/officeDocument/2006/relationships/tags" Target="../tags/tag60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3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616.xml"/><Relationship Id="rId18" Type="http://schemas.openxmlformats.org/officeDocument/2006/relationships/tags" Target="../tags/tag621.xml"/><Relationship Id="rId26" Type="http://schemas.openxmlformats.org/officeDocument/2006/relationships/tags" Target="../tags/tag629.xml"/><Relationship Id="rId39" Type="http://schemas.openxmlformats.org/officeDocument/2006/relationships/tags" Target="../tags/tag642.xml"/><Relationship Id="rId21" Type="http://schemas.openxmlformats.org/officeDocument/2006/relationships/tags" Target="../tags/tag624.xml"/><Relationship Id="rId34" Type="http://schemas.openxmlformats.org/officeDocument/2006/relationships/tags" Target="../tags/tag637.xml"/><Relationship Id="rId42" Type="http://schemas.openxmlformats.org/officeDocument/2006/relationships/tags" Target="../tags/tag645.xml"/><Relationship Id="rId47" Type="http://schemas.openxmlformats.org/officeDocument/2006/relationships/tags" Target="../tags/tag650.xml"/><Relationship Id="rId50" Type="http://schemas.openxmlformats.org/officeDocument/2006/relationships/tags" Target="../tags/tag653.xml"/><Relationship Id="rId55" Type="http://schemas.openxmlformats.org/officeDocument/2006/relationships/tags" Target="../tags/tag658.xml"/><Relationship Id="rId7" Type="http://schemas.openxmlformats.org/officeDocument/2006/relationships/tags" Target="../tags/tag610.xml"/><Relationship Id="rId2" Type="http://schemas.openxmlformats.org/officeDocument/2006/relationships/tags" Target="../tags/tag605.xml"/><Relationship Id="rId16" Type="http://schemas.openxmlformats.org/officeDocument/2006/relationships/tags" Target="../tags/tag619.xml"/><Relationship Id="rId20" Type="http://schemas.openxmlformats.org/officeDocument/2006/relationships/tags" Target="../tags/tag623.xml"/><Relationship Id="rId29" Type="http://schemas.openxmlformats.org/officeDocument/2006/relationships/tags" Target="../tags/tag632.xml"/><Relationship Id="rId41" Type="http://schemas.openxmlformats.org/officeDocument/2006/relationships/tags" Target="../tags/tag644.xml"/><Relationship Id="rId54" Type="http://schemas.openxmlformats.org/officeDocument/2006/relationships/tags" Target="../tags/tag657.xml"/><Relationship Id="rId1" Type="http://schemas.openxmlformats.org/officeDocument/2006/relationships/tags" Target="../tags/tag604.xml"/><Relationship Id="rId6" Type="http://schemas.openxmlformats.org/officeDocument/2006/relationships/tags" Target="../tags/tag609.xml"/><Relationship Id="rId11" Type="http://schemas.openxmlformats.org/officeDocument/2006/relationships/tags" Target="../tags/tag614.xml"/><Relationship Id="rId24" Type="http://schemas.openxmlformats.org/officeDocument/2006/relationships/tags" Target="../tags/tag627.xml"/><Relationship Id="rId32" Type="http://schemas.openxmlformats.org/officeDocument/2006/relationships/tags" Target="../tags/tag635.xml"/><Relationship Id="rId37" Type="http://schemas.openxmlformats.org/officeDocument/2006/relationships/tags" Target="../tags/tag640.xml"/><Relationship Id="rId40" Type="http://schemas.openxmlformats.org/officeDocument/2006/relationships/tags" Target="../tags/tag643.xml"/><Relationship Id="rId45" Type="http://schemas.openxmlformats.org/officeDocument/2006/relationships/tags" Target="../tags/tag648.xml"/><Relationship Id="rId53" Type="http://schemas.openxmlformats.org/officeDocument/2006/relationships/tags" Target="../tags/tag656.xml"/><Relationship Id="rId58" Type="http://schemas.openxmlformats.org/officeDocument/2006/relationships/tags" Target="../tags/tag661.xml"/><Relationship Id="rId5" Type="http://schemas.openxmlformats.org/officeDocument/2006/relationships/tags" Target="../tags/tag608.xml"/><Relationship Id="rId15" Type="http://schemas.openxmlformats.org/officeDocument/2006/relationships/tags" Target="../tags/tag618.xml"/><Relationship Id="rId23" Type="http://schemas.openxmlformats.org/officeDocument/2006/relationships/tags" Target="../tags/tag626.xml"/><Relationship Id="rId28" Type="http://schemas.openxmlformats.org/officeDocument/2006/relationships/tags" Target="../tags/tag631.xml"/><Relationship Id="rId36" Type="http://schemas.openxmlformats.org/officeDocument/2006/relationships/tags" Target="../tags/tag639.xml"/><Relationship Id="rId49" Type="http://schemas.openxmlformats.org/officeDocument/2006/relationships/tags" Target="../tags/tag652.xml"/><Relationship Id="rId57" Type="http://schemas.openxmlformats.org/officeDocument/2006/relationships/tags" Target="../tags/tag660.xml"/><Relationship Id="rId61" Type="http://schemas.openxmlformats.org/officeDocument/2006/relationships/image" Target="../media/image43.png"/><Relationship Id="rId10" Type="http://schemas.openxmlformats.org/officeDocument/2006/relationships/tags" Target="../tags/tag613.xml"/><Relationship Id="rId19" Type="http://schemas.openxmlformats.org/officeDocument/2006/relationships/tags" Target="../tags/tag622.xml"/><Relationship Id="rId31" Type="http://schemas.openxmlformats.org/officeDocument/2006/relationships/tags" Target="../tags/tag634.xml"/><Relationship Id="rId44" Type="http://schemas.openxmlformats.org/officeDocument/2006/relationships/tags" Target="../tags/tag647.xml"/><Relationship Id="rId52" Type="http://schemas.openxmlformats.org/officeDocument/2006/relationships/tags" Target="../tags/tag655.xml"/><Relationship Id="rId60" Type="http://schemas.openxmlformats.org/officeDocument/2006/relationships/slideLayout" Target="../slideLayouts/slideLayout1.xml"/><Relationship Id="rId4" Type="http://schemas.openxmlformats.org/officeDocument/2006/relationships/tags" Target="../tags/tag607.xml"/><Relationship Id="rId9" Type="http://schemas.openxmlformats.org/officeDocument/2006/relationships/tags" Target="../tags/tag612.xml"/><Relationship Id="rId14" Type="http://schemas.openxmlformats.org/officeDocument/2006/relationships/tags" Target="../tags/tag617.xml"/><Relationship Id="rId22" Type="http://schemas.openxmlformats.org/officeDocument/2006/relationships/tags" Target="../tags/tag625.xml"/><Relationship Id="rId27" Type="http://schemas.openxmlformats.org/officeDocument/2006/relationships/tags" Target="../tags/tag630.xml"/><Relationship Id="rId30" Type="http://schemas.openxmlformats.org/officeDocument/2006/relationships/tags" Target="../tags/tag633.xml"/><Relationship Id="rId35" Type="http://schemas.openxmlformats.org/officeDocument/2006/relationships/tags" Target="../tags/tag638.xml"/><Relationship Id="rId43" Type="http://schemas.openxmlformats.org/officeDocument/2006/relationships/tags" Target="../tags/tag646.xml"/><Relationship Id="rId48" Type="http://schemas.openxmlformats.org/officeDocument/2006/relationships/tags" Target="../tags/tag651.xml"/><Relationship Id="rId56" Type="http://schemas.openxmlformats.org/officeDocument/2006/relationships/tags" Target="../tags/tag659.xml"/><Relationship Id="rId8" Type="http://schemas.openxmlformats.org/officeDocument/2006/relationships/tags" Target="../tags/tag611.xml"/><Relationship Id="rId51" Type="http://schemas.openxmlformats.org/officeDocument/2006/relationships/tags" Target="../tags/tag654.xml"/><Relationship Id="rId3" Type="http://schemas.openxmlformats.org/officeDocument/2006/relationships/tags" Target="../tags/tag606.xml"/><Relationship Id="rId12" Type="http://schemas.openxmlformats.org/officeDocument/2006/relationships/tags" Target="../tags/tag615.xml"/><Relationship Id="rId17" Type="http://schemas.openxmlformats.org/officeDocument/2006/relationships/tags" Target="../tags/tag620.xml"/><Relationship Id="rId25" Type="http://schemas.openxmlformats.org/officeDocument/2006/relationships/tags" Target="../tags/tag628.xml"/><Relationship Id="rId33" Type="http://schemas.openxmlformats.org/officeDocument/2006/relationships/tags" Target="../tags/tag636.xml"/><Relationship Id="rId38" Type="http://schemas.openxmlformats.org/officeDocument/2006/relationships/tags" Target="../tags/tag641.xml"/><Relationship Id="rId46" Type="http://schemas.openxmlformats.org/officeDocument/2006/relationships/tags" Target="../tags/tag649.xml"/><Relationship Id="rId59" Type="http://schemas.openxmlformats.org/officeDocument/2006/relationships/tags" Target="../tags/tag66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670.xml"/><Relationship Id="rId13" Type="http://schemas.openxmlformats.org/officeDocument/2006/relationships/tags" Target="../tags/tag675.xml"/><Relationship Id="rId18" Type="http://schemas.openxmlformats.org/officeDocument/2006/relationships/tags" Target="../tags/tag680.xml"/><Relationship Id="rId3" Type="http://schemas.openxmlformats.org/officeDocument/2006/relationships/tags" Target="../tags/tag665.xml"/><Relationship Id="rId21" Type="http://schemas.openxmlformats.org/officeDocument/2006/relationships/tags" Target="../tags/tag683.xml"/><Relationship Id="rId7" Type="http://schemas.openxmlformats.org/officeDocument/2006/relationships/tags" Target="../tags/tag669.xml"/><Relationship Id="rId12" Type="http://schemas.openxmlformats.org/officeDocument/2006/relationships/tags" Target="../tags/tag674.xml"/><Relationship Id="rId17" Type="http://schemas.openxmlformats.org/officeDocument/2006/relationships/tags" Target="../tags/tag679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664.xml"/><Relationship Id="rId16" Type="http://schemas.openxmlformats.org/officeDocument/2006/relationships/tags" Target="../tags/tag678.xml"/><Relationship Id="rId20" Type="http://schemas.openxmlformats.org/officeDocument/2006/relationships/tags" Target="../tags/tag682.xml"/><Relationship Id="rId1" Type="http://schemas.openxmlformats.org/officeDocument/2006/relationships/tags" Target="../tags/tag663.xml"/><Relationship Id="rId6" Type="http://schemas.openxmlformats.org/officeDocument/2006/relationships/tags" Target="../tags/tag668.xml"/><Relationship Id="rId11" Type="http://schemas.openxmlformats.org/officeDocument/2006/relationships/tags" Target="../tags/tag673.xml"/><Relationship Id="rId24" Type="http://schemas.openxmlformats.org/officeDocument/2006/relationships/tags" Target="../tags/tag686.xml"/><Relationship Id="rId5" Type="http://schemas.openxmlformats.org/officeDocument/2006/relationships/tags" Target="../tags/tag667.xml"/><Relationship Id="rId15" Type="http://schemas.openxmlformats.org/officeDocument/2006/relationships/tags" Target="../tags/tag677.xml"/><Relationship Id="rId23" Type="http://schemas.openxmlformats.org/officeDocument/2006/relationships/tags" Target="../tags/tag685.xml"/><Relationship Id="rId10" Type="http://schemas.openxmlformats.org/officeDocument/2006/relationships/tags" Target="../tags/tag672.xml"/><Relationship Id="rId19" Type="http://schemas.openxmlformats.org/officeDocument/2006/relationships/tags" Target="../tags/tag681.xml"/><Relationship Id="rId4" Type="http://schemas.openxmlformats.org/officeDocument/2006/relationships/tags" Target="../tags/tag666.xml"/><Relationship Id="rId9" Type="http://schemas.openxmlformats.org/officeDocument/2006/relationships/tags" Target="../tags/tag671.xml"/><Relationship Id="rId14" Type="http://schemas.openxmlformats.org/officeDocument/2006/relationships/tags" Target="../tags/tag676.xml"/><Relationship Id="rId22" Type="http://schemas.openxmlformats.org/officeDocument/2006/relationships/tags" Target="../tags/tag684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tags" Target="../tags/tag803.xml"/><Relationship Id="rId21" Type="http://schemas.openxmlformats.org/officeDocument/2006/relationships/tags" Target="../tags/tag707.xml"/><Relationship Id="rId42" Type="http://schemas.openxmlformats.org/officeDocument/2006/relationships/tags" Target="../tags/tag728.xml"/><Relationship Id="rId63" Type="http://schemas.openxmlformats.org/officeDocument/2006/relationships/tags" Target="../tags/tag749.xml"/><Relationship Id="rId84" Type="http://schemas.openxmlformats.org/officeDocument/2006/relationships/tags" Target="../tags/tag770.xml"/><Relationship Id="rId138" Type="http://schemas.openxmlformats.org/officeDocument/2006/relationships/tags" Target="../tags/tag824.xml"/><Relationship Id="rId159" Type="http://schemas.openxmlformats.org/officeDocument/2006/relationships/tags" Target="../tags/tag845.xml"/><Relationship Id="rId170" Type="http://schemas.openxmlformats.org/officeDocument/2006/relationships/tags" Target="../tags/tag856.xml"/><Relationship Id="rId191" Type="http://schemas.openxmlformats.org/officeDocument/2006/relationships/tags" Target="../tags/tag877.xml"/><Relationship Id="rId205" Type="http://schemas.openxmlformats.org/officeDocument/2006/relationships/tags" Target="../tags/tag891.xml"/><Relationship Id="rId107" Type="http://schemas.openxmlformats.org/officeDocument/2006/relationships/tags" Target="../tags/tag793.xml"/><Relationship Id="rId11" Type="http://schemas.openxmlformats.org/officeDocument/2006/relationships/tags" Target="../tags/tag697.xml"/><Relationship Id="rId32" Type="http://schemas.openxmlformats.org/officeDocument/2006/relationships/tags" Target="../tags/tag718.xml"/><Relationship Id="rId37" Type="http://schemas.openxmlformats.org/officeDocument/2006/relationships/tags" Target="../tags/tag723.xml"/><Relationship Id="rId53" Type="http://schemas.openxmlformats.org/officeDocument/2006/relationships/tags" Target="../tags/tag739.xml"/><Relationship Id="rId58" Type="http://schemas.openxmlformats.org/officeDocument/2006/relationships/tags" Target="../tags/tag744.xml"/><Relationship Id="rId74" Type="http://schemas.openxmlformats.org/officeDocument/2006/relationships/tags" Target="../tags/tag760.xml"/><Relationship Id="rId79" Type="http://schemas.openxmlformats.org/officeDocument/2006/relationships/tags" Target="../tags/tag765.xml"/><Relationship Id="rId102" Type="http://schemas.openxmlformats.org/officeDocument/2006/relationships/tags" Target="../tags/tag788.xml"/><Relationship Id="rId123" Type="http://schemas.openxmlformats.org/officeDocument/2006/relationships/tags" Target="../tags/tag809.xml"/><Relationship Id="rId128" Type="http://schemas.openxmlformats.org/officeDocument/2006/relationships/tags" Target="../tags/tag814.xml"/><Relationship Id="rId144" Type="http://schemas.openxmlformats.org/officeDocument/2006/relationships/tags" Target="../tags/tag830.xml"/><Relationship Id="rId149" Type="http://schemas.openxmlformats.org/officeDocument/2006/relationships/tags" Target="../tags/tag835.xml"/><Relationship Id="rId5" Type="http://schemas.openxmlformats.org/officeDocument/2006/relationships/tags" Target="../tags/tag691.xml"/><Relationship Id="rId90" Type="http://schemas.openxmlformats.org/officeDocument/2006/relationships/tags" Target="../tags/tag776.xml"/><Relationship Id="rId95" Type="http://schemas.openxmlformats.org/officeDocument/2006/relationships/tags" Target="../tags/tag781.xml"/><Relationship Id="rId160" Type="http://schemas.openxmlformats.org/officeDocument/2006/relationships/tags" Target="../tags/tag846.xml"/><Relationship Id="rId165" Type="http://schemas.openxmlformats.org/officeDocument/2006/relationships/tags" Target="../tags/tag851.xml"/><Relationship Id="rId181" Type="http://schemas.openxmlformats.org/officeDocument/2006/relationships/tags" Target="../tags/tag867.xml"/><Relationship Id="rId186" Type="http://schemas.openxmlformats.org/officeDocument/2006/relationships/tags" Target="../tags/tag872.xml"/><Relationship Id="rId211" Type="http://schemas.openxmlformats.org/officeDocument/2006/relationships/tags" Target="../tags/tag897.xml"/><Relationship Id="rId22" Type="http://schemas.openxmlformats.org/officeDocument/2006/relationships/tags" Target="../tags/tag708.xml"/><Relationship Id="rId27" Type="http://schemas.openxmlformats.org/officeDocument/2006/relationships/tags" Target="../tags/tag713.xml"/><Relationship Id="rId43" Type="http://schemas.openxmlformats.org/officeDocument/2006/relationships/tags" Target="../tags/tag729.xml"/><Relationship Id="rId48" Type="http://schemas.openxmlformats.org/officeDocument/2006/relationships/tags" Target="../tags/tag734.xml"/><Relationship Id="rId64" Type="http://schemas.openxmlformats.org/officeDocument/2006/relationships/tags" Target="../tags/tag750.xml"/><Relationship Id="rId69" Type="http://schemas.openxmlformats.org/officeDocument/2006/relationships/tags" Target="../tags/tag755.xml"/><Relationship Id="rId113" Type="http://schemas.openxmlformats.org/officeDocument/2006/relationships/tags" Target="../tags/tag799.xml"/><Relationship Id="rId118" Type="http://schemas.openxmlformats.org/officeDocument/2006/relationships/tags" Target="../tags/tag804.xml"/><Relationship Id="rId134" Type="http://schemas.openxmlformats.org/officeDocument/2006/relationships/tags" Target="../tags/tag820.xml"/><Relationship Id="rId139" Type="http://schemas.openxmlformats.org/officeDocument/2006/relationships/tags" Target="../tags/tag825.xml"/><Relationship Id="rId80" Type="http://schemas.openxmlformats.org/officeDocument/2006/relationships/tags" Target="../tags/tag766.xml"/><Relationship Id="rId85" Type="http://schemas.openxmlformats.org/officeDocument/2006/relationships/tags" Target="../tags/tag771.xml"/><Relationship Id="rId150" Type="http://schemas.openxmlformats.org/officeDocument/2006/relationships/tags" Target="../tags/tag836.xml"/><Relationship Id="rId155" Type="http://schemas.openxmlformats.org/officeDocument/2006/relationships/tags" Target="../tags/tag841.xml"/><Relationship Id="rId171" Type="http://schemas.openxmlformats.org/officeDocument/2006/relationships/tags" Target="../tags/tag857.xml"/><Relationship Id="rId176" Type="http://schemas.openxmlformats.org/officeDocument/2006/relationships/tags" Target="../tags/tag862.xml"/><Relationship Id="rId192" Type="http://schemas.openxmlformats.org/officeDocument/2006/relationships/tags" Target="../tags/tag878.xml"/><Relationship Id="rId197" Type="http://schemas.openxmlformats.org/officeDocument/2006/relationships/tags" Target="../tags/tag883.xml"/><Relationship Id="rId206" Type="http://schemas.openxmlformats.org/officeDocument/2006/relationships/tags" Target="../tags/tag892.xml"/><Relationship Id="rId201" Type="http://schemas.openxmlformats.org/officeDocument/2006/relationships/tags" Target="../tags/tag887.xml"/><Relationship Id="rId12" Type="http://schemas.openxmlformats.org/officeDocument/2006/relationships/tags" Target="../tags/tag698.xml"/><Relationship Id="rId17" Type="http://schemas.openxmlformats.org/officeDocument/2006/relationships/tags" Target="../tags/tag703.xml"/><Relationship Id="rId33" Type="http://schemas.openxmlformats.org/officeDocument/2006/relationships/tags" Target="../tags/tag719.xml"/><Relationship Id="rId38" Type="http://schemas.openxmlformats.org/officeDocument/2006/relationships/tags" Target="../tags/tag724.xml"/><Relationship Id="rId59" Type="http://schemas.openxmlformats.org/officeDocument/2006/relationships/tags" Target="../tags/tag745.xml"/><Relationship Id="rId103" Type="http://schemas.openxmlformats.org/officeDocument/2006/relationships/tags" Target="../tags/tag789.xml"/><Relationship Id="rId108" Type="http://schemas.openxmlformats.org/officeDocument/2006/relationships/tags" Target="../tags/tag794.xml"/><Relationship Id="rId124" Type="http://schemas.openxmlformats.org/officeDocument/2006/relationships/tags" Target="../tags/tag810.xml"/><Relationship Id="rId129" Type="http://schemas.openxmlformats.org/officeDocument/2006/relationships/tags" Target="../tags/tag815.xml"/><Relationship Id="rId54" Type="http://schemas.openxmlformats.org/officeDocument/2006/relationships/tags" Target="../tags/tag740.xml"/><Relationship Id="rId70" Type="http://schemas.openxmlformats.org/officeDocument/2006/relationships/tags" Target="../tags/tag756.xml"/><Relationship Id="rId75" Type="http://schemas.openxmlformats.org/officeDocument/2006/relationships/tags" Target="../tags/tag761.xml"/><Relationship Id="rId91" Type="http://schemas.openxmlformats.org/officeDocument/2006/relationships/tags" Target="../tags/tag777.xml"/><Relationship Id="rId96" Type="http://schemas.openxmlformats.org/officeDocument/2006/relationships/tags" Target="../tags/tag782.xml"/><Relationship Id="rId140" Type="http://schemas.openxmlformats.org/officeDocument/2006/relationships/tags" Target="../tags/tag826.xml"/><Relationship Id="rId145" Type="http://schemas.openxmlformats.org/officeDocument/2006/relationships/tags" Target="../tags/tag831.xml"/><Relationship Id="rId161" Type="http://schemas.openxmlformats.org/officeDocument/2006/relationships/tags" Target="../tags/tag847.xml"/><Relationship Id="rId166" Type="http://schemas.openxmlformats.org/officeDocument/2006/relationships/tags" Target="../tags/tag852.xml"/><Relationship Id="rId182" Type="http://schemas.openxmlformats.org/officeDocument/2006/relationships/tags" Target="../tags/tag868.xml"/><Relationship Id="rId187" Type="http://schemas.openxmlformats.org/officeDocument/2006/relationships/tags" Target="../tags/tag873.xml"/><Relationship Id="rId1" Type="http://schemas.openxmlformats.org/officeDocument/2006/relationships/tags" Target="../tags/tag687.xml"/><Relationship Id="rId6" Type="http://schemas.openxmlformats.org/officeDocument/2006/relationships/tags" Target="../tags/tag692.xml"/><Relationship Id="rId212" Type="http://schemas.openxmlformats.org/officeDocument/2006/relationships/tags" Target="../tags/tag898.xml"/><Relationship Id="rId23" Type="http://schemas.openxmlformats.org/officeDocument/2006/relationships/tags" Target="../tags/tag709.xml"/><Relationship Id="rId28" Type="http://schemas.openxmlformats.org/officeDocument/2006/relationships/tags" Target="../tags/tag714.xml"/><Relationship Id="rId49" Type="http://schemas.openxmlformats.org/officeDocument/2006/relationships/tags" Target="../tags/tag735.xml"/><Relationship Id="rId114" Type="http://schemas.openxmlformats.org/officeDocument/2006/relationships/tags" Target="../tags/tag800.xml"/><Relationship Id="rId119" Type="http://schemas.openxmlformats.org/officeDocument/2006/relationships/tags" Target="../tags/tag805.xml"/><Relationship Id="rId44" Type="http://schemas.openxmlformats.org/officeDocument/2006/relationships/tags" Target="../tags/tag730.xml"/><Relationship Id="rId60" Type="http://schemas.openxmlformats.org/officeDocument/2006/relationships/tags" Target="../tags/tag746.xml"/><Relationship Id="rId65" Type="http://schemas.openxmlformats.org/officeDocument/2006/relationships/tags" Target="../tags/tag751.xml"/><Relationship Id="rId81" Type="http://schemas.openxmlformats.org/officeDocument/2006/relationships/tags" Target="../tags/tag767.xml"/><Relationship Id="rId86" Type="http://schemas.openxmlformats.org/officeDocument/2006/relationships/tags" Target="../tags/tag772.xml"/><Relationship Id="rId130" Type="http://schemas.openxmlformats.org/officeDocument/2006/relationships/tags" Target="../tags/tag816.xml"/><Relationship Id="rId135" Type="http://schemas.openxmlformats.org/officeDocument/2006/relationships/tags" Target="../tags/tag821.xml"/><Relationship Id="rId151" Type="http://schemas.openxmlformats.org/officeDocument/2006/relationships/tags" Target="../tags/tag837.xml"/><Relationship Id="rId156" Type="http://schemas.openxmlformats.org/officeDocument/2006/relationships/tags" Target="../tags/tag842.xml"/><Relationship Id="rId177" Type="http://schemas.openxmlformats.org/officeDocument/2006/relationships/tags" Target="../tags/tag863.xml"/><Relationship Id="rId198" Type="http://schemas.openxmlformats.org/officeDocument/2006/relationships/tags" Target="../tags/tag884.xml"/><Relationship Id="rId172" Type="http://schemas.openxmlformats.org/officeDocument/2006/relationships/tags" Target="../tags/tag858.xml"/><Relationship Id="rId193" Type="http://schemas.openxmlformats.org/officeDocument/2006/relationships/tags" Target="../tags/tag879.xml"/><Relationship Id="rId202" Type="http://schemas.openxmlformats.org/officeDocument/2006/relationships/tags" Target="../tags/tag888.xml"/><Relationship Id="rId207" Type="http://schemas.openxmlformats.org/officeDocument/2006/relationships/tags" Target="../tags/tag893.xml"/><Relationship Id="rId13" Type="http://schemas.openxmlformats.org/officeDocument/2006/relationships/tags" Target="../tags/tag699.xml"/><Relationship Id="rId18" Type="http://schemas.openxmlformats.org/officeDocument/2006/relationships/tags" Target="../tags/tag704.xml"/><Relationship Id="rId39" Type="http://schemas.openxmlformats.org/officeDocument/2006/relationships/tags" Target="../tags/tag725.xml"/><Relationship Id="rId109" Type="http://schemas.openxmlformats.org/officeDocument/2006/relationships/tags" Target="../tags/tag795.xml"/><Relationship Id="rId34" Type="http://schemas.openxmlformats.org/officeDocument/2006/relationships/tags" Target="../tags/tag720.xml"/><Relationship Id="rId50" Type="http://schemas.openxmlformats.org/officeDocument/2006/relationships/tags" Target="../tags/tag736.xml"/><Relationship Id="rId55" Type="http://schemas.openxmlformats.org/officeDocument/2006/relationships/tags" Target="../tags/tag741.xml"/><Relationship Id="rId76" Type="http://schemas.openxmlformats.org/officeDocument/2006/relationships/tags" Target="../tags/tag762.xml"/><Relationship Id="rId97" Type="http://schemas.openxmlformats.org/officeDocument/2006/relationships/tags" Target="../tags/tag783.xml"/><Relationship Id="rId104" Type="http://schemas.openxmlformats.org/officeDocument/2006/relationships/tags" Target="../tags/tag790.xml"/><Relationship Id="rId120" Type="http://schemas.openxmlformats.org/officeDocument/2006/relationships/tags" Target="../tags/tag806.xml"/><Relationship Id="rId125" Type="http://schemas.openxmlformats.org/officeDocument/2006/relationships/tags" Target="../tags/tag811.xml"/><Relationship Id="rId141" Type="http://schemas.openxmlformats.org/officeDocument/2006/relationships/tags" Target="../tags/tag827.xml"/><Relationship Id="rId146" Type="http://schemas.openxmlformats.org/officeDocument/2006/relationships/tags" Target="../tags/tag832.xml"/><Relationship Id="rId167" Type="http://schemas.openxmlformats.org/officeDocument/2006/relationships/tags" Target="../tags/tag853.xml"/><Relationship Id="rId188" Type="http://schemas.openxmlformats.org/officeDocument/2006/relationships/tags" Target="../tags/tag874.xml"/><Relationship Id="rId7" Type="http://schemas.openxmlformats.org/officeDocument/2006/relationships/tags" Target="../tags/tag693.xml"/><Relationship Id="rId71" Type="http://schemas.openxmlformats.org/officeDocument/2006/relationships/tags" Target="../tags/tag757.xml"/><Relationship Id="rId92" Type="http://schemas.openxmlformats.org/officeDocument/2006/relationships/tags" Target="../tags/tag778.xml"/><Relationship Id="rId162" Type="http://schemas.openxmlformats.org/officeDocument/2006/relationships/tags" Target="../tags/tag848.xml"/><Relationship Id="rId183" Type="http://schemas.openxmlformats.org/officeDocument/2006/relationships/tags" Target="../tags/tag869.xml"/><Relationship Id="rId213" Type="http://schemas.openxmlformats.org/officeDocument/2006/relationships/slideLayout" Target="../slideLayouts/slideLayout7.xml"/><Relationship Id="rId2" Type="http://schemas.openxmlformats.org/officeDocument/2006/relationships/tags" Target="../tags/tag688.xml"/><Relationship Id="rId29" Type="http://schemas.openxmlformats.org/officeDocument/2006/relationships/tags" Target="../tags/tag715.xml"/><Relationship Id="rId24" Type="http://schemas.openxmlformats.org/officeDocument/2006/relationships/tags" Target="../tags/tag710.xml"/><Relationship Id="rId40" Type="http://schemas.openxmlformats.org/officeDocument/2006/relationships/tags" Target="../tags/tag726.xml"/><Relationship Id="rId45" Type="http://schemas.openxmlformats.org/officeDocument/2006/relationships/tags" Target="../tags/tag731.xml"/><Relationship Id="rId66" Type="http://schemas.openxmlformats.org/officeDocument/2006/relationships/tags" Target="../tags/tag752.xml"/><Relationship Id="rId87" Type="http://schemas.openxmlformats.org/officeDocument/2006/relationships/tags" Target="../tags/tag773.xml"/><Relationship Id="rId110" Type="http://schemas.openxmlformats.org/officeDocument/2006/relationships/tags" Target="../tags/tag796.xml"/><Relationship Id="rId115" Type="http://schemas.openxmlformats.org/officeDocument/2006/relationships/tags" Target="../tags/tag801.xml"/><Relationship Id="rId131" Type="http://schemas.openxmlformats.org/officeDocument/2006/relationships/tags" Target="../tags/tag817.xml"/><Relationship Id="rId136" Type="http://schemas.openxmlformats.org/officeDocument/2006/relationships/tags" Target="../tags/tag822.xml"/><Relationship Id="rId157" Type="http://schemas.openxmlformats.org/officeDocument/2006/relationships/tags" Target="../tags/tag843.xml"/><Relationship Id="rId178" Type="http://schemas.openxmlformats.org/officeDocument/2006/relationships/tags" Target="../tags/tag864.xml"/><Relationship Id="rId61" Type="http://schemas.openxmlformats.org/officeDocument/2006/relationships/tags" Target="../tags/tag747.xml"/><Relationship Id="rId82" Type="http://schemas.openxmlformats.org/officeDocument/2006/relationships/tags" Target="../tags/tag768.xml"/><Relationship Id="rId152" Type="http://schemas.openxmlformats.org/officeDocument/2006/relationships/tags" Target="../tags/tag838.xml"/><Relationship Id="rId173" Type="http://schemas.openxmlformats.org/officeDocument/2006/relationships/tags" Target="../tags/tag859.xml"/><Relationship Id="rId194" Type="http://schemas.openxmlformats.org/officeDocument/2006/relationships/tags" Target="../tags/tag880.xml"/><Relationship Id="rId199" Type="http://schemas.openxmlformats.org/officeDocument/2006/relationships/tags" Target="../tags/tag885.xml"/><Relationship Id="rId203" Type="http://schemas.openxmlformats.org/officeDocument/2006/relationships/tags" Target="../tags/tag889.xml"/><Relationship Id="rId208" Type="http://schemas.openxmlformats.org/officeDocument/2006/relationships/tags" Target="../tags/tag894.xml"/><Relationship Id="rId19" Type="http://schemas.openxmlformats.org/officeDocument/2006/relationships/tags" Target="../tags/tag705.xml"/><Relationship Id="rId14" Type="http://schemas.openxmlformats.org/officeDocument/2006/relationships/tags" Target="../tags/tag700.xml"/><Relationship Id="rId30" Type="http://schemas.openxmlformats.org/officeDocument/2006/relationships/tags" Target="../tags/tag716.xml"/><Relationship Id="rId35" Type="http://schemas.openxmlformats.org/officeDocument/2006/relationships/tags" Target="../tags/tag721.xml"/><Relationship Id="rId56" Type="http://schemas.openxmlformats.org/officeDocument/2006/relationships/tags" Target="../tags/tag742.xml"/><Relationship Id="rId77" Type="http://schemas.openxmlformats.org/officeDocument/2006/relationships/tags" Target="../tags/tag763.xml"/><Relationship Id="rId100" Type="http://schemas.openxmlformats.org/officeDocument/2006/relationships/tags" Target="../tags/tag786.xml"/><Relationship Id="rId105" Type="http://schemas.openxmlformats.org/officeDocument/2006/relationships/tags" Target="../tags/tag791.xml"/><Relationship Id="rId126" Type="http://schemas.openxmlformats.org/officeDocument/2006/relationships/tags" Target="../tags/tag812.xml"/><Relationship Id="rId147" Type="http://schemas.openxmlformats.org/officeDocument/2006/relationships/tags" Target="../tags/tag833.xml"/><Relationship Id="rId168" Type="http://schemas.openxmlformats.org/officeDocument/2006/relationships/tags" Target="../tags/tag854.xml"/><Relationship Id="rId8" Type="http://schemas.openxmlformats.org/officeDocument/2006/relationships/tags" Target="../tags/tag694.xml"/><Relationship Id="rId51" Type="http://schemas.openxmlformats.org/officeDocument/2006/relationships/tags" Target="../tags/tag737.xml"/><Relationship Id="rId72" Type="http://schemas.openxmlformats.org/officeDocument/2006/relationships/tags" Target="../tags/tag758.xml"/><Relationship Id="rId93" Type="http://schemas.openxmlformats.org/officeDocument/2006/relationships/tags" Target="../tags/tag779.xml"/><Relationship Id="rId98" Type="http://schemas.openxmlformats.org/officeDocument/2006/relationships/tags" Target="../tags/tag784.xml"/><Relationship Id="rId121" Type="http://schemas.openxmlformats.org/officeDocument/2006/relationships/tags" Target="../tags/tag807.xml"/><Relationship Id="rId142" Type="http://schemas.openxmlformats.org/officeDocument/2006/relationships/tags" Target="../tags/tag828.xml"/><Relationship Id="rId163" Type="http://schemas.openxmlformats.org/officeDocument/2006/relationships/tags" Target="../tags/tag849.xml"/><Relationship Id="rId184" Type="http://schemas.openxmlformats.org/officeDocument/2006/relationships/tags" Target="../tags/tag870.xml"/><Relationship Id="rId189" Type="http://schemas.openxmlformats.org/officeDocument/2006/relationships/tags" Target="../tags/tag875.xml"/><Relationship Id="rId3" Type="http://schemas.openxmlformats.org/officeDocument/2006/relationships/tags" Target="../tags/tag689.xml"/><Relationship Id="rId25" Type="http://schemas.openxmlformats.org/officeDocument/2006/relationships/tags" Target="../tags/tag711.xml"/><Relationship Id="rId46" Type="http://schemas.openxmlformats.org/officeDocument/2006/relationships/tags" Target="../tags/tag732.xml"/><Relationship Id="rId67" Type="http://schemas.openxmlformats.org/officeDocument/2006/relationships/tags" Target="../tags/tag753.xml"/><Relationship Id="rId116" Type="http://schemas.openxmlformats.org/officeDocument/2006/relationships/tags" Target="../tags/tag802.xml"/><Relationship Id="rId137" Type="http://schemas.openxmlformats.org/officeDocument/2006/relationships/tags" Target="../tags/tag823.xml"/><Relationship Id="rId158" Type="http://schemas.openxmlformats.org/officeDocument/2006/relationships/tags" Target="../tags/tag844.xml"/><Relationship Id="rId20" Type="http://schemas.openxmlformats.org/officeDocument/2006/relationships/tags" Target="../tags/tag706.xml"/><Relationship Id="rId41" Type="http://schemas.openxmlformats.org/officeDocument/2006/relationships/tags" Target="../tags/tag727.xml"/><Relationship Id="rId62" Type="http://schemas.openxmlformats.org/officeDocument/2006/relationships/tags" Target="../tags/tag748.xml"/><Relationship Id="rId83" Type="http://schemas.openxmlformats.org/officeDocument/2006/relationships/tags" Target="../tags/tag769.xml"/><Relationship Id="rId88" Type="http://schemas.openxmlformats.org/officeDocument/2006/relationships/tags" Target="../tags/tag774.xml"/><Relationship Id="rId111" Type="http://schemas.openxmlformats.org/officeDocument/2006/relationships/tags" Target="../tags/tag797.xml"/><Relationship Id="rId132" Type="http://schemas.openxmlformats.org/officeDocument/2006/relationships/tags" Target="../tags/tag818.xml"/><Relationship Id="rId153" Type="http://schemas.openxmlformats.org/officeDocument/2006/relationships/tags" Target="../tags/tag839.xml"/><Relationship Id="rId174" Type="http://schemas.openxmlformats.org/officeDocument/2006/relationships/tags" Target="../tags/tag860.xml"/><Relationship Id="rId179" Type="http://schemas.openxmlformats.org/officeDocument/2006/relationships/tags" Target="../tags/tag865.xml"/><Relationship Id="rId195" Type="http://schemas.openxmlformats.org/officeDocument/2006/relationships/tags" Target="../tags/tag881.xml"/><Relationship Id="rId209" Type="http://schemas.openxmlformats.org/officeDocument/2006/relationships/tags" Target="../tags/tag895.xml"/><Relationship Id="rId190" Type="http://schemas.openxmlformats.org/officeDocument/2006/relationships/tags" Target="../tags/tag876.xml"/><Relationship Id="rId204" Type="http://schemas.openxmlformats.org/officeDocument/2006/relationships/tags" Target="../tags/tag890.xml"/><Relationship Id="rId15" Type="http://schemas.openxmlformats.org/officeDocument/2006/relationships/tags" Target="../tags/tag701.xml"/><Relationship Id="rId36" Type="http://schemas.openxmlformats.org/officeDocument/2006/relationships/tags" Target="../tags/tag722.xml"/><Relationship Id="rId57" Type="http://schemas.openxmlformats.org/officeDocument/2006/relationships/tags" Target="../tags/tag743.xml"/><Relationship Id="rId106" Type="http://schemas.openxmlformats.org/officeDocument/2006/relationships/tags" Target="../tags/tag792.xml"/><Relationship Id="rId127" Type="http://schemas.openxmlformats.org/officeDocument/2006/relationships/tags" Target="../tags/tag813.xml"/><Relationship Id="rId10" Type="http://schemas.openxmlformats.org/officeDocument/2006/relationships/tags" Target="../tags/tag696.xml"/><Relationship Id="rId31" Type="http://schemas.openxmlformats.org/officeDocument/2006/relationships/tags" Target="../tags/tag717.xml"/><Relationship Id="rId52" Type="http://schemas.openxmlformats.org/officeDocument/2006/relationships/tags" Target="../tags/tag738.xml"/><Relationship Id="rId73" Type="http://schemas.openxmlformats.org/officeDocument/2006/relationships/tags" Target="../tags/tag759.xml"/><Relationship Id="rId78" Type="http://schemas.openxmlformats.org/officeDocument/2006/relationships/tags" Target="../tags/tag764.xml"/><Relationship Id="rId94" Type="http://schemas.openxmlformats.org/officeDocument/2006/relationships/tags" Target="../tags/tag780.xml"/><Relationship Id="rId99" Type="http://schemas.openxmlformats.org/officeDocument/2006/relationships/tags" Target="../tags/tag785.xml"/><Relationship Id="rId101" Type="http://schemas.openxmlformats.org/officeDocument/2006/relationships/tags" Target="../tags/tag787.xml"/><Relationship Id="rId122" Type="http://schemas.openxmlformats.org/officeDocument/2006/relationships/tags" Target="../tags/tag808.xml"/><Relationship Id="rId143" Type="http://schemas.openxmlformats.org/officeDocument/2006/relationships/tags" Target="../tags/tag829.xml"/><Relationship Id="rId148" Type="http://schemas.openxmlformats.org/officeDocument/2006/relationships/tags" Target="../tags/tag834.xml"/><Relationship Id="rId164" Type="http://schemas.openxmlformats.org/officeDocument/2006/relationships/tags" Target="../tags/tag850.xml"/><Relationship Id="rId169" Type="http://schemas.openxmlformats.org/officeDocument/2006/relationships/tags" Target="../tags/tag855.xml"/><Relationship Id="rId185" Type="http://schemas.openxmlformats.org/officeDocument/2006/relationships/tags" Target="../tags/tag871.xml"/><Relationship Id="rId4" Type="http://schemas.openxmlformats.org/officeDocument/2006/relationships/tags" Target="../tags/tag690.xml"/><Relationship Id="rId9" Type="http://schemas.openxmlformats.org/officeDocument/2006/relationships/tags" Target="../tags/tag695.xml"/><Relationship Id="rId180" Type="http://schemas.openxmlformats.org/officeDocument/2006/relationships/tags" Target="../tags/tag866.xml"/><Relationship Id="rId210" Type="http://schemas.openxmlformats.org/officeDocument/2006/relationships/tags" Target="../tags/tag896.xml"/><Relationship Id="rId26" Type="http://schemas.openxmlformats.org/officeDocument/2006/relationships/tags" Target="../tags/tag712.xml"/><Relationship Id="rId47" Type="http://schemas.openxmlformats.org/officeDocument/2006/relationships/tags" Target="../tags/tag733.xml"/><Relationship Id="rId68" Type="http://schemas.openxmlformats.org/officeDocument/2006/relationships/tags" Target="../tags/tag754.xml"/><Relationship Id="rId89" Type="http://schemas.openxmlformats.org/officeDocument/2006/relationships/tags" Target="../tags/tag775.xml"/><Relationship Id="rId112" Type="http://schemas.openxmlformats.org/officeDocument/2006/relationships/tags" Target="../tags/tag798.xml"/><Relationship Id="rId133" Type="http://schemas.openxmlformats.org/officeDocument/2006/relationships/tags" Target="../tags/tag819.xml"/><Relationship Id="rId154" Type="http://schemas.openxmlformats.org/officeDocument/2006/relationships/tags" Target="../tags/tag840.xml"/><Relationship Id="rId175" Type="http://schemas.openxmlformats.org/officeDocument/2006/relationships/tags" Target="../tags/tag861.xml"/><Relationship Id="rId196" Type="http://schemas.openxmlformats.org/officeDocument/2006/relationships/tags" Target="../tags/tag882.xml"/><Relationship Id="rId200" Type="http://schemas.openxmlformats.org/officeDocument/2006/relationships/tags" Target="../tags/tag886.xml"/><Relationship Id="rId16" Type="http://schemas.openxmlformats.org/officeDocument/2006/relationships/tags" Target="../tags/tag702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tags" Target="../tags/tag1015.xml"/><Relationship Id="rId21" Type="http://schemas.openxmlformats.org/officeDocument/2006/relationships/tags" Target="../tags/tag919.xml"/><Relationship Id="rId42" Type="http://schemas.openxmlformats.org/officeDocument/2006/relationships/tags" Target="../tags/tag940.xml"/><Relationship Id="rId63" Type="http://schemas.openxmlformats.org/officeDocument/2006/relationships/tags" Target="../tags/tag961.xml"/><Relationship Id="rId84" Type="http://schemas.openxmlformats.org/officeDocument/2006/relationships/tags" Target="../tags/tag982.xml"/><Relationship Id="rId138" Type="http://schemas.openxmlformats.org/officeDocument/2006/relationships/tags" Target="../tags/tag1036.xml"/><Relationship Id="rId159" Type="http://schemas.openxmlformats.org/officeDocument/2006/relationships/tags" Target="../tags/tag1057.xml"/><Relationship Id="rId170" Type="http://schemas.openxmlformats.org/officeDocument/2006/relationships/tags" Target="../tags/tag1068.xml"/><Relationship Id="rId191" Type="http://schemas.openxmlformats.org/officeDocument/2006/relationships/tags" Target="../tags/tag1089.xml"/><Relationship Id="rId205" Type="http://schemas.openxmlformats.org/officeDocument/2006/relationships/tags" Target="../tags/tag1103.xml"/><Relationship Id="rId107" Type="http://schemas.openxmlformats.org/officeDocument/2006/relationships/tags" Target="../tags/tag1005.xml"/><Relationship Id="rId11" Type="http://schemas.openxmlformats.org/officeDocument/2006/relationships/tags" Target="../tags/tag909.xml"/><Relationship Id="rId32" Type="http://schemas.openxmlformats.org/officeDocument/2006/relationships/tags" Target="../tags/tag930.xml"/><Relationship Id="rId37" Type="http://schemas.openxmlformats.org/officeDocument/2006/relationships/tags" Target="../tags/tag935.xml"/><Relationship Id="rId53" Type="http://schemas.openxmlformats.org/officeDocument/2006/relationships/tags" Target="../tags/tag951.xml"/><Relationship Id="rId58" Type="http://schemas.openxmlformats.org/officeDocument/2006/relationships/tags" Target="../tags/tag956.xml"/><Relationship Id="rId74" Type="http://schemas.openxmlformats.org/officeDocument/2006/relationships/tags" Target="../tags/tag972.xml"/><Relationship Id="rId79" Type="http://schemas.openxmlformats.org/officeDocument/2006/relationships/tags" Target="../tags/tag977.xml"/><Relationship Id="rId102" Type="http://schemas.openxmlformats.org/officeDocument/2006/relationships/tags" Target="../tags/tag1000.xml"/><Relationship Id="rId123" Type="http://schemas.openxmlformats.org/officeDocument/2006/relationships/tags" Target="../tags/tag1021.xml"/><Relationship Id="rId128" Type="http://schemas.openxmlformats.org/officeDocument/2006/relationships/tags" Target="../tags/tag1026.xml"/><Relationship Id="rId144" Type="http://schemas.openxmlformats.org/officeDocument/2006/relationships/tags" Target="../tags/tag1042.xml"/><Relationship Id="rId149" Type="http://schemas.openxmlformats.org/officeDocument/2006/relationships/tags" Target="../tags/tag1047.xml"/><Relationship Id="rId5" Type="http://schemas.openxmlformats.org/officeDocument/2006/relationships/tags" Target="../tags/tag903.xml"/><Relationship Id="rId90" Type="http://schemas.openxmlformats.org/officeDocument/2006/relationships/tags" Target="../tags/tag988.xml"/><Relationship Id="rId95" Type="http://schemas.openxmlformats.org/officeDocument/2006/relationships/tags" Target="../tags/tag993.xml"/><Relationship Id="rId160" Type="http://schemas.openxmlformats.org/officeDocument/2006/relationships/tags" Target="../tags/tag1058.xml"/><Relationship Id="rId165" Type="http://schemas.openxmlformats.org/officeDocument/2006/relationships/tags" Target="../tags/tag1063.xml"/><Relationship Id="rId181" Type="http://schemas.openxmlformats.org/officeDocument/2006/relationships/tags" Target="../tags/tag1079.xml"/><Relationship Id="rId186" Type="http://schemas.openxmlformats.org/officeDocument/2006/relationships/tags" Target="../tags/tag1084.xml"/><Relationship Id="rId211" Type="http://schemas.openxmlformats.org/officeDocument/2006/relationships/tags" Target="../tags/tag1109.xml"/><Relationship Id="rId22" Type="http://schemas.openxmlformats.org/officeDocument/2006/relationships/tags" Target="../tags/tag920.xml"/><Relationship Id="rId27" Type="http://schemas.openxmlformats.org/officeDocument/2006/relationships/tags" Target="../tags/tag925.xml"/><Relationship Id="rId43" Type="http://schemas.openxmlformats.org/officeDocument/2006/relationships/tags" Target="../tags/tag941.xml"/><Relationship Id="rId48" Type="http://schemas.openxmlformats.org/officeDocument/2006/relationships/tags" Target="../tags/tag946.xml"/><Relationship Id="rId64" Type="http://schemas.openxmlformats.org/officeDocument/2006/relationships/tags" Target="../tags/tag962.xml"/><Relationship Id="rId69" Type="http://schemas.openxmlformats.org/officeDocument/2006/relationships/tags" Target="../tags/tag967.xml"/><Relationship Id="rId113" Type="http://schemas.openxmlformats.org/officeDocument/2006/relationships/tags" Target="../tags/tag1011.xml"/><Relationship Id="rId118" Type="http://schemas.openxmlformats.org/officeDocument/2006/relationships/tags" Target="../tags/tag1016.xml"/><Relationship Id="rId134" Type="http://schemas.openxmlformats.org/officeDocument/2006/relationships/tags" Target="../tags/tag1032.xml"/><Relationship Id="rId139" Type="http://schemas.openxmlformats.org/officeDocument/2006/relationships/tags" Target="../tags/tag1037.xml"/><Relationship Id="rId80" Type="http://schemas.openxmlformats.org/officeDocument/2006/relationships/tags" Target="../tags/tag978.xml"/><Relationship Id="rId85" Type="http://schemas.openxmlformats.org/officeDocument/2006/relationships/tags" Target="../tags/tag983.xml"/><Relationship Id="rId150" Type="http://schemas.openxmlformats.org/officeDocument/2006/relationships/tags" Target="../tags/tag1048.xml"/><Relationship Id="rId155" Type="http://schemas.openxmlformats.org/officeDocument/2006/relationships/tags" Target="../tags/tag1053.xml"/><Relationship Id="rId171" Type="http://schemas.openxmlformats.org/officeDocument/2006/relationships/tags" Target="../tags/tag1069.xml"/><Relationship Id="rId176" Type="http://schemas.openxmlformats.org/officeDocument/2006/relationships/tags" Target="../tags/tag1074.xml"/><Relationship Id="rId192" Type="http://schemas.openxmlformats.org/officeDocument/2006/relationships/tags" Target="../tags/tag1090.xml"/><Relationship Id="rId197" Type="http://schemas.openxmlformats.org/officeDocument/2006/relationships/tags" Target="../tags/tag1095.xml"/><Relationship Id="rId206" Type="http://schemas.openxmlformats.org/officeDocument/2006/relationships/tags" Target="../tags/tag1104.xml"/><Relationship Id="rId201" Type="http://schemas.openxmlformats.org/officeDocument/2006/relationships/tags" Target="../tags/tag1099.xml"/><Relationship Id="rId12" Type="http://schemas.openxmlformats.org/officeDocument/2006/relationships/tags" Target="../tags/tag910.xml"/><Relationship Id="rId17" Type="http://schemas.openxmlformats.org/officeDocument/2006/relationships/tags" Target="../tags/tag915.xml"/><Relationship Id="rId33" Type="http://schemas.openxmlformats.org/officeDocument/2006/relationships/tags" Target="../tags/tag931.xml"/><Relationship Id="rId38" Type="http://schemas.openxmlformats.org/officeDocument/2006/relationships/tags" Target="../tags/tag936.xml"/><Relationship Id="rId59" Type="http://schemas.openxmlformats.org/officeDocument/2006/relationships/tags" Target="../tags/tag957.xml"/><Relationship Id="rId103" Type="http://schemas.openxmlformats.org/officeDocument/2006/relationships/tags" Target="../tags/tag1001.xml"/><Relationship Id="rId108" Type="http://schemas.openxmlformats.org/officeDocument/2006/relationships/tags" Target="../tags/tag1006.xml"/><Relationship Id="rId124" Type="http://schemas.openxmlformats.org/officeDocument/2006/relationships/tags" Target="../tags/tag1022.xml"/><Relationship Id="rId129" Type="http://schemas.openxmlformats.org/officeDocument/2006/relationships/tags" Target="../tags/tag1027.xml"/><Relationship Id="rId54" Type="http://schemas.openxmlformats.org/officeDocument/2006/relationships/tags" Target="../tags/tag952.xml"/><Relationship Id="rId70" Type="http://schemas.openxmlformats.org/officeDocument/2006/relationships/tags" Target="../tags/tag968.xml"/><Relationship Id="rId75" Type="http://schemas.openxmlformats.org/officeDocument/2006/relationships/tags" Target="../tags/tag973.xml"/><Relationship Id="rId91" Type="http://schemas.openxmlformats.org/officeDocument/2006/relationships/tags" Target="../tags/tag989.xml"/><Relationship Id="rId96" Type="http://schemas.openxmlformats.org/officeDocument/2006/relationships/tags" Target="../tags/tag994.xml"/><Relationship Id="rId140" Type="http://schemas.openxmlformats.org/officeDocument/2006/relationships/tags" Target="../tags/tag1038.xml"/><Relationship Id="rId145" Type="http://schemas.openxmlformats.org/officeDocument/2006/relationships/tags" Target="../tags/tag1043.xml"/><Relationship Id="rId161" Type="http://schemas.openxmlformats.org/officeDocument/2006/relationships/tags" Target="../tags/tag1059.xml"/><Relationship Id="rId166" Type="http://schemas.openxmlformats.org/officeDocument/2006/relationships/tags" Target="../tags/tag1064.xml"/><Relationship Id="rId182" Type="http://schemas.openxmlformats.org/officeDocument/2006/relationships/tags" Target="../tags/tag1080.xml"/><Relationship Id="rId187" Type="http://schemas.openxmlformats.org/officeDocument/2006/relationships/tags" Target="../tags/tag1085.xml"/><Relationship Id="rId1" Type="http://schemas.openxmlformats.org/officeDocument/2006/relationships/tags" Target="../tags/tag899.xml"/><Relationship Id="rId6" Type="http://schemas.openxmlformats.org/officeDocument/2006/relationships/tags" Target="../tags/tag904.xml"/><Relationship Id="rId212" Type="http://schemas.openxmlformats.org/officeDocument/2006/relationships/tags" Target="../tags/tag1110.xml"/><Relationship Id="rId23" Type="http://schemas.openxmlformats.org/officeDocument/2006/relationships/tags" Target="../tags/tag921.xml"/><Relationship Id="rId28" Type="http://schemas.openxmlformats.org/officeDocument/2006/relationships/tags" Target="../tags/tag926.xml"/><Relationship Id="rId49" Type="http://schemas.openxmlformats.org/officeDocument/2006/relationships/tags" Target="../tags/tag947.xml"/><Relationship Id="rId114" Type="http://schemas.openxmlformats.org/officeDocument/2006/relationships/tags" Target="../tags/tag1012.xml"/><Relationship Id="rId119" Type="http://schemas.openxmlformats.org/officeDocument/2006/relationships/tags" Target="../tags/tag1017.xml"/><Relationship Id="rId44" Type="http://schemas.openxmlformats.org/officeDocument/2006/relationships/tags" Target="../tags/tag942.xml"/><Relationship Id="rId60" Type="http://schemas.openxmlformats.org/officeDocument/2006/relationships/tags" Target="../tags/tag958.xml"/><Relationship Id="rId65" Type="http://schemas.openxmlformats.org/officeDocument/2006/relationships/tags" Target="../tags/tag963.xml"/><Relationship Id="rId81" Type="http://schemas.openxmlformats.org/officeDocument/2006/relationships/tags" Target="../tags/tag979.xml"/><Relationship Id="rId86" Type="http://schemas.openxmlformats.org/officeDocument/2006/relationships/tags" Target="../tags/tag984.xml"/><Relationship Id="rId130" Type="http://schemas.openxmlformats.org/officeDocument/2006/relationships/tags" Target="../tags/tag1028.xml"/><Relationship Id="rId135" Type="http://schemas.openxmlformats.org/officeDocument/2006/relationships/tags" Target="../tags/tag1033.xml"/><Relationship Id="rId151" Type="http://schemas.openxmlformats.org/officeDocument/2006/relationships/tags" Target="../tags/tag1049.xml"/><Relationship Id="rId156" Type="http://schemas.openxmlformats.org/officeDocument/2006/relationships/tags" Target="../tags/tag1054.xml"/><Relationship Id="rId177" Type="http://schemas.openxmlformats.org/officeDocument/2006/relationships/tags" Target="../tags/tag1075.xml"/><Relationship Id="rId198" Type="http://schemas.openxmlformats.org/officeDocument/2006/relationships/tags" Target="../tags/tag1096.xml"/><Relationship Id="rId172" Type="http://schemas.openxmlformats.org/officeDocument/2006/relationships/tags" Target="../tags/tag1070.xml"/><Relationship Id="rId193" Type="http://schemas.openxmlformats.org/officeDocument/2006/relationships/tags" Target="../tags/tag1091.xml"/><Relationship Id="rId202" Type="http://schemas.openxmlformats.org/officeDocument/2006/relationships/tags" Target="../tags/tag1100.xml"/><Relationship Id="rId207" Type="http://schemas.openxmlformats.org/officeDocument/2006/relationships/tags" Target="../tags/tag1105.xml"/><Relationship Id="rId13" Type="http://schemas.openxmlformats.org/officeDocument/2006/relationships/tags" Target="../tags/tag911.xml"/><Relationship Id="rId18" Type="http://schemas.openxmlformats.org/officeDocument/2006/relationships/tags" Target="../tags/tag916.xml"/><Relationship Id="rId39" Type="http://schemas.openxmlformats.org/officeDocument/2006/relationships/tags" Target="../tags/tag937.xml"/><Relationship Id="rId109" Type="http://schemas.openxmlformats.org/officeDocument/2006/relationships/tags" Target="../tags/tag1007.xml"/><Relationship Id="rId34" Type="http://schemas.openxmlformats.org/officeDocument/2006/relationships/tags" Target="../tags/tag932.xml"/><Relationship Id="rId50" Type="http://schemas.openxmlformats.org/officeDocument/2006/relationships/tags" Target="../tags/tag948.xml"/><Relationship Id="rId55" Type="http://schemas.openxmlformats.org/officeDocument/2006/relationships/tags" Target="../tags/tag953.xml"/><Relationship Id="rId76" Type="http://schemas.openxmlformats.org/officeDocument/2006/relationships/tags" Target="../tags/tag974.xml"/><Relationship Id="rId97" Type="http://schemas.openxmlformats.org/officeDocument/2006/relationships/tags" Target="../tags/tag995.xml"/><Relationship Id="rId104" Type="http://schemas.openxmlformats.org/officeDocument/2006/relationships/tags" Target="../tags/tag1002.xml"/><Relationship Id="rId120" Type="http://schemas.openxmlformats.org/officeDocument/2006/relationships/tags" Target="../tags/tag1018.xml"/><Relationship Id="rId125" Type="http://schemas.openxmlformats.org/officeDocument/2006/relationships/tags" Target="../tags/tag1023.xml"/><Relationship Id="rId141" Type="http://schemas.openxmlformats.org/officeDocument/2006/relationships/tags" Target="../tags/tag1039.xml"/><Relationship Id="rId146" Type="http://schemas.openxmlformats.org/officeDocument/2006/relationships/tags" Target="../tags/tag1044.xml"/><Relationship Id="rId167" Type="http://schemas.openxmlformats.org/officeDocument/2006/relationships/tags" Target="../tags/tag1065.xml"/><Relationship Id="rId188" Type="http://schemas.openxmlformats.org/officeDocument/2006/relationships/tags" Target="../tags/tag1086.xml"/><Relationship Id="rId7" Type="http://schemas.openxmlformats.org/officeDocument/2006/relationships/tags" Target="../tags/tag905.xml"/><Relationship Id="rId71" Type="http://schemas.openxmlformats.org/officeDocument/2006/relationships/tags" Target="../tags/tag969.xml"/><Relationship Id="rId92" Type="http://schemas.openxmlformats.org/officeDocument/2006/relationships/tags" Target="../tags/tag990.xml"/><Relationship Id="rId162" Type="http://schemas.openxmlformats.org/officeDocument/2006/relationships/tags" Target="../tags/tag1060.xml"/><Relationship Id="rId183" Type="http://schemas.openxmlformats.org/officeDocument/2006/relationships/tags" Target="../tags/tag1081.xml"/><Relationship Id="rId213" Type="http://schemas.openxmlformats.org/officeDocument/2006/relationships/tags" Target="../tags/tag1111.xml"/><Relationship Id="rId2" Type="http://schemas.openxmlformats.org/officeDocument/2006/relationships/tags" Target="../tags/tag900.xml"/><Relationship Id="rId29" Type="http://schemas.openxmlformats.org/officeDocument/2006/relationships/tags" Target="../tags/tag927.xml"/><Relationship Id="rId24" Type="http://schemas.openxmlformats.org/officeDocument/2006/relationships/tags" Target="../tags/tag922.xml"/><Relationship Id="rId40" Type="http://schemas.openxmlformats.org/officeDocument/2006/relationships/tags" Target="../tags/tag938.xml"/><Relationship Id="rId45" Type="http://schemas.openxmlformats.org/officeDocument/2006/relationships/tags" Target="../tags/tag943.xml"/><Relationship Id="rId66" Type="http://schemas.openxmlformats.org/officeDocument/2006/relationships/tags" Target="../tags/tag964.xml"/><Relationship Id="rId87" Type="http://schemas.openxmlformats.org/officeDocument/2006/relationships/tags" Target="../tags/tag985.xml"/><Relationship Id="rId110" Type="http://schemas.openxmlformats.org/officeDocument/2006/relationships/tags" Target="../tags/tag1008.xml"/><Relationship Id="rId115" Type="http://schemas.openxmlformats.org/officeDocument/2006/relationships/tags" Target="../tags/tag1013.xml"/><Relationship Id="rId131" Type="http://schemas.openxmlformats.org/officeDocument/2006/relationships/tags" Target="../tags/tag1029.xml"/><Relationship Id="rId136" Type="http://schemas.openxmlformats.org/officeDocument/2006/relationships/tags" Target="../tags/tag1034.xml"/><Relationship Id="rId157" Type="http://schemas.openxmlformats.org/officeDocument/2006/relationships/tags" Target="../tags/tag1055.xml"/><Relationship Id="rId178" Type="http://schemas.openxmlformats.org/officeDocument/2006/relationships/tags" Target="../tags/tag1076.xml"/><Relationship Id="rId61" Type="http://schemas.openxmlformats.org/officeDocument/2006/relationships/tags" Target="../tags/tag959.xml"/><Relationship Id="rId82" Type="http://schemas.openxmlformats.org/officeDocument/2006/relationships/tags" Target="../tags/tag980.xml"/><Relationship Id="rId152" Type="http://schemas.openxmlformats.org/officeDocument/2006/relationships/tags" Target="../tags/tag1050.xml"/><Relationship Id="rId173" Type="http://schemas.openxmlformats.org/officeDocument/2006/relationships/tags" Target="../tags/tag1071.xml"/><Relationship Id="rId194" Type="http://schemas.openxmlformats.org/officeDocument/2006/relationships/tags" Target="../tags/tag1092.xml"/><Relationship Id="rId199" Type="http://schemas.openxmlformats.org/officeDocument/2006/relationships/tags" Target="../tags/tag1097.xml"/><Relationship Id="rId203" Type="http://schemas.openxmlformats.org/officeDocument/2006/relationships/tags" Target="../tags/tag1101.xml"/><Relationship Id="rId208" Type="http://schemas.openxmlformats.org/officeDocument/2006/relationships/tags" Target="../tags/tag1106.xml"/><Relationship Id="rId19" Type="http://schemas.openxmlformats.org/officeDocument/2006/relationships/tags" Target="../tags/tag917.xml"/><Relationship Id="rId14" Type="http://schemas.openxmlformats.org/officeDocument/2006/relationships/tags" Target="../tags/tag912.xml"/><Relationship Id="rId30" Type="http://schemas.openxmlformats.org/officeDocument/2006/relationships/tags" Target="../tags/tag928.xml"/><Relationship Id="rId35" Type="http://schemas.openxmlformats.org/officeDocument/2006/relationships/tags" Target="../tags/tag933.xml"/><Relationship Id="rId56" Type="http://schemas.openxmlformats.org/officeDocument/2006/relationships/tags" Target="../tags/tag954.xml"/><Relationship Id="rId77" Type="http://schemas.openxmlformats.org/officeDocument/2006/relationships/tags" Target="../tags/tag975.xml"/><Relationship Id="rId100" Type="http://schemas.openxmlformats.org/officeDocument/2006/relationships/tags" Target="../tags/tag998.xml"/><Relationship Id="rId105" Type="http://schemas.openxmlformats.org/officeDocument/2006/relationships/tags" Target="../tags/tag1003.xml"/><Relationship Id="rId126" Type="http://schemas.openxmlformats.org/officeDocument/2006/relationships/tags" Target="../tags/tag1024.xml"/><Relationship Id="rId147" Type="http://schemas.openxmlformats.org/officeDocument/2006/relationships/tags" Target="../tags/tag1045.xml"/><Relationship Id="rId168" Type="http://schemas.openxmlformats.org/officeDocument/2006/relationships/tags" Target="../tags/tag1066.xml"/><Relationship Id="rId8" Type="http://schemas.openxmlformats.org/officeDocument/2006/relationships/tags" Target="../tags/tag906.xml"/><Relationship Id="rId51" Type="http://schemas.openxmlformats.org/officeDocument/2006/relationships/tags" Target="../tags/tag949.xml"/><Relationship Id="rId72" Type="http://schemas.openxmlformats.org/officeDocument/2006/relationships/tags" Target="../tags/tag970.xml"/><Relationship Id="rId93" Type="http://schemas.openxmlformats.org/officeDocument/2006/relationships/tags" Target="../tags/tag991.xml"/><Relationship Id="rId98" Type="http://schemas.openxmlformats.org/officeDocument/2006/relationships/tags" Target="../tags/tag996.xml"/><Relationship Id="rId121" Type="http://schemas.openxmlformats.org/officeDocument/2006/relationships/tags" Target="../tags/tag1019.xml"/><Relationship Id="rId142" Type="http://schemas.openxmlformats.org/officeDocument/2006/relationships/tags" Target="../tags/tag1040.xml"/><Relationship Id="rId163" Type="http://schemas.openxmlformats.org/officeDocument/2006/relationships/tags" Target="../tags/tag1061.xml"/><Relationship Id="rId184" Type="http://schemas.openxmlformats.org/officeDocument/2006/relationships/tags" Target="../tags/tag1082.xml"/><Relationship Id="rId189" Type="http://schemas.openxmlformats.org/officeDocument/2006/relationships/tags" Target="../tags/tag1087.xml"/><Relationship Id="rId3" Type="http://schemas.openxmlformats.org/officeDocument/2006/relationships/tags" Target="../tags/tag901.xml"/><Relationship Id="rId214" Type="http://schemas.openxmlformats.org/officeDocument/2006/relationships/slideLayout" Target="../slideLayouts/slideLayout7.xml"/><Relationship Id="rId25" Type="http://schemas.openxmlformats.org/officeDocument/2006/relationships/tags" Target="../tags/tag923.xml"/><Relationship Id="rId46" Type="http://schemas.openxmlformats.org/officeDocument/2006/relationships/tags" Target="../tags/tag944.xml"/><Relationship Id="rId67" Type="http://schemas.openxmlformats.org/officeDocument/2006/relationships/tags" Target="../tags/tag965.xml"/><Relationship Id="rId116" Type="http://schemas.openxmlformats.org/officeDocument/2006/relationships/tags" Target="../tags/tag1014.xml"/><Relationship Id="rId137" Type="http://schemas.openxmlformats.org/officeDocument/2006/relationships/tags" Target="../tags/tag1035.xml"/><Relationship Id="rId158" Type="http://schemas.openxmlformats.org/officeDocument/2006/relationships/tags" Target="../tags/tag1056.xml"/><Relationship Id="rId20" Type="http://schemas.openxmlformats.org/officeDocument/2006/relationships/tags" Target="../tags/tag918.xml"/><Relationship Id="rId41" Type="http://schemas.openxmlformats.org/officeDocument/2006/relationships/tags" Target="../tags/tag939.xml"/><Relationship Id="rId62" Type="http://schemas.openxmlformats.org/officeDocument/2006/relationships/tags" Target="../tags/tag960.xml"/><Relationship Id="rId83" Type="http://schemas.openxmlformats.org/officeDocument/2006/relationships/tags" Target="../tags/tag981.xml"/><Relationship Id="rId88" Type="http://schemas.openxmlformats.org/officeDocument/2006/relationships/tags" Target="../tags/tag986.xml"/><Relationship Id="rId111" Type="http://schemas.openxmlformats.org/officeDocument/2006/relationships/tags" Target="../tags/tag1009.xml"/><Relationship Id="rId132" Type="http://schemas.openxmlformats.org/officeDocument/2006/relationships/tags" Target="../tags/tag1030.xml"/><Relationship Id="rId153" Type="http://schemas.openxmlformats.org/officeDocument/2006/relationships/tags" Target="../tags/tag1051.xml"/><Relationship Id="rId174" Type="http://schemas.openxmlformats.org/officeDocument/2006/relationships/tags" Target="../tags/tag1072.xml"/><Relationship Id="rId179" Type="http://schemas.openxmlformats.org/officeDocument/2006/relationships/tags" Target="../tags/tag1077.xml"/><Relationship Id="rId195" Type="http://schemas.openxmlformats.org/officeDocument/2006/relationships/tags" Target="../tags/tag1093.xml"/><Relationship Id="rId209" Type="http://schemas.openxmlformats.org/officeDocument/2006/relationships/tags" Target="../tags/tag1107.xml"/><Relationship Id="rId190" Type="http://schemas.openxmlformats.org/officeDocument/2006/relationships/tags" Target="../tags/tag1088.xml"/><Relationship Id="rId204" Type="http://schemas.openxmlformats.org/officeDocument/2006/relationships/tags" Target="../tags/tag1102.xml"/><Relationship Id="rId15" Type="http://schemas.openxmlformats.org/officeDocument/2006/relationships/tags" Target="../tags/tag913.xml"/><Relationship Id="rId36" Type="http://schemas.openxmlformats.org/officeDocument/2006/relationships/tags" Target="../tags/tag934.xml"/><Relationship Id="rId57" Type="http://schemas.openxmlformats.org/officeDocument/2006/relationships/tags" Target="../tags/tag955.xml"/><Relationship Id="rId106" Type="http://schemas.openxmlformats.org/officeDocument/2006/relationships/tags" Target="../tags/tag1004.xml"/><Relationship Id="rId127" Type="http://schemas.openxmlformats.org/officeDocument/2006/relationships/tags" Target="../tags/tag1025.xml"/><Relationship Id="rId10" Type="http://schemas.openxmlformats.org/officeDocument/2006/relationships/tags" Target="../tags/tag908.xml"/><Relationship Id="rId31" Type="http://schemas.openxmlformats.org/officeDocument/2006/relationships/tags" Target="../tags/tag929.xml"/><Relationship Id="rId52" Type="http://schemas.openxmlformats.org/officeDocument/2006/relationships/tags" Target="../tags/tag950.xml"/><Relationship Id="rId73" Type="http://schemas.openxmlformats.org/officeDocument/2006/relationships/tags" Target="../tags/tag971.xml"/><Relationship Id="rId78" Type="http://schemas.openxmlformats.org/officeDocument/2006/relationships/tags" Target="../tags/tag976.xml"/><Relationship Id="rId94" Type="http://schemas.openxmlformats.org/officeDocument/2006/relationships/tags" Target="../tags/tag992.xml"/><Relationship Id="rId99" Type="http://schemas.openxmlformats.org/officeDocument/2006/relationships/tags" Target="../tags/tag997.xml"/><Relationship Id="rId101" Type="http://schemas.openxmlformats.org/officeDocument/2006/relationships/tags" Target="../tags/tag999.xml"/><Relationship Id="rId122" Type="http://schemas.openxmlformats.org/officeDocument/2006/relationships/tags" Target="../tags/tag1020.xml"/><Relationship Id="rId143" Type="http://schemas.openxmlformats.org/officeDocument/2006/relationships/tags" Target="../tags/tag1041.xml"/><Relationship Id="rId148" Type="http://schemas.openxmlformats.org/officeDocument/2006/relationships/tags" Target="../tags/tag1046.xml"/><Relationship Id="rId164" Type="http://schemas.openxmlformats.org/officeDocument/2006/relationships/tags" Target="../tags/tag1062.xml"/><Relationship Id="rId169" Type="http://schemas.openxmlformats.org/officeDocument/2006/relationships/tags" Target="../tags/tag1067.xml"/><Relationship Id="rId185" Type="http://schemas.openxmlformats.org/officeDocument/2006/relationships/tags" Target="../tags/tag1083.xml"/><Relationship Id="rId4" Type="http://schemas.openxmlformats.org/officeDocument/2006/relationships/tags" Target="../tags/tag902.xml"/><Relationship Id="rId9" Type="http://schemas.openxmlformats.org/officeDocument/2006/relationships/tags" Target="../tags/tag907.xml"/><Relationship Id="rId180" Type="http://schemas.openxmlformats.org/officeDocument/2006/relationships/tags" Target="../tags/tag1078.xml"/><Relationship Id="rId210" Type="http://schemas.openxmlformats.org/officeDocument/2006/relationships/tags" Target="../tags/tag1108.xml"/><Relationship Id="rId26" Type="http://schemas.openxmlformats.org/officeDocument/2006/relationships/tags" Target="../tags/tag924.xml"/><Relationship Id="rId47" Type="http://schemas.openxmlformats.org/officeDocument/2006/relationships/tags" Target="../tags/tag945.xml"/><Relationship Id="rId68" Type="http://schemas.openxmlformats.org/officeDocument/2006/relationships/tags" Target="../tags/tag966.xml"/><Relationship Id="rId89" Type="http://schemas.openxmlformats.org/officeDocument/2006/relationships/tags" Target="../tags/tag987.xml"/><Relationship Id="rId112" Type="http://schemas.openxmlformats.org/officeDocument/2006/relationships/tags" Target="../tags/tag1010.xml"/><Relationship Id="rId133" Type="http://schemas.openxmlformats.org/officeDocument/2006/relationships/tags" Target="../tags/tag1031.xml"/><Relationship Id="rId154" Type="http://schemas.openxmlformats.org/officeDocument/2006/relationships/tags" Target="../tags/tag1052.xml"/><Relationship Id="rId175" Type="http://schemas.openxmlformats.org/officeDocument/2006/relationships/tags" Target="../tags/tag1073.xml"/><Relationship Id="rId196" Type="http://schemas.openxmlformats.org/officeDocument/2006/relationships/tags" Target="../tags/tag1094.xml"/><Relationship Id="rId200" Type="http://schemas.openxmlformats.org/officeDocument/2006/relationships/tags" Target="../tags/tag1098.xml"/><Relationship Id="rId16" Type="http://schemas.openxmlformats.org/officeDocument/2006/relationships/tags" Target="../tags/tag9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114.xml"/><Relationship Id="rId2" Type="http://schemas.openxmlformats.org/officeDocument/2006/relationships/tags" Target="../tags/tag1113.xml"/><Relationship Id="rId1" Type="http://schemas.openxmlformats.org/officeDocument/2006/relationships/tags" Target="../tags/tag1112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117.xml"/><Relationship Id="rId2" Type="http://schemas.openxmlformats.org/officeDocument/2006/relationships/tags" Target="../tags/tag1116.xml"/><Relationship Id="rId1" Type="http://schemas.openxmlformats.org/officeDocument/2006/relationships/tags" Target="../tags/tag1115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tags" Target="../tags/tag1234.xml"/><Relationship Id="rId21" Type="http://schemas.openxmlformats.org/officeDocument/2006/relationships/tags" Target="../tags/tag1138.xml"/><Relationship Id="rId42" Type="http://schemas.openxmlformats.org/officeDocument/2006/relationships/tags" Target="../tags/tag1159.xml"/><Relationship Id="rId63" Type="http://schemas.openxmlformats.org/officeDocument/2006/relationships/tags" Target="../tags/tag1180.xml"/><Relationship Id="rId84" Type="http://schemas.openxmlformats.org/officeDocument/2006/relationships/tags" Target="../tags/tag1201.xml"/><Relationship Id="rId138" Type="http://schemas.openxmlformats.org/officeDocument/2006/relationships/tags" Target="../tags/tag1255.xml"/><Relationship Id="rId159" Type="http://schemas.openxmlformats.org/officeDocument/2006/relationships/tags" Target="../tags/tag1276.xml"/><Relationship Id="rId170" Type="http://schemas.openxmlformats.org/officeDocument/2006/relationships/tags" Target="../tags/tag1287.xml"/><Relationship Id="rId191" Type="http://schemas.openxmlformats.org/officeDocument/2006/relationships/tags" Target="../tags/tag1308.xml"/><Relationship Id="rId205" Type="http://schemas.openxmlformats.org/officeDocument/2006/relationships/tags" Target="../tags/tag1322.xml"/><Relationship Id="rId107" Type="http://schemas.openxmlformats.org/officeDocument/2006/relationships/tags" Target="../tags/tag1224.xml"/><Relationship Id="rId11" Type="http://schemas.openxmlformats.org/officeDocument/2006/relationships/tags" Target="../tags/tag1128.xml"/><Relationship Id="rId32" Type="http://schemas.openxmlformats.org/officeDocument/2006/relationships/tags" Target="../tags/tag1149.xml"/><Relationship Id="rId37" Type="http://schemas.openxmlformats.org/officeDocument/2006/relationships/tags" Target="../tags/tag1154.xml"/><Relationship Id="rId53" Type="http://schemas.openxmlformats.org/officeDocument/2006/relationships/tags" Target="../tags/tag1170.xml"/><Relationship Id="rId58" Type="http://schemas.openxmlformats.org/officeDocument/2006/relationships/tags" Target="../tags/tag1175.xml"/><Relationship Id="rId74" Type="http://schemas.openxmlformats.org/officeDocument/2006/relationships/tags" Target="../tags/tag1191.xml"/><Relationship Id="rId79" Type="http://schemas.openxmlformats.org/officeDocument/2006/relationships/tags" Target="../tags/tag1196.xml"/><Relationship Id="rId102" Type="http://schemas.openxmlformats.org/officeDocument/2006/relationships/tags" Target="../tags/tag1219.xml"/><Relationship Id="rId123" Type="http://schemas.openxmlformats.org/officeDocument/2006/relationships/tags" Target="../tags/tag1240.xml"/><Relationship Id="rId128" Type="http://schemas.openxmlformats.org/officeDocument/2006/relationships/tags" Target="../tags/tag1245.xml"/><Relationship Id="rId144" Type="http://schemas.openxmlformats.org/officeDocument/2006/relationships/tags" Target="../tags/tag1261.xml"/><Relationship Id="rId149" Type="http://schemas.openxmlformats.org/officeDocument/2006/relationships/tags" Target="../tags/tag1266.xml"/><Relationship Id="rId5" Type="http://schemas.openxmlformats.org/officeDocument/2006/relationships/tags" Target="../tags/tag1122.xml"/><Relationship Id="rId90" Type="http://schemas.openxmlformats.org/officeDocument/2006/relationships/tags" Target="../tags/tag1207.xml"/><Relationship Id="rId95" Type="http://schemas.openxmlformats.org/officeDocument/2006/relationships/tags" Target="../tags/tag1212.xml"/><Relationship Id="rId160" Type="http://schemas.openxmlformats.org/officeDocument/2006/relationships/tags" Target="../tags/tag1277.xml"/><Relationship Id="rId165" Type="http://schemas.openxmlformats.org/officeDocument/2006/relationships/tags" Target="../tags/tag1282.xml"/><Relationship Id="rId181" Type="http://schemas.openxmlformats.org/officeDocument/2006/relationships/tags" Target="../tags/tag1298.xml"/><Relationship Id="rId186" Type="http://schemas.openxmlformats.org/officeDocument/2006/relationships/tags" Target="../tags/tag1303.xml"/><Relationship Id="rId211" Type="http://schemas.openxmlformats.org/officeDocument/2006/relationships/tags" Target="../tags/tag1328.xml"/><Relationship Id="rId22" Type="http://schemas.openxmlformats.org/officeDocument/2006/relationships/tags" Target="../tags/tag1139.xml"/><Relationship Id="rId27" Type="http://schemas.openxmlformats.org/officeDocument/2006/relationships/tags" Target="../tags/tag1144.xml"/><Relationship Id="rId43" Type="http://schemas.openxmlformats.org/officeDocument/2006/relationships/tags" Target="../tags/tag1160.xml"/><Relationship Id="rId48" Type="http://schemas.openxmlformats.org/officeDocument/2006/relationships/tags" Target="../tags/tag1165.xml"/><Relationship Id="rId64" Type="http://schemas.openxmlformats.org/officeDocument/2006/relationships/tags" Target="../tags/tag1181.xml"/><Relationship Id="rId69" Type="http://schemas.openxmlformats.org/officeDocument/2006/relationships/tags" Target="../tags/tag1186.xml"/><Relationship Id="rId113" Type="http://schemas.openxmlformats.org/officeDocument/2006/relationships/tags" Target="../tags/tag1230.xml"/><Relationship Id="rId118" Type="http://schemas.openxmlformats.org/officeDocument/2006/relationships/tags" Target="../tags/tag1235.xml"/><Relationship Id="rId134" Type="http://schemas.openxmlformats.org/officeDocument/2006/relationships/tags" Target="../tags/tag1251.xml"/><Relationship Id="rId139" Type="http://schemas.openxmlformats.org/officeDocument/2006/relationships/tags" Target="../tags/tag1256.xml"/><Relationship Id="rId80" Type="http://schemas.openxmlformats.org/officeDocument/2006/relationships/tags" Target="../tags/tag1197.xml"/><Relationship Id="rId85" Type="http://schemas.openxmlformats.org/officeDocument/2006/relationships/tags" Target="../tags/tag1202.xml"/><Relationship Id="rId150" Type="http://schemas.openxmlformats.org/officeDocument/2006/relationships/tags" Target="../tags/tag1267.xml"/><Relationship Id="rId155" Type="http://schemas.openxmlformats.org/officeDocument/2006/relationships/tags" Target="../tags/tag1272.xml"/><Relationship Id="rId171" Type="http://schemas.openxmlformats.org/officeDocument/2006/relationships/tags" Target="../tags/tag1288.xml"/><Relationship Id="rId176" Type="http://schemas.openxmlformats.org/officeDocument/2006/relationships/tags" Target="../tags/tag1293.xml"/><Relationship Id="rId192" Type="http://schemas.openxmlformats.org/officeDocument/2006/relationships/tags" Target="../tags/tag1309.xml"/><Relationship Id="rId197" Type="http://schemas.openxmlformats.org/officeDocument/2006/relationships/tags" Target="../tags/tag1314.xml"/><Relationship Id="rId206" Type="http://schemas.openxmlformats.org/officeDocument/2006/relationships/tags" Target="../tags/tag1323.xml"/><Relationship Id="rId201" Type="http://schemas.openxmlformats.org/officeDocument/2006/relationships/tags" Target="../tags/tag1318.xml"/><Relationship Id="rId12" Type="http://schemas.openxmlformats.org/officeDocument/2006/relationships/tags" Target="../tags/tag1129.xml"/><Relationship Id="rId17" Type="http://schemas.openxmlformats.org/officeDocument/2006/relationships/tags" Target="../tags/tag1134.xml"/><Relationship Id="rId33" Type="http://schemas.openxmlformats.org/officeDocument/2006/relationships/tags" Target="../tags/tag1150.xml"/><Relationship Id="rId38" Type="http://schemas.openxmlformats.org/officeDocument/2006/relationships/tags" Target="../tags/tag1155.xml"/><Relationship Id="rId59" Type="http://schemas.openxmlformats.org/officeDocument/2006/relationships/tags" Target="../tags/tag1176.xml"/><Relationship Id="rId103" Type="http://schemas.openxmlformats.org/officeDocument/2006/relationships/tags" Target="../tags/tag1220.xml"/><Relationship Id="rId108" Type="http://schemas.openxmlformats.org/officeDocument/2006/relationships/tags" Target="../tags/tag1225.xml"/><Relationship Id="rId124" Type="http://schemas.openxmlformats.org/officeDocument/2006/relationships/tags" Target="../tags/tag1241.xml"/><Relationship Id="rId129" Type="http://schemas.openxmlformats.org/officeDocument/2006/relationships/tags" Target="../tags/tag1246.xml"/><Relationship Id="rId54" Type="http://schemas.openxmlformats.org/officeDocument/2006/relationships/tags" Target="../tags/tag1171.xml"/><Relationship Id="rId70" Type="http://schemas.openxmlformats.org/officeDocument/2006/relationships/tags" Target="../tags/tag1187.xml"/><Relationship Id="rId75" Type="http://schemas.openxmlformats.org/officeDocument/2006/relationships/tags" Target="../tags/tag1192.xml"/><Relationship Id="rId91" Type="http://schemas.openxmlformats.org/officeDocument/2006/relationships/tags" Target="../tags/tag1208.xml"/><Relationship Id="rId96" Type="http://schemas.openxmlformats.org/officeDocument/2006/relationships/tags" Target="../tags/tag1213.xml"/><Relationship Id="rId140" Type="http://schemas.openxmlformats.org/officeDocument/2006/relationships/tags" Target="../tags/tag1257.xml"/><Relationship Id="rId145" Type="http://schemas.openxmlformats.org/officeDocument/2006/relationships/tags" Target="../tags/tag1262.xml"/><Relationship Id="rId161" Type="http://schemas.openxmlformats.org/officeDocument/2006/relationships/tags" Target="../tags/tag1278.xml"/><Relationship Id="rId166" Type="http://schemas.openxmlformats.org/officeDocument/2006/relationships/tags" Target="../tags/tag1283.xml"/><Relationship Id="rId182" Type="http://schemas.openxmlformats.org/officeDocument/2006/relationships/tags" Target="../tags/tag1299.xml"/><Relationship Id="rId187" Type="http://schemas.openxmlformats.org/officeDocument/2006/relationships/tags" Target="../tags/tag1304.xml"/><Relationship Id="rId1" Type="http://schemas.openxmlformats.org/officeDocument/2006/relationships/tags" Target="../tags/tag1118.xml"/><Relationship Id="rId6" Type="http://schemas.openxmlformats.org/officeDocument/2006/relationships/tags" Target="../tags/tag1123.xml"/><Relationship Id="rId212" Type="http://schemas.openxmlformats.org/officeDocument/2006/relationships/tags" Target="../tags/tag1329.xml"/><Relationship Id="rId23" Type="http://schemas.openxmlformats.org/officeDocument/2006/relationships/tags" Target="../tags/tag1140.xml"/><Relationship Id="rId28" Type="http://schemas.openxmlformats.org/officeDocument/2006/relationships/tags" Target="../tags/tag1145.xml"/><Relationship Id="rId49" Type="http://schemas.openxmlformats.org/officeDocument/2006/relationships/tags" Target="../tags/tag1166.xml"/><Relationship Id="rId114" Type="http://schemas.openxmlformats.org/officeDocument/2006/relationships/tags" Target="../tags/tag1231.xml"/><Relationship Id="rId119" Type="http://schemas.openxmlformats.org/officeDocument/2006/relationships/tags" Target="../tags/tag1236.xml"/><Relationship Id="rId44" Type="http://schemas.openxmlformats.org/officeDocument/2006/relationships/tags" Target="../tags/tag1161.xml"/><Relationship Id="rId60" Type="http://schemas.openxmlformats.org/officeDocument/2006/relationships/tags" Target="../tags/tag1177.xml"/><Relationship Id="rId65" Type="http://schemas.openxmlformats.org/officeDocument/2006/relationships/tags" Target="../tags/tag1182.xml"/><Relationship Id="rId81" Type="http://schemas.openxmlformats.org/officeDocument/2006/relationships/tags" Target="../tags/tag1198.xml"/><Relationship Id="rId86" Type="http://schemas.openxmlformats.org/officeDocument/2006/relationships/tags" Target="../tags/tag1203.xml"/><Relationship Id="rId130" Type="http://schemas.openxmlformats.org/officeDocument/2006/relationships/tags" Target="../tags/tag1247.xml"/><Relationship Id="rId135" Type="http://schemas.openxmlformats.org/officeDocument/2006/relationships/tags" Target="../tags/tag1252.xml"/><Relationship Id="rId151" Type="http://schemas.openxmlformats.org/officeDocument/2006/relationships/tags" Target="../tags/tag1268.xml"/><Relationship Id="rId156" Type="http://schemas.openxmlformats.org/officeDocument/2006/relationships/tags" Target="../tags/tag1273.xml"/><Relationship Id="rId177" Type="http://schemas.openxmlformats.org/officeDocument/2006/relationships/tags" Target="../tags/tag1294.xml"/><Relationship Id="rId198" Type="http://schemas.openxmlformats.org/officeDocument/2006/relationships/tags" Target="../tags/tag1315.xml"/><Relationship Id="rId172" Type="http://schemas.openxmlformats.org/officeDocument/2006/relationships/tags" Target="../tags/tag1289.xml"/><Relationship Id="rId193" Type="http://schemas.openxmlformats.org/officeDocument/2006/relationships/tags" Target="../tags/tag1310.xml"/><Relationship Id="rId202" Type="http://schemas.openxmlformats.org/officeDocument/2006/relationships/tags" Target="../tags/tag1319.xml"/><Relationship Id="rId207" Type="http://schemas.openxmlformats.org/officeDocument/2006/relationships/tags" Target="../tags/tag1324.xml"/><Relationship Id="rId13" Type="http://schemas.openxmlformats.org/officeDocument/2006/relationships/tags" Target="../tags/tag1130.xml"/><Relationship Id="rId18" Type="http://schemas.openxmlformats.org/officeDocument/2006/relationships/tags" Target="../tags/tag1135.xml"/><Relationship Id="rId39" Type="http://schemas.openxmlformats.org/officeDocument/2006/relationships/tags" Target="../tags/tag1156.xml"/><Relationship Id="rId109" Type="http://schemas.openxmlformats.org/officeDocument/2006/relationships/tags" Target="../tags/tag1226.xml"/><Relationship Id="rId34" Type="http://schemas.openxmlformats.org/officeDocument/2006/relationships/tags" Target="../tags/tag1151.xml"/><Relationship Id="rId50" Type="http://schemas.openxmlformats.org/officeDocument/2006/relationships/tags" Target="../tags/tag1167.xml"/><Relationship Id="rId55" Type="http://schemas.openxmlformats.org/officeDocument/2006/relationships/tags" Target="../tags/tag1172.xml"/><Relationship Id="rId76" Type="http://schemas.openxmlformats.org/officeDocument/2006/relationships/tags" Target="../tags/tag1193.xml"/><Relationship Id="rId97" Type="http://schemas.openxmlformats.org/officeDocument/2006/relationships/tags" Target="../tags/tag1214.xml"/><Relationship Id="rId104" Type="http://schemas.openxmlformats.org/officeDocument/2006/relationships/tags" Target="../tags/tag1221.xml"/><Relationship Id="rId120" Type="http://schemas.openxmlformats.org/officeDocument/2006/relationships/tags" Target="../tags/tag1237.xml"/><Relationship Id="rId125" Type="http://schemas.openxmlformats.org/officeDocument/2006/relationships/tags" Target="../tags/tag1242.xml"/><Relationship Id="rId141" Type="http://schemas.openxmlformats.org/officeDocument/2006/relationships/tags" Target="../tags/tag1258.xml"/><Relationship Id="rId146" Type="http://schemas.openxmlformats.org/officeDocument/2006/relationships/tags" Target="../tags/tag1263.xml"/><Relationship Id="rId167" Type="http://schemas.openxmlformats.org/officeDocument/2006/relationships/tags" Target="../tags/tag1284.xml"/><Relationship Id="rId188" Type="http://schemas.openxmlformats.org/officeDocument/2006/relationships/tags" Target="../tags/tag1305.xml"/><Relationship Id="rId7" Type="http://schemas.openxmlformats.org/officeDocument/2006/relationships/tags" Target="../tags/tag1124.xml"/><Relationship Id="rId71" Type="http://schemas.openxmlformats.org/officeDocument/2006/relationships/tags" Target="../tags/tag1188.xml"/><Relationship Id="rId92" Type="http://schemas.openxmlformats.org/officeDocument/2006/relationships/tags" Target="../tags/tag1209.xml"/><Relationship Id="rId162" Type="http://schemas.openxmlformats.org/officeDocument/2006/relationships/tags" Target="../tags/tag1279.xml"/><Relationship Id="rId183" Type="http://schemas.openxmlformats.org/officeDocument/2006/relationships/tags" Target="../tags/tag1300.xml"/><Relationship Id="rId213" Type="http://schemas.openxmlformats.org/officeDocument/2006/relationships/slideLayout" Target="../slideLayouts/slideLayout7.xml"/><Relationship Id="rId2" Type="http://schemas.openxmlformats.org/officeDocument/2006/relationships/tags" Target="../tags/tag1119.xml"/><Relationship Id="rId29" Type="http://schemas.openxmlformats.org/officeDocument/2006/relationships/tags" Target="../tags/tag1146.xml"/><Relationship Id="rId24" Type="http://schemas.openxmlformats.org/officeDocument/2006/relationships/tags" Target="../tags/tag1141.xml"/><Relationship Id="rId40" Type="http://schemas.openxmlformats.org/officeDocument/2006/relationships/tags" Target="../tags/tag1157.xml"/><Relationship Id="rId45" Type="http://schemas.openxmlformats.org/officeDocument/2006/relationships/tags" Target="../tags/tag1162.xml"/><Relationship Id="rId66" Type="http://schemas.openxmlformats.org/officeDocument/2006/relationships/tags" Target="../tags/tag1183.xml"/><Relationship Id="rId87" Type="http://schemas.openxmlformats.org/officeDocument/2006/relationships/tags" Target="../tags/tag1204.xml"/><Relationship Id="rId110" Type="http://schemas.openxmlformats.org/officeDocument/2006/relationships/tags" Target="../tags/tag1227.xml"/><Relationship Id="rId115" Type="http://schemas.openxmlformats.org/officeDocument/2006/relationships/tags" Target="../tags/tag1232.xml"/><Relationship Id="rId131" Type="http://schemas.openxmlformats.org/officeDocument/2006/relationships/tags" Target="../tags/tag1248.xml"/><Relationship Id="rId136" Type="http://schemas.openxmlformats.org/officeDocument/2006/relationships/tags" Target="../tags/tag1253.xml"/><Relationship Id="rId157" Type="http://schemas.openxmlformats.org/officeDocument/2006/relationships/tags" Target="../tags/tag1274.xml"/><Relationship Id="rId178" Type="http://schemas.openxmlformats.org/officeDocument/2006/relationships/tags" Target="../tags/tag1295.xml"/><Relationship Id="rId61" Type="http://schemas.openxmlformats.org/officeDocument/2006/relationships/tags" Target="../tags/tag1178.xml"/><Relationship Id="rId82" Type="http://schemas.openxmlformats.org/officeDocument/2006/relationships/tags" Target="../tags/tag1199.xml"/><Relationship Id="rId152" Type="http://schemas.openxmlformats.org/officeDocument/2006/relationships/tags" Target="../tags/tag1269.xml"/><Relationship Id="rId173" Type="http://schemas.openxmlformats.org/officeDocument/2006/relationships/tags" Target="../tags/tag1290.xml"/><Relationship Id="rId194" Type="http://schemas.openxmlformats.org/officeDocument/2006/relationships/tags" Target="../tags/tag1311.xml"/><Relationship Id="rId199" Type="http://schemas.openxmlformats.org/officeDocument/2006/relationships/tags" Target="../tags/tag1316.xml"/><Relationship Id="rId203" Type="http://schemas.openxmlformats.org/officeDocument/2006/relationships/tags" Target="../tags/tag1320.xml"/><Relationship Id="rId208" Type="http://schemas.openxmlformats.org/officeDocument/2006/relationships/tags" Target="../tags/tag1325.xml"/><Relationship Id="rId19" Type="http://schemas.openxmlformats.org/officeDocument/2006/relationships/tags" Target="../tags/tag1136.xml"/><Relationship Id="rId14" Type="http://schemas.openxmlformats.org/officeDocument/2006/relationships/tags" Target="../tags/tag1131.xml"/><Relationship Id="rId30" Type="http://schemas.openxmlformats.org/officeDocument/2006/relationships/tags" Target="../tags/tag1147.xml"/><Relationship Id="rId35" Type="http://schemas.openxmlformats.org/officeDocument/2006/relationships/tags" Target="../tags/tag1152.xml"/><Relationship Id="rId56" Type="http://schemas.openxmlformats.org/officeDocument/2006/relationships/tags" Target="../tags/tag1173.xml"/><Relationship Id="rId77" Type="http://schemas.openxmlformats.org/officeDocument/2006/relationships/tags" Target="../tags/tag1194.xml"/><Relationship Id="rId100" Type="http://schemas.openxmlformats.org/officeDocument/2006/relationships/tags" Target="../tags/tag1217.xml"/><Relationship Id="rId105" Type="http://schemas.openxmlformats.org/officeDocument/2006/relationships/tags" Target="../tags/tag1222.xml"/><Relationship Id="rId126" Type="http://schemas.openxmlformats.org/officeDocument/2006/relationships/tags" Target="../tags/tag1243.xml"/><Relationship Id="rId147" Type="http://schemas.openxmlformats.org/officeDocument/2006/relationships/tags" Target="../tags/tag1264.xml"/><Relationship Id="rId168" Type="http://schemas.openxmlformats.org/officeDocument/2006/relationships/tags" Target="../tags/tag1285.xml"/><Relationship Id="rId8" Type="http://schemas.openxmlformats.org/officeDocument/2006/relationships/tags" Target="../tags/tag1125.xml"/><Relationship Id="rId51" Type="http://schemas.openxmlformats.org/officeDocument/2006/relationships/tags" Target="../tags/tag1168.xml"/><Relationship Id="rId72" Type="http://schemas.openxmlformats.org/officeDocument/2006/relationships/tags" Target="../tags/tag1189.xml"/><Relationship Id="rId93" Type="http://schemas.openxmlformats.org/officeDocument/2006/relationships/tags" Target="../tags/tag1210.xml"/><Relationship Id="rId98" Type="http://schemas.openxmlformats.org/officeDocument/2006/relationships/tags" Target="../tags/tag1215.xml"/><Relationship Id="rId121" Type="http://schemas.openxmlformats.org/officeDocument/2006/relationships/tags" Target="../tags/tag1238.xml"/><Relationship Id="rId142" Type="http://schemas.openxmlformats.org/officeDocument/2006/relationships/tags" Target="../tags/tag1259.xml"/><Relationship Id="rId163" Type="http://schemas.openxmlformats.org/officeDocument/2006/relationships/tags" Target="../tags/tag1280.xml"/><Relationship Id="rId184" Type="http://schemas.openxmlformats.org/officeDocument/2006/relationships/tags" Target="../tags/tag1301.xml"/><Relationship Id="rId189" Type="http://schemas.openxmlformats.org/officeDocument/2006/relationships/tags" Target="../tags/tag1306.xml"/><Relationship Id="rId3" Type="http://schemas.openxmlformats.org/officeDocument/2006/relationships/tags" Target="../tags/tag1120.xml"/><Relationship Id="rId214" Type="http://schemas.openxmlformats.org/officeDocument/2006/relationships/image" Target="../media/image47.png"/><Relationship Id="rId25" Type="http://schemas.openxmlformats.org/officeDocument/2006/relationships/tags" Target="../tags/tag1142.xml"/><Relationship Id="rId46" Type="http://schemas.openxmlformats.org/officeDocument/2006/relationships/tags" Target="../tags/tag1163.xml"/><Relationship Id="rId67" Type="http://schemas.openxmlformats.org/officeDocument/2006/relationships/tags" Target="../tags/tag1184.xml"/><Relationship Id="rId116" Type="http://schemas.openxmlformats.org/officeDocument/2006/relationships/tags" Target="../tags/tag1233.xml"/><Relationship Id="rId137" Type="http://schemas.openxmlformats.org/officeDocument/2006/relationships/tags" Target="../tags/tag1254.xml"/><Relationship Id="rId158" Type="http://schemas.openxmlformats.org/officeDocument/2006/relationships/tags" Target="../tags/tag1275.xml"/><Relationship Id="rId20" Type="http://schemas.openxmlformats.org/officeDocument/2006/relationships/tags" Target="../tags/tag1137.xml"/><Relationship Id="rId41" Type="http://schemas.openxmlformats.org/officeDocument/2006/relationships/tags" Target="../tags/tag1158.xml"/><Relationship Id="rId62" Type="http://schemas.openxmlformats.org/officeDocument/2006/relationships/tags" Target="../tags/tag1179.xml"/><Relationship Id="rId83" Type="http://schemas.openxmlformats.org/officeDocument/2006/relationships/tags" Target="../tags/tag1200.xml"/><Relationship Id="rId88" Type="http://schemas.openxmlformats.org/officeDocument/2006/relationships/tags" Target="../tags/tag1205.xml"/><Relationship Id="rId111" Type="http://schemas.openxmlformats.org/officeDocument/2006/relationships/tags" Target="../tags/tag1228.xml"/><Relationship Id="rId132" Type="http://schemas.openxmlformats.org/officeDocument/2006/relationships/tags" Target="../tags/tag1249.xml"/><Relationship Id="rId153" Type="http://schemas.openxmlformats.org/officeDocument/2006/relationships/tags" Target="../tags/tag1270.xml"/><Relationship Id="rId174" Type="http://schemas.openxmlformats.org/officeDocument/2006/relationships/tags" Target="../tags/tag1291.xml"/><Relationship Id="rId179" Type="http://schemas.openxmlformats.org/officeDocument/2006/relationships/tags" Target="../tags/tag1296.xml"/><Relationship Id="rId195" Type="http://schemas.openxmlformats.org/officeDocument/2006/relationships/tags" Target="../tags/tag1312.xml"/><Relationship Id="rId209" Type="http://schemas.openxmlformats.org/officeDocument/2006/relationships/tags" Target="../tags/tag1326.xml"/><Relationship Id="rId190" Type="http://schemas.openxmlformats.org/officeDocument/2006/relationships/tags" Target="../tags/tag1307.xml"/><Relationship Id="rId204" Type="http://schemas.openxmlformats.org/officeDocument/2006/relationships/tags" Target="../tags/tag1321.xml"/><Relationship Id="rId15" Type="http://schemas.openxmlformats.org/officeDocument/2006/relationships/tags" Target="../tags/tag1132.xml"/><Relationship Id="rId36" Type="http://schemas.openxmlformats.org/officeDocument/2006/relationships/tags" Target="../tags/tag1153.xml"/><Relationship Id="rId57" Type="http://schemas.openxmlformats.org/officeDocument/2006/relationships/tags" Target="../tags/tag1174.xml"/><Relationship Id="rId106" Type="http://schemas.openxmlformats.org/officeDocument/2006/relationships/tags" Target="../tags/tag1223.xml"/><Relationship Id="rId127" Type="http://schemas.openxmlformats.org/officeDocument/2006/relationships/tags" Target="../tags/tag1244.xml"/><Relationship Id="rId10" Type="http://schemas.openxmlformats.org/officeDocument/2006/relationships/tags" Target="../tags/tag1127.xml"/><Relationship Id="rId31" Type="http://schemas.openxmlformats.org/officeDocument/2006/relationships/tags" Target="../tags/tag1148.xml"/><Relationship Id="rId52" Type="http://schemas.openxmlformats.org/officeDocument/2006/relationships/tags" Target="../tags/tag1169.xml"/><Relationship Id="rId73" Type="http://schemas.openxmlformats.org/officeDocument/2006/relationships/tags" Target="../tags/tag1190.xml"/><Relationship Id="rId78" Type="http://schemas.openxmlformats.org/officeDocument/2006/relationships/tags" Target="../tags/tag1195.xml"/><Relationship Id="rId94" Type="http://schemas.openxmlformats.org/officeDocument/2006/relationships/tags" Target="../tags/tag1211.xml"/><Relationship Id="rId99" Type="http://schemas.openxmlformats.org/officeDocument/2006/relationships/tags" Target="../tags/tag1216.xml"/><Relationship Id="rId101" Type="http://schemas.openxmlformats.org/officeDocument/2006/relationships/tags" Target="../tags/tag1218.xml"/><Relationship Id="rId122" Type="http://schemas.openxmlformats.org/officeDocument/2006/relationships/tags" Target="../tags/tag1239.xml"/><Relationship Id="rId143" Type="http://schemas.openxmlformats.org/officeDocument/2006/relationships/tags" Target="../tags/tag1260.xml"/><Relationship Id="rId148" Type="http://schemas.openxmlformats.org/officeDocument/2006/relationships/tags" Target="../tags/tag1265.xml"/><Relationship Id="rId164" Type="http://schemas.openxmlformats.org/officeDocument/2006/relationships/tags" Target="../tags/tag1281.xml"/><Relationship Id="rId169" Type="http://schemas.openxmlformats.org/officeDocument/2006/relationships/tags" Target="../tags/tag1286.xml"/><Relationship Id="rId185" Type="http://schemas.openxmlformats.org/officeDocument/2006/relationships/tags" Target="../tags/tag1302.xml"/><Relationship Id="rId4" Type="http://schemas.openxmlformats.org/officeDocument/2006/relationships/tags" Target="../tags/tag1121.xml"/><Relationship Id="rId9" Type="http://schemas.openxmlformats.org/officeDocument/2006/relationships/tags" Target="../tags/tag1126.xml"/><Relationship Id="rId180" Type="http://schemas.openxmlformats.org/officeDocument/2006/relationships/tags" Target="../tags/tag1297.xml"/><Relationship Id="rId210" Type="http://schemas.openxmlformats.org/officeDocument/2006/relationships/tags" Target="../tags/tag1327.xml"/><Relationship Id="rId26" Type="http://schemas.openxmlformats.org/officeDocument/2006/relationships/tags" Target="../tags/tag1143.xml"/><Relationship Id="rId47" Type="http://schemas.openxmlformats.org/officeDocument/2006/relationships/tags" Target="../tags/tag1164.xml"/><Relationship Id="rId68" Type="http://schemas.openxmlformats.org/officeDocument/2006/relationships/tags" Target="../tags/tag1185.xml"/><Relationship Id="rId89" Type="http://schemas.openxmlformats.org/officeDocument/2006/relationships/tags" Target="../tags/tag1206.xml"/><Relationship Id="rId112" Type="http://schemas.openxmlformats.org/officeDocument/2006/relationships/tags" Target="../tags/tag1229.xml"/><Relationship Id="rId133" Type="http://schemas.openxmlformats.org/officeDocument/2006/relationships/tags" Target="../tags/tag1250.xml"/><Relationship Id="rId154" Type="http://schemas.openxmlformats.org/officeDocument/2006/relationships/tags" Target="../tags/tag1271.xml"/><Relationship Id="rId175" Type="http://schemas.openxmlformats.org/officeDocument/2006/relationships/tags" Target="../tags/tag1292.xml"/><Relationship Id="rId196" Type="http://schemas.openxmlformats.org/officeDocument/2006/relationships/tags" Target="../tags/tag1313.xml"/><Relationship Id="rId200" Type="http://schemas.openxmlformats.org/officeDocument/2006/relationships/tags" Target="../tags/tag1317.xml"/><Relationship Id="rId16" Type="http://schemas.openxmlformats.org/officeDocument/2006/relationships/tags" Target="../tags/tag1133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tags" Target="../tags/tag1446.xml"/><Relationship Id="rId21" Type="http://schemas.openxmlformats.org/officeDocument/2006/relationships/tags" Target="../tags/tag1350.xml"/><Relationship Id="rId42" Type="http://schemas.openxmlformats.org/officeDocument/2006/relationships/tags" Target="../tags/tag1371.xml"/><Relationship Id="rId63" Type="http://schemas.openxmlformats.org/officeDocument/2006/relationships/tags" Target="../tags/tag1392.xml"/><Relationship Id="rId84" Type="http://schemas.openxmlformats.org/officeDocument/2006/relationships/tags" Target="../tags/tag1413.xml"/><Relationship Id="rId138" Type="http://schemas.openxmlformats.org/officeDocument/2006/relationships/tags" Target="../tags/tag1467.xml"/><Relationship Id="rId159" Type="http://schemas.openxmlformats.org/officeDocument/2006/relationships/tags" Target="../tags/tag1488.xml"/><Relationship Id="rId170" Type="http://schemas.openxmlformats.org/officeDocument/2006/relationships/tags" Target="../tags/tag1499.xml"/><Relationship Id="rId191" Type="http://schemas.openxmlformats.org/officeDocument/2006/relationships/tags" Target="../tags/tag1520.xml"/><Relationship Id="rId205" Type="http://schemas.openxmlformats.org/officeDocument/2006/relationships/tags" Target="../tags/tag1534.xml"/><Relationship Id="rId107" Type="http://schemas.openxmlformats.org/officeDocument/2006/relationships/tags" Target="../tags/tag1436.xml"/><Relationship Id="rId11" Type="http://schemas.openxmlformats.org/officeDocument/2006/relationships/tags" Target="../tags/tag1340.xml"/><Relationship Id="rId32" Type="http://schemas.openxmlformats.org/officeDocument/2006/relationships/tags" Target="../tags/tag1361.xml"/><Relationship Id="rId37" Type="http://schemas.openxmlformats.org/officeDocument/2006/relationships/tags" Target="../tags/tag1366.xml"/><Relationship Id="rId53" Type="http://schemas.openxmlformats.org/officeDocument/2006/relationships/tags" Target="../tags/tag1382.xml"/><Relationship Id="rId58" Type="http://schemas.openxmlformats.org/officeDocument/2006/relationships/tags" Target="../tags/tag1387.xml"/><Relationship Id="rId74" Type="http://schemas.openxmlformats.org/officeDocument/2006/relationships/tags" Target="../tags/tag1403.xml"/><Relationship Id="rId79" Type="http://schemas.openxmlformats.org/officeDocument/2006/relationships/tags" Target="../tags/tag1408.xml"/><Relationship Id="rId102" Type="http://schemas.openxmlformats.org/officeDocument/2006/relationships/tags" Target="../tags/tag1431.xml"/><Relationship Id="rId123" Type="http://schemas.openxmlformats.org/officeDocument/2006/relationships/tags" Target="../tags/tag1452.xml"/><Relationship Id="rId128" Type="http://schemas.openxmlformats.org/officeDocument/2006/relationships/tags" Target="../tags/tag1457.xml"/><Relationship Id="rId144" Type="http://schemas.openxmlformats.org/officeDocument/2006/relationships/tags" Target="../tags/tag1473.xml"/><Relationship Id="rId149" Type="http://schemas.openxmlformats.org/officeDocument/2006/relationships/tags" Target="../tags/tag1478.xml"/><Relationship Id="rId5" Type="http://schemas.openxmlformats.org/officeDocument/2006/relationships/tags" Target="../tags/tag1334.xml"/><Relationship Id="rId90" Type="http://schemas.openxmlformats.org/officeDocument/2006/relationships/tags" Target="../tags/tag1419.xml"/><Relationship Id="rId95" Type="http://schemas.openxmlformats.org/officeDocument/2006/relationships/tags" Target="../tags/tag1424.xml"/><Relationship Id="rId160" Type="http://schemas.openxmlformats.org/officeDocument/2006/relationships/tags" Target="../tags/tag1489.xml"/><Relationship Id="rId165" Type="http://schemas.openxmlformats.org/officeDocument/2006/relationships/tags" Target="../tags/tag1494.xml"/><Relationship Id="rId181" Type="http://schemas.openxmlformats.org/officeDocument/2006/relationships/tags" Target="../tags/tag1510.xml"/><Relationship Id="rId186" Type="http://schemas.openxmlformats.org/officeDocument/2006/relationships/tags" Target="../tags/tag1515.xml"/><Relationship Id="rId211" Type="http://schemas.openxmlformats.org/officeDocument/2006/relationships/tags" Target="../tags/tag1540.xml"/><Relationship Id="rId22" Type="http://schemas.openxmlformats.org/officeDocument/2006/relationships/tags" Target="../tags/tag1351.xml"/><Relationship Id="rId27" Type="http://schemas.openxmlformats.org/officeDocument/2006/relationships/tags" Target="../tags/tag1356.xml"/><Relationship Id="rId43" Type="http://schemas.openxmlformats.org/officeDocument/2006/relationships/tags" Target="../tags/tag1372.xml"/><Relationship Id="rId48" Type="http://schemas.openxmlformats.org/officeDocument/2006/relationships/tags" Target="../tags/tag1377.xml"/><Relationship Id="rId64" Type="http://schemas.openxmlformats.org/officeDocument/2006/relationships/tags" Target="../tags/tag1393.xml"/><Relationship Id="rId69" Type="http://schemas.openxmlformats.org/officeDocument/2006/relationships/tags" Target="../tags/tag1398.xml"/><Relationship Id="rId113" Type="http://schemas.openxmlformats.org/officeDocument/2006/relationships/tags" Target="../tags/tag1442.xml"/><Relationship Id="rId118" Type="http://schemas.openxmlformats.org/officeDocument/2006/relationships/tags" Target="../tags/tag1447.xml"/><Relationship Id="rId134" Type="http://schemas.openxmlformats.org/officeDocument/2006/relationships/tags" Target="../tags/tag1463.xml"/><Relationship Id="rId139" Type="http://schemas.openxmlformats.org/officeDocument/2006/relationships/tags" Target="../tags/tag1468.xml"/><Relationship Id="rId80" Type="http://schemas.openxmlformats.org/officeDocument/2006/relationships/tags" Target="../tags/tag1409.xml"/><Relationship Id="rId85" Type="http://schemas.openxmlformats.org/officeDocument/2006/relationships/tags" Target="../tags/tag1414.xml"/><Relationship Id="rId150" Type="http://schemas.openxmlformats.org/officeDocument/2006/relationships/tags" Target="../tags/tag1479.xml"/><Relationship Id="rId155" Type="http://schemas.openxmlformats.org/officeDocument/2006/relationships/tags" Target="../tags/tag1484.xml"/><Relationship Id="rId171" Type="http://schemas.openxmlformats.org/officeDocument/2006/relationships/tags" Target="../tags/tag1500.xml"/><Relationship Id="rId176" Type="http://schemas.openxmlformats.org/officeDocument/2006/relationships/tags" Target="../tags/tag1505.xml"/><Relationship Id="rId192" Type="http://schemas.openxmlformats.org/officeDocument/2006/relationships/tags" Target="../tags/tag1521.xml"/><Relationship Id="rId197" Type="http://schemas.openxmlformats.org/officeDocument/2006/relationships/tags" Target="../tags/tag1526.xml"/><Relationship Id="rId206" Type="http://schemas.openxmlformats.org/officeDocument/2006/relationships/tags" Target="../tags/tag1535.xml"/><Relationship Id="rId201" Type="http://schemas.openxmlformats.org/officeDocument/2006/relationships/tags" Target="../tags/tag1530.xml"/><Relationship Id="rId12" Type="http://schemas.openxmlformats.org/officeDocument/2006/relationships/tags" Target="../tags/tag1341.xml"/><Relationship Id="rId17" Type="http://schemas.openxmlformats.org/officeDocument/2006/relationships/tags" Target="../tags/tag1346.xml"/><Relationship Id="rId33" Type="http://schemas.openxmlformats.org/officeDocument/2006/relationships/tags" Target="../tags/tag1362.xml"/><Relationship Id="rId38" Type="http://schemas.openxmlformats.org/officeDocument/2006/relationships/tags" Target="../tags/tag1367.xml"/><Relationship Id="rId59" Type="http://schemas.openxmlformats.org/officeDocument/2006/relationships/tags" Target="../tags/tag1388.xml"/><Relationship Id="rId103" Type="http://schemas.openxmlformats.org/officeDocument/2006/relationships/tags" Target="../tags/tag1432.xml"/><Relationship Id="rId108" Type="http://schemas.openxmlformats.org/officeDocument/2006/relationships/tags" Target="../tags/tag1437.xml"/><Relationship Id="rId124" Type="http://schemas.openxmlformats.org/officeDocument/2006/relationships/tags" Target="../tags/tag1453.xml"/><Relationship Id="rId129" Type="http://schemas.openxmlformats.org/officeDocument/2006/relationships/tags" Target="../tags/tag1458.xml"/><Relationship Id="rId54" Type="http://schemas.openxmlformats.org/officeDocument/2006/relationships/tags" Target="../tags/tag1383.xml"/><Relationship Id="rId70" Type="http://schemas.openxmlformats.org/officeDocument/2006/relationships/tags" Target="../tags/tag1399.xml"/><Relationship Id="rId75" Type="http://schemas.openxmlformats.org/officeDocument/2006/relationships/tags" Target="../tags/tag1404.xml"/><Relationship Id="rId91" Type="http://schemas.openxmlformats.org/officeDocument/2006/relationships/tags" Target="../tags/tag1420.xml"/><Relationship Id="rId96" Type="http://schemas.openxmlformats.org/officeDocument/2006/relationships/tags" Target="../tags/tag1425.xml"/><Relationship Id="rId140" Type="http://schemas.openxmlformats.org/officeDocument/2006/relationships/tags" Target="../tags/tag1469.xml"/><Relationship Id="rId145" Type="http://schemas.openxmlformats.org/officeDocument/2006/relationships/tags" Target="../tags/tag1474.xml"/><Relationship Id="rId161" Type="http://schemas.openxmlformats.org/officeDocument/2006/relationships/tags" Target="../tags/tag1490.xml"/><Relationship Id="rId166" Type="http://schemas.openxmlformats.org/officeDocument/2006/relationships/tags" Target="../tags/tag1495.xml"/><Relationship Id="rId182" Type="http://schemas.openxmlformats.org/officeDocument/2006/relationships/tags" Target="../tags/tag1511.xml"/><Relationship Id="rId187" Type="http://schemas.openxmlformats.org/officeDocument/2006/relationships/tags" Target="../tags/tag1516.xml"/><Relationship Id="rId1" Type="http://schemas.openxmlformats.org/officeDocument/2006/relationships/tags" Target="../tags/tag1330.xml"/><Relationship Id="rId6" Type="http://schemas.openxmlformats.org/officeDocument/2006/relationships/tags" Target="../tags/tag1335.xml"/><Relationship Id="rId212" Type="http://schemas.openxmlformats.org/officeDocument/2006/relationships/tags" Target="../tags/tag1541.xml"/><Relationship Id="rId23" Type="http://schemas.openxmlformats.org/officeDocument/2006/relationships/tags" Target="../tags/tag1352.xml"/><Relationship Id="rId28" Type="http://schemas.openxmlformats.org/officeDocument/2006/relationships/tags" Target="../tags/tag1357.xml"/><Relationship Id="rId49" Type="http://schemas.openxmlformats.org/officeDocument/2006/relationships/tags" Target="../tags/tag1378.xml"/><Relationship Id="rId114" Type="http://schemas.openxmlformats.org/officeDocument/2006/relationships/tags" Target="../tags/tag1443.xml"/><Relationship Id="rId119" Type="http://schemas.openxmlformats.org/officeDocument/2006/relationships/tags" Target="../tags/tag1448.xml"/><Relationship Id="rId44" Type="http://schemas.openxmlformats.org/officeDocument/2006/relationships/tags" Target="../tags/tag1373.xml"/><Relationship Id="rId60" Type="http://schemas.openxmlformats.org/officeDocument/2006/relationships/tags" Target="../tags/tag1389.xml"/><Relationship Id="rId65" Type="http://schemas.openxmlformats.org/officeDocument/2006/relationships/tags" Target="../tags/tag1394.xml"/><Relationship Id="rId81" Type="http://schemas.openxmlformats.org/officeDocument/2006/relationships/tags" Target="../tags/tag1410.xml"/><Relationship Id="rId86" Type="http://schemas.openxmlformats.org/officeDocument/2006/relationships/tags" Target="../tags/tag1415.xml"/><Relationship Id="rId130" Type="http://schemas.openxmlformats.org/officeDocument/2006/relationships/tags" Target="../tags/tag1459.xml"/><Relationship Id="rId135" Type="http://schemas.openxmlformats.org/officeDocument/2006/relationships/tags" Target="../tags/tag1464.xml"/><Relationship Id="rId151" Type="http://schemas.openxmlformats.org/officeDocument/2006/relationships/tags" Target="../tags/tag1480.xml"/><Relationship Id="rId156" Type="http://schemas.openxmlformats.org/officeDocument/2006/relationships/tags" Target="../tags/tag1485.xml"/><Relationship Id="rId177" Type="http://schemas.openxmlformats.org/officeDocument/2006/relationships/tags" Target="../tags/tag1506.xml"/><Relationship Id="rId198" Type="http://schemas.openxmlformats.org/officeDocument/2006/relationships/tags" Target="../tags/tag1527.xml"/><Relationship Id="rId172" Type="http://schemas.openxmlformats.org/officeDocument/2006/relationships/tags" Target="../tags/tag1501.xml"/><Relationship Id="rId193" Type="http://schemas.openxmlformats.org/officeDocument/2006/relationships/tags" Target="../tags/tag1522.xml"/><Relationship Id="rId202" Type="http://schemas.openxmlformats.org/officeDocument/2006/relationships/tags" Target="../tags/tag1531.xml"/><Relationship Id="rId207" Type="http://schemas.openxmlformats.org/officeDocument/2006/relationships/tags" Target="../tags/tag1536.xml"/><Relationship Id="rId13" Type="http://schemas.openxmlformats.org/officeDocument/2006/relationships/tags" Target="../tags/tag1342.xml"/><Relationship Id="rId18" Type="http://schemas.openxmlformats.org/officeDocument/2006/relationships/tags" Target="../tags/tag1347.xml"/><Relationship Id="rId39" Type="http://schemas.openxmlformats.org/officeDocument/2006/relationships/tags" Target="../tags/tag1368.xml"/><Relationship Id="rId109" Type="http://schemas.openxmlformats.org/officeDocument/2006/relationships/tags" Target="../tags/tag1438.xml"/><Relationship Id="rId34" Type="http://schemas.openxmlformats.org/officeDocument/2006/relationships/tags" Target="../tags/tag1363.xml"/><Relationship Id="rId50" Type="http://schemas.openxmlformats.org/officeDocument/2006/relationships/tags" Target="../tags/tag1379.xml"/><Relationship Id="rId55" Type="http://schemas.openxmlformats.org/officeDocument/2006/relationships/tags" Target="../tags/tag1384.xml"/><Relationship Id="rId76" Type="http://schemas.openxmlformats.org/officeDocument/2006/relationships/tags" Target="../tags/tag1405.xml"/><Relationship Id="rId97" Type="http://schemas.openxmlformats.org/officeDocument/2006/relationships/tags" Target="../tags/tag1426.xml"/><Relationship Id="rId104" Type="http://schemas.openxmlformats.org/officeDocument/2006/relationships/tags" Target="../tags/tag1433.xml"/><Relationship Id="rId120" Type="http://schemas.openxmlformats.org/officeDocument/2006/relationships/tags" Target="../tags/tag1449.xml"/><Relationship Id="rId125" Type="http://schemas.openxmlformats.org/officeDocument/2006/relationships/tags" Target="../tags/tag1454.xml"/><Relationship Id="rId141" Type="http://schemas.openxmlformats.org/officeDocument/2006/relationships/tags" Target="../tags/tag1470.xml"/><Relationship Id="rId146" Type="http://schemas.openxmlformats.org/officeDocument/2006/relationships/tags" Target="../tags/tag1475.xml"/><Relationship Id="rId167" Type="http://schemas.openxmlformats.org/officeDocument/2006/relationships/tags" Target="../tags/tag1496.xml"/><Relationship Id="rId188" Type="http://schemas.openxmlformats.org/officeDocument/2006/relationships/tags" Target="../tags/tag1517.xml"/><Relationship Id="rId7" Type="http://schemas.openxmlformats.org/officeDocument/2006/relationships/tags" Target="../tags/tag1336.xml"/><Relationship Id="rId71" Type="http://schemas.openxmlformats.org/officeDocument/2006/relationships/tags" Target="../tags/tag1400.xml"/><Relationship Id="rId92" Type="http://schemas.openxmlformats.org/officeDocument/2006/relationships/tags" Target="../tags/tag1421.xml"/><Relationship Id="rId162" Type="http://schemas.openxmlformats.org/officeDocument/2006/relationships/tags" Target="../tags/tag1491.xml"/><Relationship Id="rId183" Type="http://schemas.openxmlformats.org/officeDocument/2006/relationships/tags" Target="../tags/tag1512.xml"/><Relationship Id="rId213" Type="http://schemas.openxmlformats.org/officeDocument/2006/relationships/tags" Target="../tags/tag1542.xml"/><Relationship Id="rId2" Type="http://schemas.openxmlformats.org/officeDocument/2006/relationships/tags" Target="../tags/tag1331.xml"/><Relationship Id="rId29" Type="http://schemas.openxmlformats.org/officeDocument/2006/relationships/tags" Target="../tags/tag1358.xml"/><Relationship Id="rId24" Type="http://schemas.openxmlformats.org/officeDocument/2006/relationships/tags" Target="../tags/tag1353.xml"/><Relationship Id="rId40" Type="http://schemas.openxmlformats.org/officeDocument/2006/relationships/tags" Target="../tags/tag1369.xml"/><Relationship Id="rId45" Type="http://schemas.openxmlformats.org/officeDocument/2006/relationships/tags" Target="../tags/tag1374.xml"/><Relationship Id="rId66" Type="http://schemas.openxmlformats.org/officeDocument/2006/relationships/tags" Target="../tags/tag1395.xml"/><Relationship Id="rId87" Type="http://schemas.openxmlformats.org/officeDocument/2006/relationships/tags" Target="../tags/tag1416.xml"/><Relationship Id="rId110" Type="http://schemas.openxmlformats.org/officeDocument/2006/relationships/tags" Target="../tags/tag1439.xml"/><Relationship Id="rId115" Type="http://schemas.openxmlformats.org/officeDocument/2006/relationships/tags" Target="../tags/tag1444.xml"/><Relationship Id="rId131" Type="http://schemas.openxmlformats.org/officeDocument/2006/relationships/tags" Target="../tags/tag1460.xml"/><Relationship Id="rId136" Type="http://schemas.openxmlformats.org/officeDocument/2006/relationships/tags" Target="../tags/tag1465.xml"/><Relationship Id="rId157" Type="http://schemas.openxmlformats.org/officeDocument/2006/relationships/tags" Target="../tags/tag1486.xml"/><Relationship Id="rId178" Type="http://schemas.openxmlformats.org/officeDocument/2006/relationships/tags" Target="../tags/tag1507.xml"/><Relationship Id="rId61" Type="http://schemas.openxmlformats.org/officeDocument/2006/relationships/tags" Target="../tags/tag1390.xml"/><Relationship Id="rId82" Type="http://schemas.openxmlformats.org/officeDocument/2006/relationships/tags" Target="../tags/tag1411.xml"/><Relationship Id="rId152" Type="http://schemas.openxmlformats.org/officeDocument/2006/relationships/tags" Target="../tags/tag1481.xml"/><Relationship Id="rId173" Type="http://schemas.openxmlformats.org/officeDocument/2006/relationships/tags" Target="../tags/tag1502.xml"/><Relationship Id="rId194" Type="http://schemas.openxmlformats.org/officeDocument/2006/relationships/tags" Target="../tags/tag1523.xml"/><Relationship Id="rId199" Type="http://schemas.openxmlformats.org/officeDocument/2006/relationships/tags" Target="../tags/tag1528.xml"/><Relationship Id="rId203" Type="http://schemas.openxmlformats.org/officeDocument/2006/relationships/tags" Target="../tags/tag1532.xml"/><Relationship Id="rId208" Type="http://schemas.openxmlformats.org/officeDocument/2006/relationships/tags" Target="../tags/tag1537.xml"/><Relationship Id="rId19" Type="http://schemas.openxmlformats.org/officeDocument/2006/relationships/tags" Target="../tags/tag1348.xml"/><Relationship Id="rId14" Type="http://schemas.openxmlformats.org/officeDocument/2006/relationships/tags" Target="../tags/tag1343.xml"/><Relationship Id="rId30" Type="http://schemas.openxmlformats.org/officeDocument/2006/relationships/tags" Target="../tags/tag1359.xml"/><Relationship Id="rId35" Type="http://schemas.openxmlformats.org/officeDocument/2006/relationships/tags" Target="../tags/tag1364.xml"/><Relationship Id="rId56" Type="http://schemas.openxmlformats.org/officeDocument/2006/relationships/tags" Target="../tags/tag1385.xml"/><Relationship Id="rId77" Type="http://schemas.openxmlformats.org/officeDocument/2006/relationships/tags" Target="../tags/tag1406.xml"/><Relationship Id="rId100" Type="http://schemas.openxmlformats.org/officeDocument/2006/relationships/tags" Target="../tags/tag1429.xml"/><Relationship Id="rId105" Type="http://schemas.openxmlformats.org/officeDocument/2006/relationships/tags" Target="../tags/tag1434.xml"/><Relationship Id="rId126" Type="http://schemas.openxmlformats.org/officeDocument/2006/relationships/tags" Target="../tags/tag1455.xml"/><Relationship Id="rId147" Type="http://schemas.openxmlformats.org/officeDocument/2006/relationships/tags" Target="../tags/tag1476.xml"/><Relationship Id="rId168" Type="http://schemas.openxmlformats.org/officeDocument/2006/relationships/tags" Target="../tags/tag1497.xml"/><Relationship Id="rId8" Type="http://schemas.openxmlformats.org/officeDocument/2006/relationships/tags" Target="../tags/tag1337.xml"/><Relationship Id="rId51" Type="http://schemas.openxmlformats.org/officeDocument/2006/relationships/tags" Target="../tags/tag1380.xml"/><Relationship Id="rId72" Type="http://schemas.openxmlformats.org/officeDocument/2006/relationships/tags" Target="../tags/tag1401.xml"/><Relationship Id="rId93" Type="http://schemas.openxmlformats.org/officeDocument/2006/relationships/tags" Target="../tags/tag1422.xml"/><Relationship Id="rId98" Type="http://schemas.openxmlformats.org/officeDocument/2006/relationships/tags" Target="../tags/tag1427.xml"/><Relationship Id="rId121" Type="http://schemas.openxmlformats.org/officeDocument/2006/relationships/tags" Target="../tags/tag1450.xml"/><Relationship Id="rId142" Type="http://schemas.openxmlformats.org/officeDocument/2006/relationships/tags" Target="../tags/tag1471.xml"/><Relationship Id="rId163" Type="http://schemas.openxmlformats.org/officeDocument/2006/relationships/tags" Target="../tags/tag1492.xml"/><Relationship Id="rId184" Type="http://schemas.openxmlformats.org/officeDocument/2006/relationships/tags" Target="../tags/tag1513.xml"/><Relationship Id="rId189" Type="http://schemas.openxmlformats.org/officeDocument/2006/relationships/tags" Target="../tags/tag1518.xml"/><Relationship Id="rId3" Type="http://schemas.openxmlformats.org/officeDocument/2006/relationships/tags" Target="../tags/tag1332.xml"/><Relationship Id="rId214" Type="http://schemas.openxmlformats.org/officeDocument/2006/relationships/slideLayout" Target="../slideLayouts/slideLayout7.xml"/><Relationship Id="rId25" Type="http://schemas.openxmlformats.org/officeDocument/2006/relationships/tags" Target="../tags/tag1354.xml"/><Relationship Id="rId46" Type="http://schemas.openxmlformats.org/officeDocument/2006/relationships/tags" Target="../tags/tag1375.xml"/><Relationship Id="rId67" Type="http://schemas.openxmlformats.org/officeDocument/2006/relationships/tags" Target="../tags/tag1396.xml"/><Relationship Id="rId116" Type="http://schemas.openxmlformats.org/officeDocument/2006/relationships/tags" Target="../tags/tag1445.xml"/><Relationship Id="rId137" Type="http://schemas.openxmlformats.org/officeDocument/2006/relationships/tags" Target="../tags/tag1466.xml"/><Relationship Id="rId158" Type="http://schemas.openxmlformats.org/officeDocument/2006/relationships/tags" Target="../tags/tag1487.xml"/><Relationship Id="rId20" Type="http://schemas.openxmlformats.org/officeDocument/2006/relationships/tags" Target="../tags/tag1349.xml"/><Relationship Id="rId41" Type="http://schemas.openxmlformats.org/officeDocument/2006/relationships/tags" Target="../tags/tag1370.xml"/><Relationship Id="rId62" Type="http://schemas.openxmlformats.org/officeDocument/2006/relationships/tags" Target="../tags/tag1391.xml"/><Relationship Id="rId83" Type="http://schemas.openxmlformats.org/officeDocument/2006/relationships/tags" Target="../tags/tag1412.xml"/><Relationship Id="rId88" Type="http://schemas.openxmlformats.org/officeDocument/2006/relationships/tags" Target="../tags/tag1417.xml"/><Relationship Id="rId111" Type="http://schemas.openxmlformats.org/officeDocument/2006/relationships/tags" Target="../tags/tag1440.xml"/><Relationship Id="rId132" Type="http://schemas.openxmlformats.org/officeDocument/2006/relationships/tags" Target="../tags/tag1461.xml"/><Relationship Id="rId153" Type="http://schemas.openxmlformats.org/officeDocument/2006/relationships/tags" Target="../tags/tag1482.xml"/><Relationship Id="rId174" Type="http://schemas.openxmlformats.org/officeDocument/2006/relationships/tags" Target="../tags/tag1503.xml"/><Relationship Id="rId179" Type="http://schemas.openxmlformats.org/officeDocument/2006/relationships/tags" Target="../tags/tag1508.xml"/><Relationship Id="rId195" Type="http://schemas.openxmlformats.org/officeDocument/2006/relationships/tags" Target="../tags/tag1524.xml"/><Relationship Id="rId209" Type="http://schemas.openxmlformats.org/officeDocument/2006/relationships/tags" Target="../tags/tag1538.xml"/><Relationship Id="rId190" Type="http://schemas.openxmlformats.org/officeDocument/2006/relationships/tags" Target="../tags/tag1519.xml"/><Relationship Id="rId204" Type="http://schemas.openxmlformats.org/officeDocument/2006/relationships/tags" Target="../tags/tag1533.xml"/><Relationship Id="rId15" Type="http://schemas.openxmlformats.org/officeDocument/2006/relationships/tags" Target="../tags/tag1344.xml"/><Relationship Id="rId36" Type="http://schemas.openxmlformats.org/officeDocument/2006/relationships/tags" Target="../tags/tag1365.xml"/><Relationship Id="rId57" Type="http://schemas.openxmlformats.org/officeDocument/2006/relationships/tags" Target="../tags/tag1386.xml"/><Relationship Id="rId106" Type="http://schemas.openxmlformats.org/officeDocument/2006/relationships/tags" Target="../tags/tag1435.xml"/><Relationship Id="rId127" Type="http://schemas.openxmlformats.org/officeDocument/2006/relationships/tags" Target="../tags/tag1456.xml"/><Relationship Id="rId10" Type="http://schemas.openxmlformats.org/officeDocument/2006/relationships/tags" Target="../tags/tag1339.xml"/><Relationship Id="rId31" Type="http://schemas.openxmlformats.org/officeDocument/2006/relationships/tags" Target="../tags/tag1360.xml"/><Relationship Id="rId52" Type="http://schemas.openxmlformats.org/officeDocument/2006/relationships/tags" Target="../tags/tag1381.xml"/><Relationship Id="rId73" Type="http://schemas.openxmlformats.org/officeDocument/2006/relationships/tags" Target="../tags/tag1402.xml"/><Relationship Id="rId78" Type="http://schemas.openxmlformats.org/officeDocument/2006/relationships/tags" Target="../tags/tag1407.xml"/><Relationship Id="rId94" Type="http://schemas.openxmlformats.org/officeDocument/2006/relationships/tags" Target="../tags/tag1423.xml"/><Relationship Id="rId99" Type="http://schemas.openxmlformats.org/officeDocument/2006/relationships/tags" Target="../tags/tag1428.xml"/><Relationship Id="rId101" Type="http://schemas.openxmlformats.org/officeDocument/2006/relationships/tags" Target="../tags/tag1430.xml"/><Relationship Id="rId122" Type="http://schemas.openxmlformats.org/officeDocument/2006/relationships/tags" Target="../tags/tag1451.xml"/><Relationship Id="rId143" Type="http://schemas.openxmlformats.org/officeDocument/2006/relationships/tags" Target="../tags/tag1472.xml"/><Relationship Id="rId148" Type="http://schemas.openxmlformats.org/officeDocument/2006/relationships/tags" Target="../tags/tag1477.xml"/><Relationship Id="rId164" Type="http://schemas.openxmlformats.org/officeDocument/2006/relationships/tags" Target="../tags/tag1493.xml"/><Relationship Id="rId169" Type="http://schemas.openxmlformats.org/officeDocument/2006/relationships/tags" Target="../tags/tag1498.xml"/><Relationship Id="rId185" Type="http://schemas.openxmlformats.org/officeDocument/2006/relationships/tags" Target="../tags/tag1514.xml"/><Relationship Id="rId4" Type="http://schemas.openxmlformats.org/officeDocument/2006/relationships/tags" Target="../tags/tag1333.xml"/><Relationship Id="rId9" Type="http://schemas.openxmlformats.org/officeDocument/2006/relationships/tags" Target="../tags/tag1338.xml"/><Relationship Id="rId180" Type="http://schemas.openxmlformats.org/officeDocument/2006/relationships/tags" Target="../tags/tag1509.xml"/><Relationship Id="rId210" Type="http://schemas.openxmlformats.org/officeDocument/2006/relationships/tags" Target="../tags/tag1539.xml"/><Relationship Id="rId215" Type="http://schemas.openxmlformats.org/officeDocument/2006/relationships/image" Target="../media/image48.png"/><Relationship Id="rId26" Type="http://schemas.openxmlformats.org/officeDocument/2006/relationships/tags" Target="../tags/tag1355.xml"/><Relationship Id="rId47" Type="http://schemas.openxmlformats.org/officeDocument/2006/relationships/tags" Target="../tags/tag1376.xml"/><Relationship Id="rId68" Type="http://schemas.openxmlformats.org/officeDocument/2006/relationships/tags" Target="../tags/tag1397.xml"/><Relationship Id="rId89" Type="http://schemas.openxmlformats.org/officeDocument/2006/relationships/tags" Target="../tags/tag1418.xml"/><Relationship Id="rId112" Type="http://schemas.openxmlformats.org/officeDocument/2006/relationships/tags" Target="../tags/tag1441.xml"/><Relationship Id="rId133" Type="http://schemas.openxmlformats.org/officeDocument/2006/relationships/tags" Target="../tags/tag1462.xml"/><Relationship Id="rId154" Type="http://schemas.openxmlformats.org/officeDocument/2006/relationships/tags" Target="../tags/tag1483.xml"/><Relationship Id="rId175" Type="http://schemas.openxmlformats.org/officeDocument/2006/relationships/tags" Target="../tags/tag1504.xml"/><Relationship Id="rId196" Type="http://schemas.openxmlformats.org/officeDocument/2006/relationships/tags" Target="../tags/tag1525.xml"/><Relationship Id="rId200" Type="http://schemas.openxmlformats.org/officeDocument/2006/relationships/tags" Target="../tags/tag1529.xml"/><Relationship Id="rId16" Type="http://schemas.openxmlformats.org/officeDocument/2006/relationships/tags" Target="../tags/tag134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550.xml"/><Relationship Id="rId13" Type="http://schemas.openxmlformats.org/officeDocument/2006/relationships/tags" Target="../tags/tag1555.xml"/><Relationship Id="rId18" Type="http://schemas.openxmlformats.org/officeDocument/2006/relationships/tags" Target="../tags/tag1560.xml"/><Relationship Id="rId26" Type="http://schemas.openxmlformats.org/officeDocument/2006/relationships/tags" Target="../tags/tag1568.xml"/><Relationship Id="rId39" Type="http://schemas.openxmlformats.org/officeDocument/2006/relationships/image" Target="../media/image44.png"/><Relationship Id="rId3" Type="http://schemas.openxmlformats.org/officeDocument/2006/relationships/tags" Target="../tags/tag1545.xml"/><Relationship Id="rId21" Type="http://schemas.openxmlformats.org/officeDocument/2006/relationships/tags" Target="../tags/tag1563.xml"/><Relationship Id="rId34" Type="http://schemas.openxmlformats.org/officeDocument/2006/relationships/tags" Target="../tags/tag1576.xml"/><Relationship Id="rId7" Type="http://schemas.openxmlformats.org/officeDocument/2006/relationships/tags" Target="../tags/tag1549.xml"/><Relationship Id="rId12" Type="http://schemas.openxmlformats.org/officeDocument/2006/relationships/tags" Target="../tags/tag1554.xml"/><Relationship Id="rId17" Type="http://schemas.openxmlformats.org/officeDocument/2006/relationships/tags" Target="../tags/tag1559.xml"/><Relationship Id="rId25" Type="http://schemas.openxmlformats.org/officeDocument/2006/relationships/tags" Target="../tags/tag1567.xml"/><Relationship Id="rId33" Type="http://schemas.openxmlformats.org/officeDocument/2006/relationships/tags" Target="../tags/tag1575.xml"/><Relationship Id="rId38" Type="http://schemas.openxmlformats.org/officeDocument/2006/relationships/slideLayout" Target="../slideLayouts/slideLayout1.xml"/><Relationship Id="rId2" Type="http://schemas.openxmlformats.org/officeDocument/2006/relationships/tags" Target="../tags/tag1544.xml"/><Relationship Id="rId16" Type="http://schemas.openxmlformats.org/officeDocument/2006/relationships/tags" Target="../tags/tag1558.xml"/><Relationship Id="rId20" Type="http://schemas.openxmlformats.org/officeDocument/2006/relationships/tags" Target="../tags/tag1562.xml"/><Relationship Id="rId29" Type="http://schemas.openxmlformats.org/officeDocument/2006/relationships/tags" Target="../tags/tag1571.xml"/><Relationship Id="rId1" Type="http://schemas.openxmlformats.org/officeDocument/2006/relationships/tags" Target="../tags/tag1543.xml"/><Relationship Id="rId6" Type="http://schemas.openxmlformats.org/officeDocument/2006/relationships/tags" Target="../tags/tag1548.xml"/><Relationship Id="rId11" Type="http://schemas.openxmlformats.org/officeDocument/2006/relationships/tags" Target="../tags/tag1553.xml"/><Relationship Id="rId24" Type="http://schemas.openxmlformats.org/officeDocument/2006/relationships/tags" Target="../tags/tag1566.xml"/><Relationship Id="rId32" Type="http://schemas.openxmlformats.org/officeDocument/2006/relationships/tags" Target="../tags/tag1574.xml"/><Relationship Id="rId37" Type="http://schemas.openxmlformats.org/officeDocument/2006/relationships/tags" Target="../tags/tag1579.xml"/><Relationship Id="rId5" Type="http://schemas.openxmlformats.org/officeDocument/2006/relationships/tags" Target="../tags/tag1547.xml"/><Relationship Id="rId15" Type="http://schemas.openxmlformats.org/officeDocument/2006/relationships/tags" Target="../tags/tag1557.xml"/><Relationship Id="rId23" Type="http://schemas.openxmlformats.org/officeDocument/2006/relationships/tags" Target="../tags/tag1565.xml"/><Relationship Id="rId28" Type="http://schemas.openxmlformats.org/officeDocument/2006/relationships/tags" Target="../tags/tag1570.xml"/><Relationship Id="rId36" Type="http://schemas.openxmlformats.org/officeDocument/2006/relationships/tags" Target="../tags/tag1578.xml"/><Relationship Id="rId10" Type="http://schemas.openxmlformats.org/officeDocument/2006/relationships/tags" Target="../tags/tag1552.xml"/><Relationship Id="rId19" Type="http://schemas.openxmlformats.org/officeDocument/2006/relationships/tags" Target="../tags/tag1561.xml"/><Relationship Id="rId31" Type="http://schemas.openxmlformats.org/officeDocument/2006/relationships/tags" Target="../tags/tag1573.xml"/><Relationship Id="rId4" Type="http://schemas.openxmlformats.org/officeDocument/2006/relationships/tags" Target="../tags/tag1546.xml"/><Relationship Id="rId9" Type="http://schemas.openxmlformats.org/officeDocument/2006/relationships/tags" Target="../tags/tag1551.xml"/><Relationship Id="rId14" Type="http://schemas.openxmlformats.org/officeDocument/2006/relationships/tags" Target="../tags/tag1556.xml"/><Relationship Id="rId22" Type="http://schemas.openxmlformats.org/officeDocument/2006/relationships/tags" Target="../tags/tag1564.xml"/><Relationship Id="rId27" Type="http://schemas.openxmlformats.org/officeDocument/2006/relationships/tags" Target="../tags/tag1569.xml"/><Relationship Id="rId30" Type="http://schemas.openxmlformats.org/officeDocument/2006/relationships/tags" Target="../tags/tag1572.xml"/><Relationship Id="rId35" Type="http://schemas.openxmlformats.org/officeDocument/2006/relationships/tags" Target="../tags/tag1577.xml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.png"/><Relationship Id="rId3" Type="http://schemas.openxmlformats.org/officeDocument/2006/relationships/tags" Target="../tags/tag86.xml"/><Relationship Id="rId17" Type="http://schemas.openxmlformats.org/officeDocument/2006/relationships/image" Target="../media/image36.emf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customXml" Target="../ink/ink1.xml"/><Relationship Id="rId4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1582.xml"/><Relationship Id="rId7" Type="http://schemas.openxmlformats.org/officeDocument/2006/relationships/image" Target="../media/image27.png"/><Relationship Id="rId2" Type="http://schemas.openxmlformats.org/officeDocument/2006/relationships/tags" Target="../tags/tag1581.xml"/><Relationship Id="rId1" Type="http://schemas.openxmlformats.org/officeDocument/2006/relationships/tags" Target="../tags/tag1580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8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591.xml"/><Relationship Id="rId13" Type="http://schemas.openxmlformats.org/officeDocument/2006/relationships/image" Target="../media/image28.png"/><Relationship Id="rId3" Type="http://schemas.openxmlformats.org/officeDocument/2006/relationships/tags" Target="../tags/tag1586.xml"/><Relationship Id="rId7" Type="http://schemas.openxmlformats.org/officeDocument/2006/relationships/tags" Target="../tags/tag1590.xml"/><Relationship Id="rId12" Type="http://schemas.openxmlformats.org/officeDocument/2006/relationships/image" Target="../media/image27.png"/><Relationship Id="rId17" Type="http://schemas.openxmlformats.org/officeDocument/2006/relationships/image" Target="../media/image571.emf"/><Relationship Id="rId2" Type="http://schemas.openxmlformats.org/officeDocument/2006/relationships/tags" Target="../tags/tag1585.xml"/><Relationship Id="rId16" Type="http://schemas.openxmlformats.org/officeDocument/2006/relationships/customXml" Target="../ink/ink6.xml"/><Relationship Id="rId1" Type="http://schemas.openxmlformats.org/officeDocument/2006/relationships/tags" Target="../tags/tag1584.xml"/><Relationship Id="rId6" Type="http://schemas.openxmlformats.org/officeDocument/2006/relationships/tags" Target="../tags/tag1589.xml"/><Relationship Id="rId11" Type="http://schemas.openxmlformats.org/officeDocument/2006/relationships/image" Target="../media/image23.png"/><Relationship Id="rId5" Type="http://schemas.openxmlformats.org/officeDocument/2006/relationships/tags" Target="../tags/tag1588.xml"/><Relationship Id="rId15" Type="http://schemas.openxmlformats.org/officeDocument/2006/relationships/image" Target="../media/image51.png"/><Relationship Id="rId10" Type="http://schemas.openxmlformats.org/officeDocument/2006/relationships/image" Target="../media/image26.png"/><Relationship Id="rId4" Type="http://schemas.openxmlformats.org/officeDocument/2006/relationships/tags" Target="../tags/tag1587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1599.xml"/><Relationship Id="rId13" Type="http://schemas.openxmlformats.org/officeDocument/2006/relationships/tags" Target="../tags/tag1604.xml"/><Relationship Id="rId18" Type="http://schemas.openxmlformats.org/officeDocument/2006/relationships/slideLayout" Target="../slideLayouts/slideLayout45.xml"/><Relationship Id="rId3" Type="http://schemas.openxmlformats.org/officeDocument/2006/relationships/tags" Target="../tags/tag1594.xml"/><Relationship Id="rId21" Type="http://schemas.openxmlformats.org/officeDocument/2006/relationships/image" Target="../media/image54.png"/><Relationship Id="rId7" Type="http://schemas.openxmlformats.org/officeDocument/2006/relationships/tags" Target="../tags/tag1598.xml"/><Relationship Id="rId12" Type="http://schemas.openxmlformats.org/officeDocument/2006/relationships/tags" Target="../tags/tag1603.xml"/><Relationship Id="rId17" Type="http://schemas.openxmlformats.org/officeDocument/2006/relationships/tags" Target="../tags/tag1608.xml"/><Relationship Id="rId2" Type="http://schemas.openxmlformats.org/officeDocument/2006/relationships/tags" Target="../tags/tag1593.xml"/><Relationship Id="rId16" Type="http://schemas.openxmlformats.org/officeDocument/2006/relationships/tags" Target="../tags/tag1607.xml"/><Relationship Id="rId20" Type="http://schemas.openxmlformats.org/officeDocument/2006/relationships/image" Target="../media/image53.jpeg"/><Relationship Id="rId1" Type="http://schemas.openxmlformats.org/officeDocument/2006/relationships/tags" Target="../tags/tag1592.xml"/><Relationship Id="rId6" Type="http://schemas.openxmlformats.org/officeDocument/2006/relationships/tags" Target="../tags/tag1597.xml"/><Relationship Id="rId11" Type="http://schemas.openxmlformats.org/officeDocument/2006/relationships/tags" Target="../tags/tag1602.xml"/><Relationship Id="rId5" Type="http://schemas.openxmlformats.org/officeDocument/2006/relationships/tags" Target="../tags/tag1596.xml"/><Relationship Id="rId15" Type="http://schemas.openxmlformats.org/officeDocument/2006/relationships/tags" Target="../tags/tag1606.xml"/><Relationship Id="rId10" Type="http://schemas.openxmlformats.org/officeDocument/2006/relationships/tags" Target="../tags/tag1601.xml"/><Relationship Id="rId19" Type="http://schemas.openxmlformats.org/officeDocument/2006/relationships/image" Target="../media/image52.png"/><Relationship Id="rId4" Type="http://schemas.openxmlformats.org/officeDocument/2006/relationships/tags" Target="../tags/tag1595.xml"/><Relationship Id="rId9" Type="http://schemas.openxmlformats.org/officeDocument/2006/relationships/tags" Target="../tags/tag1600.xml"/><Relationship Id="rId14" Type="http://schemas.openxmlformats.org/officeDocument/2006/relationships/tags" Target="../tags/tag160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60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617.xml"/><Relationship Id="rId13" Type="http://schemas.openxmlformats.org/officeDocument/2006/relationships/tags" Target="../tags/tag1622.xml"/><Relationship Id="rId18" Type="http://schemas.openxmlformats.org/officeDocument/2006/relationships/tags" Target="../tags/tag1627.xml"/><Relationship Id="rId3" Type="http://schemas.openxmlformats.org/officeDocument/2006/relationships/tags" Target="../tags/tag1612.xml"/><Relationship Id="rId21" Type="http://schemas.openxmlformats.org/officeDocument/2006/relationships/image" Target="../media/image56.jpeg"/><Relationship Id="rId7" Type="http://schemas.openxmlformats.org/officeDocument/2006/relationships/tags" Target="../tags/tag1616.xml"/><Relationship Id="rId12" Type="http://schemas.openxmlformats.org/officeDocument/2006/relationships/tags" Target="../tags/tag1621.xml"/><Relationship Id="rId17" Type="http://schemas.openxmlformats.org/officeDocument/2006/relationships/tags" Target="../tags/tag1626.xml"/><Relationship Id="rId2" Type="http://schemas.openxmlformats.org/officeDocument/2006/relationships/tags" Target="../tags/tag1611.xml"/><Relationship Id="rId16" Type="http://schemas.openxmlformats.org/officeDocument/2006/relationships/tags" Target="../tags/tag1625.xml"/><Relationship Id="rId20" Type="http://schemas.openxmlformats.org/officeDocument/2006/relationships/image" Target="../media/image55.jpeg"/><Relationship Id="rId1" Type="http://schemas.openxmlformats.org/officeDocument/2006/relationships/tags" Target="../tags/tag1610.xml"/><Relationship Id="rId6" Type="http://schemas.openxmlformats.org/officeDocument/2006/relationships/tags" Target="../tags/tag1615.xml"/><Relationship Id="rId11" Type="http://schemas.openxmlformats.org/officeDocument/2006/relationships/tags" Target="../tags/tag1620.xml"/><Relationship Id="rId5" Type="http://schemas.openxmlformats.org/officeDocument/2006/relationships/tags" Target="../tags/tag1614.xml"/><Relationship Id="rId15" Type="http://schemas.openxmlformats.org/officeDocument/2006/relationships/tags" Target="../tags/tag1624.xml"/><Relationship Id="rId23" Type="http://schemas.openxmlformats.org/officeDocument/2006/relationships/image" Target="../media/image74.emf"/><Relationship Id="rId10" Type="http://schemas.openxmlformats.org/officeDocument/2006/relationships/tags" Target="../tags/tag1619.xml"/><Relationship Id="rId19" Type="http://schemas.openxmlformats.org/officeDocument/2006/relationships/slideLayout" Target="../slideLayouts/slideLayout45.xml"/><Relationship Id="rId4" Type="http://schemas.openxmlformats.org/officeDocument/2006/relationships/tags" Target="../tags/tag1613.xml"/><Relationship Id="rId9" Type="http://schemas.openxmlformats.org/officeDocument/2006/relationships/tags" Target="../tags/tag1618.xml"/><Relationship Id="rId14" Type="http://schemas.openxmlformats.org/officeDocument/2006/relationships/tags" Target="../tags/tag1623.xml"/><Relationship Id="rId22" Type="http://schemas.openxmlformats.org/officeDocument/2006/relationships/customXml" Target="../ink/ink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630.xml"/><Relationship Id="rId2" Type="http://schemas.openxmlformats.org/officeDocument/2006/relationships/tags" Target="../tags/tag1629.xml"/><Relationship Id="rId1" Type="http://schemas.openxmlformats.org/officeDocument/2006/relationships/tags" Target="../tags/tag1628.xml"/><Relationship Id="rId5" Type="http://schemas.openxmlformats.org/officeDocument/2006/relationships/image" Target="../media/image57.jpeg"/><Relationship Id="rId4" Type="http://schemas.openxmlformats.org/officeDocument/2006/relationships/slideLayout" Target="../slideLayouts/slideLayout4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1632.xml"/><Relationship Id="rId1" Type="http://schemas.openxmlformats.org/officeDocument/2006/relationships/tags" Target="../tags/tag1631.xml"/><Relationship Id="rId4" Type="http://schemas.openxmlformats.org/officeDocument/2006/relationships/image" Target="../media/image5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1634.xml"/><Relationship Id="rId1" Type="http://schemas.openxmlformats.org/officeDocument/2006/relationships/tags" Target="../tags/tag1633.xml"/><Relationship Id="rId4" Type="http://schemas.openxmlformats.org/officeDocument/2006/relationships/image" Target="../media/image5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635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636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50.xml"/><Relationship Id="rId4" Type="http://schemas.openxmlformats.org/officeDocument/2006/relationships/tags" Target="../tags/tag9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1638.xml"/><Relationship Id="rId1" Type="http://schemas.openxmlformats.org/officeDocument/2006/relationships/tags" Target="../tags/tag1637.xml"/><Relationship Id="rId6" Type="http://schemas.openxmlformats.org/officeDocument/2006/relationships/image" Target="../media/image83.emf"/><Relationship Id="rId5" Type="http://schemas.openxmlformats.org/officeDocument/2006/relationships/customXml" Target="../ink/ink8.xml"/><Relationship Id="rId4" Type="http://schemas.openxmlformats.org/officeDocument/2006/relationships/image" Target="../media/image6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1640.xml"/><Relationship Id="rId1" Type="http://schemas.openxmlformats.org/officeDocument/2006/relationships/tags" Target="../tags/tag1639.xml"/><Relationship Id="rId4" Type="http://schemas.openxmlformats.org/officeDocument/2006/relationships/image" Target="../media/image64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648.xml"/><Relationship Id="rId13" Type="http://schemas.openxmlformats.org/officeDocument/2006/relationships/tags" Target="../tags/tag1653.xml"/><Relationship Id="rId18" Type="http://schemas.openxmlformats.org/officeDocument/2006/relationships/tags" Target="../tags/tag1658.xml"/><Relationship Id="rId26" Type="http://schemas.openxmlformats.org/officeDocument/2006/relationships/tags" Target="../tags/tag1666.xml"/><Relationship Id="rId39" Type="http://schemas.openxmlformats.org/officeDocument/2006/relationships/slideLayout" Target="../slideLayouts/slideLayout1.xml"/><Relationship Id="rId3" Type="http://schemas.openxmlformats.org/officeDocument/2006/relationships/tags" Target="../tags/tag1643.xml"/><Relationship Id="rId21" Type="http://schemas.openxmlformats.org/officeDocument/2006/relationships/tags" Target="../tags/tag1661.xml"/><Relationship Id="rId34" Type="http://schemas.openxmlformats.org/officeDocument/2006/relationships/tags" Target="../tags/tag1674.xml"/><Relationship Id="rId7" Type="http://schemas.openxmlformats.org/officeDocument/2006/relationships/tags" Target="../tags/tag1647.xml"/><Relationship Id="rId12" Type="http://schemas.openxmlformats.org/officeDocument/2006/relationships/tags" Target="../tags/tag1652.xml"/><Relationship Id="rId17" Type="http://schemas.openxmlformats.org/officeDocument/2006/relationships/tags" Target="../tags/tag1657.xml"/><Relationship Id="rId25" Type="http://schemas.openxmlformats.org/officeDocument/2006/relationships/tags" Target="../tags/tag1665.xml"/><Relationship Id="rId33" Type="http://schemas.openxmlformats.org/officeDocument/2006/relationships/tags" Target="../tags/tag1673.xml"/><Relationship Id="rId38" Type="http://schemas.openxmlformats.org/officeDocument/2006/relationships/tags" Target="../tags/tag1678.xml"/><Relationship Id="rId2" Type="http://schemas.openxmlformats.org/officeDocument/2006/relationships/tags" Target="../tags/tag1642.xml"/><Relationship Id="rId16" Type="http://schemas.openxmlformats.org/officeDocument/2006/relationships/tags" Target="../tags/tag1656.xml"/><Relationship Id="rId20" Type="http://schemas.openxmlformats.org/officeDocument/2006/relationships/tags" Target="../tags/tag1660.xml"/><Relationship Id="rId29" Type="http://schemas.openxmlformats.org/officeDocument/2006/relationships/tags" Target="../tags/tag1669.xml"/><Relationship Id="rId41" Type="http://schemas.openxmlformats.org/officeDocument/2006/relationships/image" Target="../media/image66.emf"/><Relationship Id="rId1" Type="http://schemas.openxmlformats.org/officeDocument/2006/relationships/tags" Target="../tags/tag1641.xml"/><Relationship Id="rId6" Type="http://schemas.openxmlformats.org/officeDocument/2006/relationships/tags" Target="../tags/tag1646.xml"/><Relationship Id="rId11" Type="http://schemas.openxmlformats.org/officeDocument/2006/relationships/tags" Target="../tags/tag1651.xml"/><Relationship Id="rId24" Type="http://schemas.openxmlformats.org/officeDocument/2006/relationships/tags" Target="../tags/tag1664.xml"/><Relationship Id="rId32" Type="http://schemas.openxmlformats.org/officeDocument/2006/relationships/tags" Target="../tags/tag1672.xml"/><Relationship Id="rId37" Type="http://schemas.openxmlformats.org/officeDocument/2006/relationships/tags" Target="../tags/tag1677.xml"/><Relationship Id="rId40" Type="http://schemas.openxmlformats.org/officeDocument/2006/relationships/customXml" Target="../ink/ink9.xml"/><Relationship Id="rId5" Type="http://schemas.openxmlformats.org/officeDocument/2006/relationships/tags" Target="../tags/tag1645.xml"/><Relationship Id="rId15" Type="http://schemas.openxmlformats.org/officeDocument/2006/relationships/tags" Target="../tags/tag1655.xml"/><Relationship Id="rId23" Type="http://schemas.openxmlformats.org/officeDocument/2006/relationships/tags" Target="../tags/tag1663.xml"/><Relationship Id="rId28" Type="http://schemas.openxmlformats.org/officeDocument/2006/relationships/tags" Target="../tags/tag1668.xml"/><Relationship Id="rId36" Type="http://schemas.openxmlformats.org/officeDocument/2006/relationships/tags" Target="../tags/tag1676.xml"/><Relationship Id="rId10" Type="http://schemas.openxmlformats.org/officeDocument/2006/relationships/tags" Target="../tags/tag1650.xml"/><Relationship Id="rId19" Type="http://schemas.openxmlformats.org/officeDocument/2006/relationships/tags" Target="../tags/tag1659.xml"/><Relationship Id="rId31" Type="http://schemas.openxmlformats.org/officeDocument/2006/relationships/tags" Target="../tags/tag1671.xml"/><Relationship Id="rId4" Type="http://schemas.openxmlformats.org/officeDocument/2006/relationships/tags" Target="../tags/tag1644.xml"/><Relationship Id="rId9" Type="http://schemas.openxmlformats.org/officeDocument/2006/relationships/tags" Target="../tags/tag1649.xml"/><Relationship Id="rId14" Type="http://schemas.openxmlformats.org/officeDocument/2006/relationships/tags" Target="../tags/tag1654.xml"/><Relationship Id="rId22" Type="http://schemas.openxmlformats.org/officeDocument/2006/relationships/tags" Target="../tags/tag1662.xml"/><Relationship Id="rId27" Type="http://schemas.openxmlformats.org/officeDocument/2006/relationships/tags" Target="../tags/tag1667.xml"/><Relationship Id="rId30" Type="http://schemas.openxmlformats.org/officeDocument/2006/relationships/tags" Target="../tags/tag1670.xml"/><Relationship Id="rId35" Type="http://schemas.openxmlformats.org/officeDocument/2006/relationships/tags" Target="../tags/tag167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1686.xml"/><Relationship Id="rId13" Type="http://schemas.openxmlformats.org/officeDocument/2006/relationships/tags" Target="../tags/tag1691.xml"/><Relationship Id="rId18" Type="http://schemas.openxmlformats.org/officeDocument/2006/relationships/tags" Target="../tags/tag1696.xml"/><Relationship Id="rId26" Type="http://schemas.openxmlformats.org/officeDocument/2006/relationships/tags" Target="../tags/tag1704.xml"/><Relationship Id="rId39" Type="http://schemas.openxmlformats.org/officeDocument/2006/relationships/tags" Target="../tags/tag1717.xml"/><Relationship Id="rId3" Type="http://schemas.openxmlformats.org/officeDocument/2006/relationships/tags" Target="../tags/tag1681.xml"/><Relationship Id="rId21" Type="http://schemas.openxmlformats.org/officeDocument/2006/relationships/tags" Target="../tags/tag1699.xml"/><Relationship Id="rId34" Type="http://schemas.openxmlformats.org/officeDocument/2006/relationships/tags" Target="../tags/tag1712.xml"/><Relationship Id="rId42" Type="http://schemas.openxmlformats.org/officeDocument/2006/relationships/tags" Target="../tags/tag1720.xml"/><Relationship Id="rId47" Type="http://schemas.openxmlformats.org/officeDocument/2006/relationships/image" Target="../media/image68.emf"/><Relationship Id="rId7" Type="http://schemas.openxmlformats.org/officeDocument/2006/relationships/tags" Target="../tags/tag1685.xml"/><Relationship Id="rId12" Type="http://schemas.openxmlformats.org/officeDocument/2006/relationships/tags" Target="../tags/tag1690.xml"/><Relationship Id="rId17" Type="http://schemas.openxmlformats.org/officeDocument/2006/relationships/tags" Target="../tags/tag1695.xml"/><Relationship Id="rId25" Type="http://schemas.openxmlformats.org/officeDocument/2006/relationships/tags" Target="../tags/tag1703.xml"/><Relationship Id="rId33" Type="http://schemas.openxmlformats.org/officeDocument/2006/relationships/tags" Target="../tags/tag1711.xml"/><Relationship Id="rId38" Type="http://schemas.openxmlformats.org/officeDocument/2006/relationships/tags" Target="../tags/tag1716.xml"/><Relationship Id="rId46" Type="http://schemas.openxmlformats.org/officeDocument/2006/relationships/customXml" Target="../ink/ink10.xml"/><Relationship Id="rId2" Type="http://schemas.openxmlformats.org/officeDocument/2006/relationships/tags" Target="../tags/tag1680.xml"/><Relationship Id="rId16" Type="http://schemas.openxmlformats.org/officeDocument/2006/relationships/tags" Target="../tags/tag1694.xml"/><Relationship Id="rId20" Type="http://schemas.openxmlformats.org/officeDocument/2006/relationships/tags" Target="../tags/tag1698.xml"/><Relationship Id="rId29" Type="http://schemas.openxmlformats.org/officeDocument/2006/relationships/tags" Target="../tags/tag1707.xml"/><Relationship Id="rId41" Type="http://schemas.openxmlformats.org/officeDocument/2006/relationships/tags" Target="../tags/tag1719.xml"/><Relationship Id="rId1" Type="http://schemas.openxmlformats.org/officeDocument/2006/relationships/tags" Target="../tags/tag1679.xml"/><Relationship Id="rId6" Type="http://schemas.openxmlformats.org/officeDocument/2006/relationships/tags" Target="../tags/tag1684.xml"/><Relationship Id="rId11" Type="http://schemas.openxmlformats.org/officeDocument/2006/relationships/tags" Target="../tags/tag1689.xml"/><Relationship Id="rId24" Type="http://schemas.openxmlformats.org/officeDocument/2006/relationships/tags" Target="../tags/tag1702.xml"/><Relationship Id="rId32" Type="http://schemas.openxmlformats.org/officeDocument/2006/relationships/tags" Target="../tags/tag1710.xml"/><Relationship Id="rId37" Type="http://schemas.openxmlformats.org/officeDocument/2006/relationships/tags" Target="../tags/tag1715.xml"/><Relationship Id="rId40" Type="http://schemas.openxmlformats.org/officeDocument/2006/relationships/tags" Target="../tags/tag1718.xml"/><Relationship Id="rId45" Type="http://schemas.openxmlformats.org/officeDocument/2006/relationships/image" Target="../media/image65.png"/><Relationship Id="rId5" Type="http://schemas.openxmlformats.org/officeDocument/2006/relationships/tags" Target="../tags/tag1683.xml"/><Relationship Id="rId15" Type="http://schemas.openxmlformats.org/officeDocument/2006/relationships/tags" Target="../tags/tag1693.xml"/><Relationship Id="rId23" Type="http://schemas.openxmlformats.org/officeDocument/2006/relationships/tags" Target="../tags/tag1701.xml"/><Relationship Id="rId28" Type="http://schemas.openxmlformats.org/officeDocument/2006/relationships/tags" Target="../tags/tag1706.xml"/><Relationship Id="rId36" Type="http://schemas.openxmlformats.org/officeDocument/2006/relationships/tags" Target="../tags/tag1714.xml"/><Relationship Id="rId10" Type="http://schemas.openxmlformats.org/officeDocument/2006/relationships/tags" Target="../tags/tag1688.xml"/><Relationship Id="rId19" Type="http://schemas.openxmlformats.org/officeDocument/2006/relationships/tags" Target="../tags/tag1697.xml"/><Relationship Id="rId31" Type="http://schemas.openxmlformats.org/officeDocument/2006/relationships/tags" Target="../tags/tag1709.xml"/><Relationship Id="rId44" Type="http://schemas.openxmlformats.org/officeDocument/2006/relationships/slideLayout" Target="../slideLayouts/slideLayout1.xml"/><Relationship Id="rId4" Type="http://schemas.openxmlformats.org/officeDocument/2006/relationships/tags" Target="../tags/tag1682.xml"/><Relationship Id="rId9" Type="http://schemas.openxmlformats.org/officeDocument/2006/relationships/tags" Target="../tags/tag1687.xml"/><Relationship Id="rId14" Type="http://schemas.openxmlformats.org/officeDocument/2006/relationships/tags" Target="../tags/tag1692.xml"/><Relationship Id="rId22" Type="http://schemas.openxmlformats.org/officeDocument/2006/relationships/tags" Target="../tags/tag1700.xml"/><Relationship Id="rId27" Type="http://schemas.openxmlformats.org/officeDocument/2006/relationships/tags" Target="../tags/tag1705.xml"/><Relationship Id="rId30" Type="http://schemas.openxmlformats.org/officeDocument/2006/relationships/tags" Target="../tags/tag1708.xml"/><Relationship Id="rId35" Type="http://schemas.openxmlformats.org/officeDocument/2006/relationships/tags" Target="../tags/tag1713.xml"/><Relationship Id="rId43" Type="http://schemas.openxmlformats.org/officeDocument/2006/relationships/tags" Target="../tags/tag172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1729.xml"/><Relationship Id="rId13" Type="http://schemas.openxmlformats.org/officeDocument/2006/relationships/image" Target="../media/image28.png"/><Relationship Id="rId3" Type="http://schemas.openxmlformats.org/officeDocument/2006/relationships/tags" Target="../tags/tag1724.xml"/><Relationship Id="rId7" Type="http://schemas.openxmlformats.org/officeDocument/2006/relationships/tags" Target="../tags/tag1728.xml"/><Relationship Id="rId12" Type="http://schemas.openxmlformats.org/officeDocument/2006/relationships/image" Target="../media/image27.png"/><Relationship Id="rId17" Type="http://schemas.openxmlformats.org/officeDocument/2006/relationships/image" Target="../media/image311.emf"/><Relationship Id="rId2" Type="http://schemas.openxmlformats.org/officeDocument/2006/relationships/tags" Target="../tags/tag1723.xml"/><Relationship Id="rId16" Type="http://schemas.openxmlformats.org/officeDocument/2006/relationships/customXml" Target="../ink/ink11.xml"/><Relationship Id="rId1" Type="http://schemas.openxmlformats.org/officeDocument/2006/relationships/tags" Target="../tags/tag1722.xml"/><Relationship Id="rId6" Type="http://schemas.openxmlformats.org/officeDocument/2006/relationships/tags" Target="../tags/tag1727.xml"/><Relationship Id="rId11" Type="http://schemas.openxmlformats.org/officeDocument/2006/relationships/image" Target="../media/image23.png"/><Relationship Id="rId5" Type="http://schemas.openxmlformats.org/officeDocument/2006/relationships/tags" Target="../tags/tag1726.xml"/><Relationship Id="rId15" Type="http://schemas.openxmlformats.org/officeDocument/2006/relationships/image" Target="../media/image51.png"/><Relationship Id="rId10" Type="http://schemas.openxmlformats.org/officeDocument/2006/relationships/image" Target="../media/image26.png"/><Relationship Id="rId4" Type="http://schemas.openxmlformats.org/officeDocument/2006/relationships/tags" Target="../tags/tag172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1737.xml"/><Relationship Id="rId13" Type="http://schemas.openxmlformats.org/officeDocument/2006/relationships/tags" Target="../tags/tag1742.xml"/><Relationship Id="rId18" Type="http://schemas.openxmlformats.org/officeDocument/2006/relationships/tags" Target="../tags/tag1747.xml"/><Relationship Id="rId26" Type="http://schemas.openxmlformats.org/officeDocument/2006/relationships/tags" Target="../tags/tag1755.xml"/><Relationship Id="rId39" Type="http://schemas.openxmlformats.org/officeDocument/2006/relationships/tags" Target="../tags/tag1768.xml"/><Relationship Id="rId3" Type="http://schemas.openxmlformats.org/officeDocument/2006/relationships/tags" Target="../tags/tag1732.xml"/><Relationship Id="rId21" Type="http://schemas.openxmlformats.org/officeDocument/2006/relationships/tags" Target="../tags/tag1750.xml"/><Relationship Id="rId34" Type="http://schemas.openxmlformats.org/officeDocument/2006/relationships/tags" Target="../tags/tag1763.xml"/><Relationship Id="rId42" Type="http://schemas.openxmlformats.org/officeDocument/2006/relationships/tags" Target="../tags/tag1771.xml"/><Relationship Id="rId47" Type="http://schemas.openxmlformats.org/officeDocument/2006/relationships/image" Target="../media/image471.emf"/><Relationship Id="rId7" Type="http://schemas.openxmlformats.org/officeDocument/2006/relationships/tags" Target="../tags/tag1736.xml"/><Relationship Id="rId12" Type="http://schemas.openxmlformats.org/officeDocument/2006/relationships/tags" Target="../tags/tag1741.xml"/><Relationship Id="rId17" Type="http://schemas.openxmlformats.org/officeDocument/2006/relationships/tags" Target="../tags/tag1746.xml"/><Relationship Id="rId25" Type="http://schemas.openxmlformats.org/officeDocument/2006/relationships/tags" Target="../tags/tag1754.xml"/><Relationship Id="rId33" Type="http://schemas.openxmlformats.org/officeDocument/2006/relationships/tags" Target="../tags/tag1762.xml"/><Relationship Id="rId38" Type="http://schemas.openxmlformats.org/officeDocument/2006/relationships/tags" Target="../tags/tag1767.xml"/><Relationship Id="rId46" Type="http://schemas.openxmlformats.org/officeDocument/2006/relationships/customXml" Target="../ink/ink12.xml"/><Relationship Id="rId2" Type="http://schemas.openxmlformats.org/officeDocument/2006/relationships/tags" Target="../tags/tag1731.xml"/><Relationship Id="rId16" Type="http://schemas.openxmlformats.org/officeDocument/2006/relationships/tags" Target="../tags/tag1745.xml"/><Relationship Id="rId20" Type="http://schemas.openxmlformats.org/officeDocument/2006/relationships/tags" Target="../tags/tag1749.xml"/><Relationship Id="rId29" Type="http://schemas.openxmlformats.org/officeDocument/2006/relationships/tags" Target="../tags/tag1758.xml"/><Relationship Id="rId41" Type="http://schemas.openxmlformats.org/officeDocument/2006/relationships/tags" Target="../tags/tag1770.xml"/><Relationship Id="rId1" Type="http://schemas.openxmlformats.org/officeDocument/2006/relationships/tags" Target="../tags/tag1730.xml"/><Relationship Id="rId6" Type="http://schemas.openxmlformats.org/officeDocument/2006/relationships/tags" Target="../tags/tag1735.xml"/><Relationship Id="rId11" Type="http://schemas.openxmlformats.org/officeDocument/2006/relationships/tags" Target="../tags/tag1740.xml"/><Relationship Id="rId24" Type="http://schemas.openxmlformats.org/officeDocument/2006/relationships/tags" Target="../tags/tag1753.xml"/><Relationship Id="rId32" Type="http://schemas.openxmlformats.org/officeDocument/2006/relationships/tags" Target="../tags/tag1761.xml"/><Relationship Id="rId37" Type="http://schemas.openxmlformats.org/officeDocument/2006/relationships/tags" Target="../tags/tag1766.xml"/><Relationship Id="rId40" Type="http://schemas.openxmlformats.org/officeDocument/2006/relationships/tags" Target="../tags/tag1769.xml"/><Relationship Id="rId45" Type="http://schemas.openxmlformats.org/officeDocument/2006/relationships/image" Target="../media/image65.png"/><Relationship Id="rId5" Type="http://schemas.openxmlformats.org/officeDocument/2006/relationships/tags" Target="../tags/tag1734.xml"/><Relationship Id="rId15" Type="http://schemas.openxmlformats.org/officeDocument/2006/relationships/tags" Target="../tags/tag1744.xml"/><Relationship Id="rId23" Type="http://schemas.openxmlformats.org/officeDocument/2006/relationships/tags" Target="../tags/tag1752.xml"/><Relationship Id="rId28" Type="http://schemas.openxmlformats.org/officeDocument/2006/relationships/tags" Target="../tags/tag1757.xml"/><Relationship Id="rId36" Type="http://schemas.openxmlformats.org/officeDocument/2006/relationships/tags" Target="../tags/tag1765.xml"/><Relationship Id="rId10" Type="http://schemas.openxmlformats.org/officeDocument/2006/relationships/tags" Target="../tags/tag1739.xml"/><Relationship Id="rId19" Type="http://schemas.openxmlformats.org/officeDocument/2006/relationships/tags" Target="../tags/tag1748.xml"/><Relationship Id="rId31" Type="http://schemas.openxmlformats.org/officeDocument/2006/relationships/tags" Target="../tags/tag1760.xml"/><Relationship Id="rId44" Type="http://schemas.openxmlformats.org/officeDocument/2006/relationships/slideLayout" Target="../slideLayouts/slideLayout1.xml"/><Relationship Id="rId4" Type="http://schemas.openxmlformats.org/officeDocument/2006/relationships/tags" Target="../tags/tag1733.xml"/><Relationship Id="rId9" Type="http://schemas.openxmlformats.org/officeDocument/2006/relationships/tags" Target="../tags/tag1738.xml"/><Relationship Id="rId14" Type="http://schemas.openxmlformats.org/officeDocument/2006/relationships/tags" Target="../tags/tag1743.xml"/><Relationship Id="rId22" Type="http://schemas.openxmlformats.org/officeDocument/2006/relationships/tags" Target="../tags/tag1751.xml"/><Relationship Id="rId27" Type="http://schemas.openxmlformats.org/officeDocument/2006/relationships/tags" Target="../tags/tag1756.xml"/><Relationship Id="rId30" Type="http://schemas.openxmlformats.org/officeDocument/2006/relationships/tags" Target="../tags/tag1759.xml"/><Relationship Id="rId35" Type="http://schemas.openxmlformats.org/officeDocument/2006/relationships/tags" Target="../tags/tag1764.xml"/><Relationship Id="rId43" Type="http://schemas.openxmlformats.org/officeDocument/2006/relationships/tags" Target="../tags/tag1772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tags" Target="../tags/tag1785.xml"/><Relationship Id="rId18" Type="http://schemas.openxmlformats.org/officeDocument/2006/relationships/tags" Target="../tags/tag1790.xml"/><Relationship Id="rId26" Type="http://schemas.openxmlformats.org/officeDocument/2006/relationships/tags" Target="../tags/tag1798.xml"/><Relationship Id="rId39" Type="http://schemas.openxmlformats.org/officeDocument/2006/relationships/tags" Target="../tags/tag1811.xml"/><Relationship Id="rId21" Type="http://schemas.openxmlformats.org/officeDocument/2006/relationships/tags" Target="../tags/tag1793.xml"/><Relationship Id="rId34" Type="http://schemas.openxmlformats.org/officeDocument/2006/relationships/tags" Target="../tags/tag1806.xml"/><Relationship Id="rId42" Type="http://schemas.openxmlformats.org/officeDocument/2006/relationships/tags" Target="../tags/tag1814.xml"/><Relationship Id="rId47" Type="http://schemas.openxmlformats.org/officeDocument/2006/relationships/tags" Target="../tags/tag1819.xml"/><Relationship Id="rId50" Type="http://schemas.openxmlformats.org/officeDocument/2006/relationships/tags" Target="../tags/tag1822.xml"/><Relationship Id="rId55" Type="http://schemas.openxmlformats.org/officeDocument/2006/relationships/tags" Target="../tags/tag1827.xml"/><Relationship Id="rId7" Type="http://schemas.openxmlformats.org/officeDocument/2006/relationships/tags" Target="../tags/tag1779.xml"/><Relationship Id="rId12" Type="http://schemas.openxmlformats.org/officeDocument/2006/relationships/tags" Target="../tags/tag1784.xml"/><Relationship Id="rId17" Type="http://schemas.openxmlformats.org/officeDocument/2006/relationships/tags" Target="../tags/tag1789.xml"/><Relationship Id="rId25" Type="http://schemas.openxmlformats.org/officeDocument/2006/relationships/tags" Target="../tags/tag1797.xml"/><Relationship Id="rId33" Type="http://schemas.openxmlformats.org/officeDocument/2006/relationships/tags" Target="../tags/tag1805.xml"/><Relationship Id="rId38" Type="http://schemas.openxmlformats.org/officeDocument/2006/relationships/tags" Target="../tags/tag1810.xml"/><Relationship Id="rId46" Type="http://schemas.openxmlformats.org/officeDocument/2006/relationships/tags" Target="../tags/tag1818.xml"/><Relationship Id="rId2" Type="http://schemas.openxmlformats.org/officeDocument/2006/relationships/tags" Target="../tags/tag1774.xml"/><Relationship Id="rId16" Type="http://schemas.openxmlformats.org/officeDocument/2006/relationships/tags" Target="../tags/tag1788.xml"/><Relationship Id="rId20" Type="http://schemas.openxmlformats.org/officeDocument/2006/relationships/tags" Target="../tags/tag1792.xml"/><Relationship Id="rId29" Type="http://schemas.openxmlformats.org/officeDocument/2006/relationships/tags" Target="../tags/tag1801.xml"/><Relationship Id="rId41" Type="http://schemas.openxmlformats.org/officeDocument/2006/relationships/tags" Target="../tags/tag1813.xml"/><Relationship Id="rId54" Type="http://schemas.openxmlformats.org/officeDocument/2006/relationships/tags" Target="../tags/tag1826.xml"/><Relationship Id="rId1" Type="http://schemas.openxmlformats.org/officeDocument/2006/relationships/tags" Target="../tags/tag1773.xml"/><Relationship Id="rId6" Type="http://schemas.openxmlformats.org/officeDocument/2006/relationships/tags" Target="../tags/tag1778.xml"/><Relationship Id="rId11" Type="http://schemas.openxmlformats.org/officeDocument/2006/relationships/tags" Target="../tags/tag1783.xml"/><Relationship Id="rId24" Type="http://schemas.openxmlformats.org/officeDocument/2006/relationships/tags" Target="../tags/tag1796.xml"/><Relationship Id="rId32" Type="http://schemas.openxmlformats.org/officeDocument/2006/relationships/tags" Target="../tags/tag1804.xml"/><Relationship Id="rId37" Type="http://schemas.openxmlformats.org/officeDocument/2006/relationships/tags" Target="../tags/tag1809.xml"/><Relationship Id="rId40" Type="http://schemas.openxmlformats.org/officeDocument/2006/relationships/tags" Target="../tags/tag1812.xml"/><Relationship Id="rId45" Type="http://schemas.openxmlformats.org/officeDocument/2006/relationships/tags" Target="../tags/tag1817.xml"/><Relationship Id="rId53" Type="http://schemas.openxmlformats.org/officeDocument/2006/relationships/tags" Target="../tags/tag1825.xml"/><Relationship Id="rId5" Type="http://schemas.openxmlformats.org/officeDocument/2006/relationships/tags" Target="../tags/tag1777.xml"/><Relationship Id="rId15" Type="http://schemas.openxmlformats.org/officeDocument/2006/relationships/tags" Target="../tags/tag1787.xml"/><Relationship Id="rId23" Type="http://schemas.openxmlformats.org/officeDocument/2006/relationships/tags" Target="../tags/tag1795.xml"/><Relationship Id="rId28" Type="http://schemas.openxmlformats.org/officeDocument/2006/relationships/tags" Target="../tags/tag1800.xml"/><Relationship Id="rId36" Type="http://schemas.openxmlformats.org/officeDocument/2006/relationships/tags" Target="../tags/tag1808.xml"/><Relationship Id="rId49" Type="http://schemas.openxmlformats.org/officeDocument/2006/relationships/tags" Target="../tags/tag1821.xml"/><Relationship Id="rId57" Type="http://schemas.openxmlformats.org/officeDocument/2006/relationships/notesSlide" Target="../notesSlides/notesSlide11.xml"/><Relationship Id="rId10" Type="http://schemas.openxmlformats.org/officeDocument/2006/relationships/tags" Target="../tags/tag1782.xml"/><Relationship Id="rId19" Type="http://schemas.openxmlformats.org/officeDocument/2006/relationships/tags" Target="../tags/tag1791.xml"/><Relationship Id="rId31" Type="http://schemas.openxmlformats.org/officeDocument/2006/relationships/tags" Target="../tags/tag1803.xml"/><Relationship Id="rId44" Type="http://schemas.openxmlformats.org/officeDocument/2006/relationships/tags" Target="../tags/tag1816.xml"/><Relationship Id="rId52" Type="http://schemas.openxmlformats.org/officeDocument/2006/relationships/tags" Target="../tags/tag1824.xml"/><Relationship Id="rId4" Type="http://schemas.openxmlformats.org/officeDocument/2006/relationships/tags" Target="../tags/tag1776.xml"/><Relationship Id="rId9" Type="http://schemas.openxmlformats.org/officeDocument/2006/relationships/tags" Target="../tags/tag1781.xml"/><Relationship Id="rId14" Type="http://schemas.openxmlformats.org/officeDocument/2006/relationships/tags" Target="../tags/tag1786.xml"/><Relationship Id="rId22" Type="http://schemas.openxmlformats.org/officeDocument/2006/relationships/tags" Target="../tags/tag1794.xml"/><Relationship Id="rId27" Type="http://schemas.openxmlformats.org/officeDocument/2006/relationships/tags" Target="../tags/tag1799.xml"/><Relationship Id="rId30" Type="http://schemas.openxmlformats.org/officeDocument/2006/relationships/tags" Target="../tags/tag1802.xml"/><Relationship Id="rId35" Type="http://schemas.openxmlformats.org/officeDocument/2006/relationships/tags" Target="../tags/tag1807.xml"/><Relationship Id="rId43" Type="http://schemas.openxmlformats.org/officeDocument/2006/relationships/tags" Target="../tags/tag1815.xml"/><Relationship Id="rId48" Type="http://schemas.openxmlformats.org/officeDocument/2006/relationships/tags" Target="../tags/tag1820.xml"/><Relationship Id="rId56" Type="http://schemas.openxmlformats.org/officeDocument/2006/relationships/slideLayout" Target="../slideLayouts/slideLayout7.xml"/><Relationship Id="rId8" Type="http://schemas.openxmlformats.org/officeDocument/2006/relationships/tags" Target="../tags/tag1780.xml"/><Relationship Id="rId51" Type="http://schemas.openxmlformats.org/officeDocument/2006/relationships/tags" Target="../tags/tag1823.xml"/><Relationship Id="rId3" Type="http://schemas.openxmlformats.org/officeDocument/2006/relationships/tags" Target="../tags/tag1775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tags" Target="../tags/tag1840.xml"/><Relationship Id="rId18" Type="http://schemas.openxmlformats.org/officeDocument/2006/relationships/tags" Target="../tags/tag1845.xml"/><Relationship Id="rId26" Type="http://schemas.openxmlformats.org/officeDocument/2006/relationships/tags" Target="../tags/tag1853.xml"/><Relationship Id="rId39" Type="http://schemas.openxmlformats.org/officeDocument/2006/relationships/tags" Target="../tags/tag1866.xml"/><Relationship Id="rId21" Type="http://schemas.openxmlformats.org/officeDocument/2006/relationships/tags" Target="../tags/tag1848.xml"/><Relationship Id="rId34" Type="http://schemas.openxmlformats.org/officeDocument/2006/relationships/tags" Target="../tags/tag1861.xml"/><Relationship Id="rId42" Type="http://schemas.openxmlformats.org/officeDocument/2006/relationships/tags" Target="../tags/tag1869.xml"/><Relationship Id="rId47" Type="http://schemas.openxmlformats.org/officeDocument/2006/relationships/tags" Target="../tags/tag1874.xml"/><Relationship Id="rId50" Type="http://schemas.openxmlformats.org/officeDocument/2006/relationships/tags" Target="../tags/tag1877.xml"/><Relationship Id="rId55" Type="http://schemas.openxmlformats.org/officeDocument/2006/relationships/tags" Target="../tags/tag1882.xml"/><Relationship Id="rId7" Type="http://schemas.openxmlformats.org/officeDocument/2006/relationships/tags" Target="../tags/tag1834.xml"/><Relationship Id="rId2" Type="http://schemas.openxmlformats.org/officeDocument/2006/relationships/tags" Target="../tags/tag1829.xml"/><Relationship Id="rId16" Type="http://schemas.openxmlformats.org/officeDocument/2006/relationships/tags" Target="../tags/tag1843.xml"/><Relationship Id="rId20" Type="http://schemas.openxmlformats.org/officeDocument/2006/relationships/tags" Target="../tags/tag1847.xml"/><Relationship Id="rId29" Type="http://schemas.openxmlformats.org/officeDocument/2006/relationships/tags" Target="../tags/tag1856.xml"/><Relationship Id="rId41" Type="http://schemas.openxmlformats.org/officeDocument/2006/relationships/tags" Target="../tags/tag1868.xml"/><Relationship Id="rId54" Type="http://schemas.openxmlformats.org/officeDocument/2006/relationships/tags" Target="../tags/tag1881.xml"/><Relationship Id="rId1" Type="http://schemas.openxmlformats.org/officeDocument/2006/relationships/tags" Target="../tags/tag1828.xml"/><Relationship Id="rId6" Type="http://schemas.openxmlformats.org/officeDocument/2006/relationships/tags" Target="../tags/tag1833.xml"/><Relationship Id="rId11" Type="http://schemas.openxmlformats.org/officeDocument/2006/relationships/tags" Target="../tags/tag1838.xml"/><Relationship Id="rId24" Type="http://schemas.openxmlformats.org/officeDocument/2006/relationships/tags" Target="../tags/tag1851.xml"/><Relationship Id="rId32" Type="http://schemas.openxmlformats.org/officeDocument/2006/relationships/tags" Target="../tags/tag1859.xml"/><Relationship Id="rId37" Type="http://schemas.openxmlformats.org/officeDocument/2006/relationships/tags" Target="../tags/tag1864.xml"/><Relationship Id="rId40" Type="http://schemas.openxmlformats.org/officeDocument/2006/relationships/tags" Target="../tags/tag1867.xml"/><Relationship Id="rId45" Type="http://schemas.openxmlformats.org/officeDocument/2006/relationships/tags" Target="../tags/tag1872.xml"/><Relationship Id="rId53" Type="http://schemas.openxmlformats.org/officeDocument/2006/relationships/tags" Target="../tags/tag1880.xml"/><Relationship Id="rId58" Type="http://schemas.openxmlformats.org/officeDocument/2006/relationships/slideLayout" Target="../slideLayouts/slideLayout7.xml"/><Relationship Id="rId5" Type="http://schemas.openxmlformats.org/officeDocument/2006/relationships/tags" Target="../tags/tag1832.xml"/><Relationship Id="rId15" Type="http://schemas.openxmlformats.org/officeDocument/2006/relationships/tags" Target="../tags/tag1842.xml"/><Relationship Id="rId23" Type="http://schemas.openxmlformats.org/officeDocument/2006/relationships/tags" Target="../tags/tag1850.xml"/><Relationship Id="rId28" Type="http://schemas.openxmlformats.org/officeDocument/2006/relationships/tags" Target="../tags/tag1855.xml"/><Relationship Id="rId36" Type="http://schemas.openxmlformats.org/officeDocument/2006/relationships/tags" Target="../tags/tag1863.xml"/><Relationship Id="rId49" Type="http://schemas.openxmlformats.org/officeDocument/2006/relationships/tags" Target="../tags/tag1876.xml"/><Relationship Id="rId57" Type="http://schemas.openxmlformats.org/officeDocument/2006/relationships/tags" Target="../tags/tag1884.xml"/><Relationship Id="rId61" Type="http://schemas.openxmlformats.org/officeDocument/2006/relationships/image" Target="../media/image67.png"/><Relationship Id="rId10" Type="http://schemas.openxmlformats.org/officeDocument/2006/relationships/tags" Target="../tags/tag1837.xml"/><Relationship Id="rId19" Type="http://schemas.openxmlformats.org/officeDocument/2006/relationships/tags" Target="../tags/tag1846.xml"/><Relationship Id="rId31" Type="http://schemas.openxmlformats.org/officeDocument/2006/relationships/tags" Target="../tags/tag1858.xml"/><Relationship Id="rId44" Type="http://schemas.openxmlformats.org/officeDocument/2006/relationships/tags" Target="../tags/tag1871.xml"/><Relationship Id="rId52" Type="http://schemas.openxmlformats.org/officeDocument/2006/relationships/tags" Target="../tags/tag1879.xml"/><Relationship Id="rId60" Type="http://schemas.openxmlformats.org/officeDocument/2006/relationships/image" Target="../media/image66.png"/><Relationship Id="rId4" Type="http://schemas.openxmlformats.org/officeDocument/2006/relationships/tags" Target="../tags/tag1831.xml"/><Relationship Id="rId9" Type="http://schemas.openxmlformats.org/officeDocument/2006/relationships/tags" Target="../tags/tag1836.xml"/><Relationship Id="rId14" Type="http://schemas.openxmlformats.org/officeDocument/2006/relationships/tags" Target="../tags/tag1841.xml"/><Relationship Id="rId22" Type="http://schemas.openxmlformats.org/officeDocument/2006/relationships/tags" Target="../tags/tag1849.xml"/><Relationship Id="rId27" Type="http://schemas.openxmlformats.org/officeDocument/2006/relationships/tags" Target="../tags/tag1854.xml"/><Relationship Id="rId30" Type="http://schemas.openxmlformats.org/officeDocument/2006/relationships/tags" Target="../tags/tag1857.xml"/><Relationship Id="rId35" Type="http://schemas.openxmlformats.org/officeDocument/2006/relationships/tags" Target="../tags/tag1862.xml"/><Relationship Id="rId43" Type="http://schemas.openxmlformats.org/officeDocument/2006/relationships/tags" Target="../tags/tag1870.xml"/><Relationship Id="rId48" Type="http://schemas.openxmlformats.org/officeDocument/2006/relationships/tags" Target="../tags/tag1875.xml"/><Relationship Id="rId56" Type="http://schemas.openxmlformats.org/officeDocument/2006/relationships/tags" Target="../tags/tag1883.xml"/><Relationship Id="rId8" Type="http://schemas.openxmlformats.org/officeDocument/2006/relationships/tags" Target="../tags/tag1835.xml"/><Relationship Id="rId51" Type="http://schemas.openxmlformats.org/officeDocument/2006/relationships/tags" Target="../tags/tag1878.xml"/><Relationship Id="rId3" Type="http://schemas.openxmlformats.org/officeDocument/2006/relationships/tags" Target="../tags/tag1830.xml"/><Relationship Id="rId12" Type="http://schemas.openxmlformats.org/officeDocument/2006/relationships/tags" Target="../tags/tag1839.xml"/><Relationship Id="rId17" Type="http://schemas.openxmlformats.org/officeDocument/2006/relationships/tags" Target="../tags/tag1844.xml"/><Relationship Id="rId25" Type="http://schemas.openxmlformats.org/officeDocument/2006/relationships/tags" Target="../tags/tag1852.xml"/><Relationship Id="rId33" Type="http://schemas.openxmlformats.org/officeDocument/2006/relationships/tags" Target="../tags/tag1860.xml"/><Relationship Id="rId38" Type="http://schemas.openxmlformats.org/officeDocument/2006/relationships/tags" Target="../tags/tag1865.xml"/><Relationship Id="rId46" Type="http://schemas.openxmlformats.org/officeDocument/2006/relationships/tags" Target="../tags/tag1873.xml"/><Relationship Id="rId59" Type="http://schemas.openxmlformats.org/officeDocument/2006/relationships/notesSlide" Target="../notesSlides/notesSlide1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1892.xml"/><Relationship Id="rId13" Type="http://schemas.openxmlformats.org/officeDocument/2006/relationships/tags" Target="../tags/tag1897.xml"/><Relationship Id="rId18" Type="http://schemas.openxmlformats.org/officeDocument/2006/relationships/tags" Target="../tags/tag1902.xml"/><Relationship Id="rId26" Type="http://schemas.openxmlformats.org/officeDocument/2006/relationships/tags" Target="../tags/tag1910.xml"/><Relationship Id="rId39" Type="http://schemas.openxmlformats.org/officeDocument/2006/relationships/tags" Target="../tags/tag1923.xml"/><Relationship Id="rId3" Type="http://schemas.openxmlformats.org/officeDocument/2006/relationships/tags" Target="../tags/tag1887.xml"/><Relationship Id="rId21" Type="http://schemas.openxmlformats.org/officeDocument/2006/relationships/tags" Target="../tags/tag1905.xml"/><Relationship Id="rId34" Type="http://schemas.openxmlformats.org/officeDocument/2006/relationships/tags" Target="../tags/tag1918.xml"/><Relationship Id="rId42" Type="http://schemas.openxmlformats.org/officeDocument/2006/relationships/tags" Target="../tags/tag1926.xml"/><Relationship Id="rId47" Type="http://schemas.openxmlformats.org/officeDocument/2006/relationships/image" Target="../media/image230.emf"/><Relationship Id="rId7" Type="http://schemas.openxmlformats.org/officeDocument/2006/relationships/tags" Target="../tags/tag1891.xml"/><Relationship Id="rId12" Type="http://schemas.openxmlformats.org/officeDocument/2006/relationships/tags" Target="../tags/tag1896.xml"/><Relationship Id="rId17" Type="http://schemas.openxmlformats.org/officeDocument/2006/relationships/tags" Target="../tags/tag1901.xml"/><Relationship Id="rId25" Type="http://schemas.openxmlformats.org/officeDocument/2006/relationships/tags" Target="../tags/tag1909.xml"/><Relationship Id="rId33" Type="http://schemas.openxmlformats.org/officeDocument/2006/relationships/tags" Target="../tags/tag1917.xml"/><Relationship Id="rId38" Type="http://schemas.openxmlformats.org/officeDocument/2006/relationships/tags" Target="../tags/tag1922.xml"/><Relationship Id="rId46" Type="http://schemas.openxmlformats.org/officeDocument/2006/relationships/customXml" Target="../ink/ink13.xml"/><Relationship Id="rId2" Type="http://schemas.openxmlformats.org/officeDocument/2006/relationships/tags" Target="../tags/tag1886.xml"/><Relationship Id="rId16" Type="http://schemas.openxmlformats.org/officeDocument/2006/relationships/tags" Target="../tags/tag1900.xml"/><Relationship Id="rId20" Type="http://schemas.openxmlformats.org/officeDocument/2006/relationships/tags" Target="../tags/tag1904.xml"/><Relationship Id="rId29" Type="http://schemas.openxmlformats.org/officeDocument/2006/relationships/tags" Target="../tags/tag1913.xml"/><Relationship Id="rId41" Type="http://schemas.openxmlformats.org/officeDocument/2006/relationships/tags" Target="../tags/tag1925.xml"/><Relationship Id="rId1" Type="http://schemas.openxmlformats.org/officeDocument/2006/relationships/tags" Target="../tags/tag1885.xml"/><Relationship Id="rId6" Type="http://schemas.openxmlformats.org/officeDocument/2006/relationships/tags" Target="../tags/tag1890.xml"/><Relationship Id="rId11" Type="http://schemas.openxmlformats.org/officeDocument/2006/relationships/tags" Target="../tags/tag1895.xml"/><Relationship Id="rId24" Type="http://schemas.openxmlformats.org/officeDocument/2006/relationships/tags" Target="../tags/tag1908.xml"/><Relationship Id="rId32" Type="http://schemas.openxmlformats.org/officeDocument/2006/relationships/tags" Target="../tags/tag1916.xml"/><Relationship Id="rId37" Type="http://schemas.openxmlformats.org/officeDocument/2006/relationships/tags" Target="../tags/tag1921.xml"/><Relationship Id="rId40" Type="http://schemas.openxmlformats.org/officeDocument/2006/relationships/tags" Target="../tags/tag1924.xml"/><Relationship Id="rId45" Type="http://schemas.openxmlformats.org/officeDocument/2006/relationships/image" Target="../media/image68.png"/><Relationship Id="rId5" Type="http://schemas.openxmlformats.org/officeDocument/2006/relationships/tags" Target="../tags/tag1889.xml"/><Relationship Id="rId15" Type="http://schemas.openxmlformats.org/officeDocument/2006/relationships/tags" Target="../tags/tag1899.xml"/><Relationship Id="rId23" Type="http://schemas.openxmlformats.org/officeDocument/2006/relationships/tags" Target="../tags/tag1907.xml"/><Relationship Id="rId28" Type="http://schemas.openxmlformats.org/officeDocument/2006/relationships/tags" Target="../tags/tag1912.xml"/><Relationship Id="rId36" Type="http://schemas.openxmlformats.org/officeDocument/2006/relationships/tags" Target="../tags/tag1920.xml"/><Relationship Id="rId10" Type="http://schemas.openxmlformats.org/officeDocument/2006/relationships/tags" Target="../tags/tag1894.xml"/><Relationship Id="rId19" Type="http://schemas.openxmlformats.org/officeDocument/2006/relationships/tags" Target="../tags/tag1903.xml"/><Relationship Id="rId31" Type="http://schemas.openxmlformats.org/officeDocument/2006/relationships/tags" Target="../tags/tag1915.xml"/><Relationship Id="rId44" Type="http://schemas.openxmlformats.org/officeDocument/2006/relationships/notesSlide" Target="../notesSlides/notesSlide13.xml"/><Relationship Id="rId4" Type="http://schemas.openxmlformats.org/officeDocument/2006/relationships/tags" Target="../tags/tag1888.xml"/><Relationship Id="rId9" Type="http://schemas.openxmlformats.org/officeDocument/2006/relationships/tags" Target="../tags/tag1893.xml"/><Relationship Id="rId14" Type="http://schemas.openxmlformats.org/officeDocument/2006/relationships/tags" Target="../tags/tag1898.xml"/><Relationship Id="rId22" Type="http://schemas.openxmlformats.org/officeDocument/2006/relationships/tags" Target="../tags/tag1906.xml"/><Relationship Id="rId27" Type="http://schemas.openxmlformats.org/officeDocument/2006/relationships/tags" Target="../tags/tag1911.xml"/><Relationship Id="rId30" Type="http://schemas.openxmlformats.org/officeDocument/2006/relationships/tags" Target="../tags/tag1914.xml"/><Relationship Id="rId35" Type="http://schemas.openxmlformats.org/officeDocument/2006/relationships/tags" Target="../tags/tag1919.xml"/><Relationship Id="rId4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emf"/><Relationship Id="rId4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46.xml"/><Relationship Id="rId4" Type="http://schemas.openxmlformats.org/officeDocument/2006/relationships/tags" Target="../tags/tag94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tags" Target="../tags/tag1939.xml"/><Relationship Id="rId18" Type="http://schemas.openxmlformats.org/officeDocument/2006/relationships/tags" Target="../tags/tag1944.xml"/><Relationship Id="rId26" Type="http://schemas.openxmlformats.org/officeDocument/2006/relationships/tags" Target="../tags/tag1952.xml"/><Relationship Id="rId39" Type="http://schemas.openxmlformats.org/officeDocument/2006/relationships/tags" Target="../tags/tag1965.xml"/><Relationship Id="rId21" Type="http://schemas.openxmlformats.org/officeDocument/2006/relationships/tags" Target="../tags/tag1947.xml"/><Relationship Id="rId34" Type="http://schemas.openxmlformats.org/officeDocument/2006/relationships/tags" Target="../tags/tag1960.xml"/><Relationship Id="rId42" Type="http://schemas.openxmlformats.org/officeDocument/2006/relationships/tags" Target="../tags/tag1968.xml"/><Relationship Id="rId47" Type="http://schemas.openxmlformats.org/officeDocument/2006/relationships/tags" Target="../tags/tag1973.xml"/><Relationship Id="rId50" Type="http://schemas.openxmlformats.org/officeDocument/2006/relationships/tags" Target="../tags/tag1976.xml"/><Relationship Id="rId55" Type="http://schemas.openxmlformats.org/officeDocument/2006/relationships/tags" Target="../tags/tag1981.xml"/><Relationship Id="rId63" Type="http://schemas.openxmlformats.org/officeDocument/2006/relationships/tags" Target="../tags/tag1989.xml"/><Relationship Id="rId68" Type="http://schemas.openxmlformats.org/officeDocument/2006/relationships/tags" Target="../tags/tag1994.xml"/><Relationship Id="rId76" Type="http://schemas.openxmlformats.org/officeDocument/2006/relationships/tags" Target="../tags/tag2002.xml"/><Relationship Id="rId84" Type="http://schemas.openxmlformats.org/officeDocument/2006/relationships/image" Target="../media/image70.jpeg"/><Relationship Id="rId7" Type="http://schemas.openxmlformats.org/officeDocument/2006/relationships/tags" Target="../tags/tag1933.xml"/><Relationship Id="rId71" Type="http://schemas.openxmlformats.org/officeDocument/2006/relationships/tags" Target="../tags/tag1997.xml"/><Relationship Id="rId2" Type="http://schemas.openxmlformats.org/officeDocument/2006/relationships/tags" Target="../tags/tag1928.xml"/><Relationship Id="rId16" Type="http://schemas.openxmlformats.org/officeDocument/2006/relationships/tags" Target="../tags/tag1942.xml"/><Relationship Id="rId29" Type="http://schemas.openxmlformats.org/officeDocument/2006/relationships/tags" Target="../tags/tag1955.xml"/><Relationship Id="rId11" Type="http://schemas.openxmlformats.org/officeDocument/2006/relationships/tags" Target="../tags/tag1937.xml"/><Relationship Id="rId24" Type="http://schemas.openxmlformats.org/officeDocument/2006/relationships/tags" Target="../tags/tag1950.xml"/><Relationship Id="rId32" Type="http://schemas.openxmlformats.org/officeDocument/2006/relationships/tags" Target="../tags/tag1958.xml"/><Relationship Id="rId37" Type="http://schemas.openxmlformats.org/officeDocument/2006/relationships/tags" Target="../tags/tag1963.xml"/><Relationship Id="rId40" Type="http://schemas.openxmlformats.org/officeDocument/2006/relationships/tags" Target="../tags/tag1966.xml"/><Relationship Id="rId45" Type="http://schemas.openxmlformats.org/officeDocument/2006/relationships/tags" Target="../tags/tag1971.xml"/><Relationship Id="rId53" Type="http://schemas.openxmlformats.org/officeDocument/2006/relationships/tags" Target="../tags/tag1979.xml"/><Relationship Id="rId58" Type="http://schemas.openxmlformats.org/officeDocument/2006/relationships/tags" Target="../tags/tag1984.xml"/><Relationship Id="rId66" Type="http://schemas.openxmlformats.org/officeDocument/2006/relationships/tags" Target="../tags/tag1992.xml"/><Relationship Id="rId74" Type="http://schemas.openxmlformats.org/officeDocument/2006/relationships/tags" Target="../tags/tag2000.xml"/><Relationship Id="rId79" Type="http://schemas.openxmlformats.org/officeDocument/2006/relationships/tags" Target="../tags/tag2005.xml"/><Relationship Id="rId5" Type="http://schemas.openxmlformats.org/officeDocument/2006/relationships/tags" Target="../tags/tag1931.xml"/><Relationship Id="rId61" Type="http://schemas.openxmlformats.org/officeDocument/2006/relationships/tags" Target="../tags/tag1987.xml"/><Relationship Id="rId82" Type="http://schemas.openxmlformats.org/officeDocument/2006/relationships/tags" Target="../tags/tag2008.xml"/><Relationship Id="rId19" Type="http://schemas.openxmlformats.org/officeDocument/2006/relationships/tags" Target="../tags/tag1945.xml"/><Relationship Id="rId4" Type="http://schemas.openxmlformats.org/officeDocument/2006/relationships/tags" Target="../tags/tag1930.xml"/><Relationship Id="rId9" Type="http://schemas.openxmlformats.org/officeDocument/2006/relationships/tags" Target="../tags/tag1935.xml"/><Relationship Id="rId14" Type="http://schemas.openxmlformats.org/officeDocument/2006/relationships/tags" Target="../tags/tag1940.xml"/><Relationship Id="rId22" Type="http://schemas.openxmlformats.org/officeDocument/2006/relationships/tags" Target="../tags/tag1948.xml"/><Relationship Id="rId27" Type="http://schemas.openxmlformats.org/officeDocument/2006/relationships/tags" Target="../tags/tag1953.xml"/><Relationship Id="rId30" Type="http://schemas.openxmlformats.org/officeDocument/2006/relationships/tags" Target="../tags/tag1956.xml"/><Relationship Id="rId35" Type="http://schemas.openxmlformats.org/officeDocument/2006/relationships/tags" Target="../tags/tag1961.xml"/><Relationship Id="rId43" Type="http://schemas.openxmlformats.org/officeDocument/2006/relationships/tags" Target="../tags/tag1969.xml"/><Relationship Id="rId48" Type="http://schemas.openxmlformats.org/officeDocument/2006/relationships/tags" Target="../tags/tag1974.xml"/><Relationship Id="rId56" Type="http://schemas.openxmlformats.org/officeDocument/2006/relationships/tags" Target="../tags/tag1982.xml"/><Relationship Id="rId64" Type="http://schemas.openxmlformats.org/officeDocument/2006/relationships/tags" Target="../tags/tag1990.xml"/><Relationship Id="rId69" Type="http://schemas.openxmlformats.org/officeDocument/2006/relationships/tags" Target="../tags/tag1995.xml"/><Relationship Id="rId77" Type="http://schemas.openxmlformats.org/officeDocument/2006/relationships/tags" Target="../tags/tag2003.xml"/><Relationship Id="rId8" Type="http://schemas.openxmlformats.org/officeDocument/2006/relationships/tags" Target="../tags/tag1934.xml"/><Relationship Id="rId51" Type="http://schemas.openxmlformats.org/officeDocument/2006/relationships/tags" Target="../tags/tag1977.xml"/><Relationship Id="rId72" Type="http://schemas.openxmlformats.org/officeDocument/2006/relationships/tags" Target="../tags/tag1998.xml"/><Relationship Id="rId80" Type="http://schemas.openxmlformats.org/officeDocument/2006/relationships/tags" Target="../tags/tag2006.xml"/><Relationship Id="rId85" Type="http://schemas.openxmlformats.org/officeDocument/2006/relationships/image" Target="../media/image71.png"/><Relationship Id="rId3" Type="http://schemas.openxmlformats.org/officeDocument/2006/relationships/tags" Target="../tags/tag1929.xml"/><Relationship Id="rId12" Type="http://schemas.openxmlformats.org/officeDocument/2006/relationships/tags" Target="../tags/tag1938.xml"/><Relationship Id="rId17" Type="http://schemas.openxmlformats.org/officeDocument/2006/relationships/tags" Target="../tags/tag1943.xml"/><Relationship Id="rId25" Type="http://schemas.openxmlformats.org/officeDocument/2006/relationships/tags" Target="../tags/tag1951.xml"/><Relationship Id="rId33" Type="http://schemas.openxmlformats.org/officeDocument/2006/relationships/tags" Target="../tags/tag1959.xml"/><Relationship Id="rId38" Type="http://schemas.openxmlformats.org/officeDocument/2006/relationships/tags" Target="../tags/tag1964.xml"/><Relationship Id="rId46" Type="http://schemas.openxmlformats.org/officeDocument/2006/relationships/tags" Target="../tags/tag1972.xml"/><Relationship Id="rId59" Type="http://schemas.openxmlformats.org/officeDocument/2006/relationships/tags" Target="../tags/tag1985.xml"/><Relationship Id="rId67" Type="http://schemas.openxmlformats.org/officeDocument/2006/relationships/tags" Target="../tags/tag1993.xml"/><Relationship Id="rId20" Type="http://schemas.openxmlformats.org/officeDocument/2006/relationships/tags" Target="../tags/tag1946.xml"/><Relationship Id="rId41" Type="http://schemas.openxmlformats.org/officeDocument/2006/relationships/tags" Target="../tags/tag1967.xml"/><Relationship Id="rId54" Type="http://schemas.openxmlformats.org/officeDocument/2006/relationships/tags" Target="../tags/tag1980.xml"/><Relationship Id="rId62" Type="http://schemas.openxmlformats.org/officeDocument/2006/relationships/tags" Target="../tags/tag1988.xml"/><Relationship Id="rId70" Type="http://schemas.openxmlformats.org/officeDocument/2006/relationships/tags" Target="../tags/tag1996.xml"/><Relationship Id="rId75" Type="http://schemas.openxmlformats.org/officeDocument/2006/relationships/tags" Target="../tags/tag2001.xml"/><Relationship Id="rId83" Type="http://schemas.openxmlformats.org/officeDocument/2006/relationships/slideLayout" Target="../slideLayouts/slideLayout6.xml"/><Relationship Id="rId1" Type="http://schemas.openxmlformats.org/officeDocument/2006/relationships/tags" Target="../tags/tag1927.xml"/><Relationship Id="rId6" Type="http://schemas.openxmlformats.org/officeDocument/2006/relationships/tags" Target="../tags/tag1932.xml"/><Relationship Id="rId15" Type="http://schemas.openxmlformats.org/officeDocument/2006/relationships/tags" Target="../tags/tag1941.xml"/><Relationship Id="rId23" Type="http://schemas.openxmlformats.org/officeDocument/2006/relationships/tags" Target="../tags/tag1949.xml"/><Relationship Id="rId28" Type="http://schemas.openxmlformats.org/officeDocument/2006/relationships/tags" Target="../tags/tag1954.xml"/><Relationship Id="rId36" Type="http://schemas.openxmlformats.org/officeDocument/2006/relationships/tags" Target="../tags/tag1962.xml"/><Relationship Id="rId49" Type="http://schemas.openxmlformats.org/officeDocument/2006/relationships/tags" Target="../tags/tag1975.xml"/><Relationship Id="rId57" Type="http://schemas.openxmlformats.org/officeDocument/2006/relationships/tags" Target="../tags/tag1983.xml"/><Relationship Id="rId10" Type="http://schemas.openxmlformats.org/officeDocument/2006/relationships/tags" Target="../tags/tag1936.xml"/><Relationship Id="rId31" Type="http://schemas.openxmlformats.org/officeDocument/2006/relationships/tags" Target="../tags/tag1957.xml"/><Relationship Id="rId44" Type="http://schemas.openxmlformats.org/officeDocument/2006/relationships/tags" Target="../tags/tag1970.xml"/><Relationship Id="rId52" Type="http://schemas.openxmlformats.org/officeDocument/2006/relationships/tags" Target="../tags/tag1978.xml"/><Relationship Id="rId60" Type="http://schemas.openxmlformats.org/officeDocument/2006/relationships/tags" Target="../tags/tag1986.xml"/><Relationship Id="rId65" Type="http://schemas.openxmlformats.org/officeDocument/2006/relationships/tags" Target="../tags/tag1991.xml"/><Relationship Id="rId73" Type="http://schemas.openxmlformats.org/officeDocument/2006/relationships/tags" Target="../tags/tag1999.xml"/><Relationship Id="rId78" Type="http://schemas.openxmlformats.org/officeDocument/2006/relationships/tags" Target="../tags/tag2004.xml"/><Relationship Id="rId81" Type="http://schemas.openxmlformats.org/officeDocument/2006/relationships/tags" Target="../tags/tag200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tags" Target="../tags/tag2021.xml"/><Relationship Id="rId18" Type="http://schemas.openxmlformats.org/officeDocument/2006/relationships/tags" Target="../tags/tag2026.xml"/><Relationship Id="rId26" Type="http://schemas.openxmlformats.org/officeDocument/2006/relationships/tags" Target="../tags/tag2034.xml"/><Relationship Id="rId39" Type="http://schemas.openxmlformats.org/officeDocument/2006/relationships/tags" Target="../tags/tag2047.xml"/><Relationship Id="rId21" Type="http://schemas.openxmlformats.org/officeDocument/2006/relationships/tags" Target="../tags/tag2029.xml"/><Relationship Id="rId34" Type="http://schemas.openxmlformats.org/officeDocument/2006/relationships/tags" Target="../tags/tag2042.xml"/><Relationship Id="rId42" Type="http://schemas.openxmlformats.org/officeDocument/2006/relationships/tags" Target="../tags/tag2050.xml"/><Relationship Id="rId47" Type="http://schemas.openxmlformats.org/officeDocument/2006/relationships/tags" Target="../tags/tag2055.xml"/><Relationship Id="rId50" Type="http://schemas.openxmlformats.org/officeDocument/2006/relationships/tags" Target="../tags/tag2058.xml"/><Relationship Id="rId55" Type="http://schemas.openxmlformats.org/officeDocument/2006/relationships/tags" Target="../tags/tag2063.xml"/><Relationship Id="rId63" Type="http://schemas.openxmlformats.org/officeDocument/2006/relationships/tags" Target="../tags/tag2071.xml"/><Relationship Id="rId68" Type="http://schemas.openxmlformats.org/officeDocument/2006/relationships/tags" Target="../tags/tag2076.xml"/><Relationship Id="rId76" Type="http://schemas.openxmlformats.org/officeDocument/2006/relationships/tags" Target="../tags/tag2084.xml"/><Relationship Id="rId84" Type="http://schemas.openxmlformats.org/officeDocument/2006/relationships/tags" Target="../tags/tag2092.xml"/><Relationship Id="rId89" Type="http://schemas.openxmlformats.org/officeDocument/2006/relationships/tags" Target="../tags/tag2097.xml"/><Relationship Id="rId7" Type="http://schemas.openxmlformats.org/officeDocument/2006/relationships/tags" Target="../tags/tag2015.xml"/><Relationship Id="rId71" Type="http://schemas.openxmlformats.org/officeDocument/2006/relationships/tags" Target="../tags/tag2079.xml"/><Relationship Id="rId92" Type="http://schemas.openxmlformats.org/officeDocument/2006/relationships/slideLayout" Target="../slideLayouts/slideLayout6.xml"/><Relationship Id="rId2" Type="http://schemas.openxmlformats.org/officeDocument/2006/relationships/tags" Target="../tags/tag2010.xml"/><Relationship Id="rId16" Type="http://schemas.openxmlformats.org/officeDocument/2006/relationships/tags" Target="../tags/tag2024.xml"/><Relationship Id="rId29" Type="http://schemas.openxmlformats.org/officeDocument/2006/relationships/tags" Target="../tags/tag2037.xml"/><Relationship Id="rId11" Type="http://schemas.openxmlformats.org/officeDocument/2006/relationships/tags" Target="../tags/tag2019.xml"/><Relationship Id="rId24" Type="http://schemas.openxmlformats.org/officeDocument/2006/relationships/tags" Target="../tags/tag2032.xml"/><Relationship Id="rId32" Type="http://schemas.openxmlformats.org/officeDocument/2006/relationships/tags" Target="../tags/tag2040.xml"/><Relationship Id="rId37" Type="http://schemas.openxmlformats.org/officeDocument/2006/relationships/tags" Target="../tags/tag2045.xml"/><Relationship Id="rId40" Type="http://schemas.openxmlformats.org/officeDocument/2006/relationships/tags" Target="../tags/tag2048.xml"/><Relationship Id="rId45" Type="http://schemas.openxmlformats.org/officeDocument/2006/relationships/tags" Target="../tags/tag2053.xml"/><Relationship Id="rId53" Type="http://schemas.openxmlformats.org/officeDocument/2006/relationships/tags" Target="../tags/tag2061.xml"/><Relationship Id="rId58" Type="http://schemas.openxmlformats.org/officeDocument/2006/relationships/tags" Target="../tags/tag2066.xml"/><Relationship Id="rId66" Type="http://schemas.openxmlformats.org/officeDocument/2006/relationships/tags" Target="../tags/tag2074.xml"/><Relationship Id="rId74" Type="http://schemas.openxmlformats.org/officeDocument/2006/relationships/tags" Target="../tags/tag2082.xml"/><Relationship Id="rId79" Type="http://schemas.openxmlformats.org/officeDocument/2006/relationships/tags" Target="../tags/tag2087.xml"/><Relationship Id="rId87" Type="http://schemas.openxmlformats.org/officeDocument/2006/relationships/tags" Target="../tags/tag2095.xml"/><Relationship Id="rId5" Type="http://schemas.openxmlformats.org/officeDocument/2006/relationships/tags" Target="../tags/tag2013.xml"/><Relationship Id="rId61" Type="http://schemas.openxmlformats.org/officeDocument/2006/relationships/tags" Target="../tags/tag2069.xml"/><Relationship Id="rId82" Type="http://schemas.openxmlformats.org/officeDocument/2006/relationships/tags" Target="../tags/tag2090.xml"/><Relationship Id="rId90" Type="http://schemas.openxmlformats.org/officeDocument/2006/relationships/tags" Target="../tags/tag2098.xml"/><Relationship Id="rId19" Type="http://schemas.openxmlformats.org/officeDocument/2006/relationships/tags" Target="../tags/tag2027.xml"/><Relationship Id="rId14" Type="http://schemas.openxmlformats.org/officeDocument/2006/relationships/tags" Target="../tags/tag2022.xml"/><Relationship Id="rId22" Type="http://schemas.openxmlformats.org/officeDocument/2006/relationships/tags" Target="../tags/tag2030.xml"/><Relationship Id="rId27" Type="http://schemas.openxmlformats.org/officeDocument/2006/relationships/tags" Target="../tags/tag2035.xml"/><Relationship Id="rId30" Type="http://schemas.openxmlformats.org/officeDocument/2006/relationships/tags" Target="../tags/tag2038.xml"/><Relationship Id="rId35" Type="http://schemas.openxmlformats.org/officeDocument/2006/relationships/tags" Target="../tags/tag2043.xml"/><Relationship Id="rId43" Type="http://schemas.openxmlformats.org/officeDocument/2006/relationships/tags" Target="../tags/tag2051.xml"/><Relationship Id="rId48" Type="http://schemas.openxmlformats.org/officeDocument/2006/relationships/tags" Target="../tags/tag2056.xml"/><Relationship Id="rId56" Type="http://schemas.openxmlformats.org/officeDocument/2006/relationships/tags" Target="../tags/tag2064.xml"/><Relationship Id="rId64" Type="http://schemas.openxmlformats.org/officeDocument/2006/relationships/tags" Target="../tags/tag2072.xml"/><Relationship Id="rId69" Type="http://schemas.openxmlformats.org/officeDocument/2006/relationships/tags" Target="../tags/tag2077.xml"/><Relationship Id="rId77" Type="http://schemas.openxmlformats.org/officeDocument/2006/relationships/tags" Target="../tags/tag2085.xml"/><Relationship Id="rId8" Type="http://schemas.openxmlformats.org/officeDocument/2006/relationships/tags" Target="../tags/tag2016.xml"/><Relationship Id="rId51" Type="http://schemas.openxmlformats.org/officeDocument/2006/relationships/tags" Target="../tags/tag2059.xml"/><Relationship Id="rId72" Type="http://schemas.openxmlformats.org/officeDocument/2006/relationships/tags" Target="../tags/tag2080.xml"/><Relationship Id="rId80" Type="http://schemas.openxmlformats.org/officeDocument/2006/relationships/tags" Target="../tags/tag2088.xml"/><Relationship Id="rId85" Type="http://schemas.openxmlformats.org/officeDocument/2006/relationships/tags" Target="../tags/tag2093.xml"/><Relationship Id="rId93" Type="http://schemas.openxmlformats.org/officeDocument/2006/relationships/image" Target="../media/image70.jpeg"/><Relationship Id="rId3" Type="http://schemas.openxmlformats.org/officeDocument/2006/relationships/tags" Target="../tags/tag2011.xml"/><Relationship Id="rId12" Type="http://schemas.openxmlformats.org/officeDocument/2006/relationships/tags" Target="../tags/tag2020.xml"/><Relationship Id="rId17" Type="http://schemas.openxmlformats.org/officeDocument/2006/relationships/tags" Target="../tags/tag2025.xml"/><Relationship Id="rId25" Type="http://schemas.openxmlformats.org/officeDocument/2006/relationships/tags" Target="../tags/tag2033.xml"/><Relationship Id="rId33" Type="http://schemas.openxmlformats.org/officeDocument/2006/relationships/tags" Target="../tags/tag2041.xml"/><Relationship Id="rId38" Type="http://schemas.openxmlformats.org/officeDocument/2006/relationships/tags" Target="../tags/tag2046.xml"/><Relationship Id="rId46" Type="http://schemas.openxmlformats.org/officeDocument/2006/relationships/tags" Target="../tags/tag2054.xml"/><Relationship Id="rId59" Type="http://schemas.openxmlformats.org/officeDocument/2006/relationships/tags" Target="../tags/tag2067.xml"/><Relationship Id="rId67" Type="http://schemas.openxmlformats.org/officeDocument/2006/relationships/tags" Target="../tags/tag2075.xml"/><Relationship Id="rId20" Type="http://schemas.openxmlformats.org/officeDocument/2006/relationships/tags" Target="../tags/tag2028.xml"/><Relationship Id="rId41" Type="http://schemas.openxmlformats.org/officeDocument/2006/relationships/tags" Target="../tags/tag2049.xml"/><Relationship Id="rId54" Type="http://schemas.openxmlformats.org/officeDocument/2006/relationships/tags" Target="../tags/tag2062.xml"/><Relationship Id="rId62" Type="http://schemas.openxmlformats.org/officeDocument/2006/relationships/tags" Target="../tags/tag2070.xml"/><Relationship Id="rId70" Type="http://schemas.openxmlformats.org/officeDocument/2006/relationships/tags" Target="../tags/tag2078.xml"/><Relationship Id="rId75" Type="http://schemas.openxmlformats.org/officeDocument/2006/relationships/tags" Target="../tags/tag2083.xml"/><Relationship Id="rId83" Type="http://schemas.openxmlformats.org/officeDocument/2006/relationships/tags" Target="../tags/tag2091.xml"/><Relationship Id="rId88" Type="http://schemas.openxmlformats.org/officeDocument/2006/relationships/tags" Target="../tags/tag2096.xml"/><Relationship Id="rId91" Type="http://schemas.openxmlformats.org/officeDocument/2006/relationships/tags" Target="../tags/tag2099.xml"/><Relationship Id="rId1" Type="http://schemas.openxmlformats.org/officeDocument/2006/relationships/tags" Target="../tags/tag2009.xml"/><Relationship Id="rId6" Type="http://schemas.openxmlformats.org/officeDocument/2006/relationships/tags" Target="../tags/tag2014.xml"/><Relationship Id="rId15" Type="http://schemas.openxmlformats.org/officeDocument/2006/relationships/tags" Target="../tags/tag2023.xml"/><Relationship Id="rId23" Type="http://schemas.openxmlformats.org/officeDocument/2006/relationships/tags" Target="../tags/tag2031.xml"/><Relationship Id="rId28" Type="http://schemas.openxmlformats.org/officeDocument/2006/relationships/tags" Target="../tags/tag2036.xml"/><Relationship Id="rId36" Type="http://schemas.openxmlformats.org/officeDocument/2006/relationships/tags" Target="../tags/tag2044.xml"/><Relationship Id="rId49" Type="http://schemas.openxmlformats.org/officeDocument/2006/relationships/tags" Target="../tags/tag2057.xml"/><Relationship Id="rId57" Type="http://schemas.openxmlformats.org/officeDocument/2006/relationships/tags" Target="../tags/tag2065.xml"/><Relationship Id="rId10" Type="http://schemas.openxmlformats.org/officeDocument/2006/relationships/tags" Target="../tags/tag2018.xml"/><Relationship Id="rId31" Type="http://schemas.openxmlformats.org/officeDocument/2006/relationships/tags" Target="../tags/tag2039.xml"/><Relationship Id="rId44" Type="http://schemas.openxmlformats.org/officeDocument/2006/relationships/tags" Target="../tags/tag2052.xml"/><Relationship Id="rId52" Type="http://schemas.openxmlformats.org/officeDocument/2006/relationships/tags" Target="../tags/tag2060.xml"/><Relationship Id="rId60" Type="http://schemas.openxmlformats.org/officeDocument/2006/relationships/tags" Target="../tags/tag2068.xml"/><Relationship Id="rId65" Type="http://schemas.openxmlformats.org/officeDocument/2006/relationships/tags" Target="../tags/tag2073.xml"/><Relationship Id="rId73" Type="http://schemas.openxmlformats.org/officeDocument/2006/relationships/tags" Target="../tags/tag2081.xml"/><Relationship Id="rId78" Type="http://schemas.openxmlformats.org/officeDocument/2006/relationships/tags" Target="../tags/tag2086.xml"/><Relationship Id="rId81" Type="http://schemas.openxmlformats.org/officeDocument/2006/relationships/tags" Target="../tags/tag2089.xml"/><Relationship Id="rId86" Type="http://schemas.openxmlformats.org/officeDocument/2006/relationships/tags" Target="../tags/tag2094.xml"/><Relationship Id="rId94" Type="http://schemas.openxmlformats.org/officeDocument/2006/relationships/image" Target="../media/image71.png"/><Relationship Id="rId4" Type="http://schemas.openxmlformats.org/officeDocument/2006/relationships/tags" Target="../tags/tag2012.xml"/><Relationship Id="rId9" Type="http://schemas.openxmlformats.org/officeDocument/2006/relationships/tags" Target="../tags/tag201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tags" Target="../tags/tag2112.xml"/><Relationship Id="rId18" Type="http://schemas.openxmlformats.org/officeDocument/2006/relationships/tags" Target="../tags/tag2117.xml"/><Relationship Id="rId26" Type="http://schemas.openxmlformats.org/officeDocument/2006/relationships/tags" Target="../tags/tag2125.xml"/><Relationship Id="rId39" Type="http://schemas.openxmlformats.org/officeDocument/2006/relationships/tags" Target="../tags/tag2138.xml"/><Relationship Id="rId21" Type="http://schemas.openxmlformats.org/officeDocument/2006/relationships/tags" Target="../tags/tag2120.xml"/><Relationship Id="rId34" Type="http://schemas.openxmlformats.org/officeDocument/2006/relationships/tags" Target="../tags/tag2133.xml"/><Relationship Id="rId42" Type="http://schemas.openxmlformats.org/officeDocument/2006/relationships/tags" Target="../tags/tag2141.xml"/><Relationship Id="rId47" Type="http://schemas.openxmlformats.org/officeDocument/2006/relationships/tags" Target="../tags/tag2146.xml"/><Relationship Id="rId50" Type="http://schemas.openxmlformats.org/officeDocument/2006/relationships/tags" Target="../tags/tag2149.xml"/><Relationship Id="rId55" Type="http://schemas.openxmlformats.org/officeDocument/2006/relationships/tags" Target="../tags/tag2154.xml"/><Relationship Id="rId63" Type="http://schemas.openxmlformats.org/officeDocument/2006/relationships/tags" Target="../tags/tag2162.xml"/><Relationship Id="rId68" Type="http://schemas.openxmlformats.org/officeDocument/2006/relationships/tags" Target="../tags/tag2167.xml"/><Relationship Id="rId76" Type="http://schemas.openxmlformats.org/officeDocument/2006/relationships/tags" Target="../tags/tag2175.xml"/><Relationship Id="rId84" Type="http://schemas.openxmlformats.org/officeDocument/2006/relationships/tags" Target="../tags/tag2183.xml"/><Relationship Id="rId89" Type="http://schemas.openxmlformats.org/officeDocument/2006/relationships/tags" Target="../tags/tag2188.xml"/><Relationship Id="rId7" Type="http://schemas.openxmlformats.org/officeDocument/2006/relationships/tags" Target="../tags/tag2106.xml"/><Relationship Id="rId71" Type="http://schemas.openxmlformats.org/officeDocument/2006/relationships/tags" Target="../tags/tag2170.xml"/><Relationship Id="rId92" Type="http://schemas.openxmlformats.org/officeDocument/2006/relationships/tags" Target="../tags/tag2191.xml"/><Relationship Id="rId2" Type="http://schemas.openxmlformats.org/officeDocument/2006/relationships/tags" Target="../tags/tag2101.xml"/><Relationship Id="rId16" Type="http://schemas.openxmlformats.org/officeDocument/2006/relationships/tags" Target="../tags/tag2115.xml"/><Relationship Id="rId29" Type="http://schemas.openxmlformats.org/officeDocument/2006/relationships/tags" Target="../tags/tag2128.xml"/><Relationship Id="rId11" Type="http://schemas.openxmlformats.org/officeDocument/2006/relationships/tags" Target="../tags/tag2110.xml"/><Relationship Id="rId24" Type="http://schemas.openxmlformats.org/officeDocument/2006/relationships/tags" Target="../tags/tag2123.xml"/><Relationship Id="rId32" Type="http://schemas.openxmlformats.org/officeDocument/2006/relationships/tags" Target="../tags/tag2131.xml"/><Relationship Id="rId37" Type="http://schemas.openxmlformats.org/officeDocument/2006/relationships/tags" Target="../tags/tag2136.xml"/><Relationship Id="rId40" Type="http://schemas.openxmlformats.org/officeDocument/2006/relationships/tags" Target="../tags/tag2139.xml"/><Relationship Id="rId45" Type="http://schemas.openxmlformats.org/officeDocument/2006/relationships/tags" Target="../tags/tag2144.xml"/><Relationship Id="rId53" Type="http://schemas.openxmlformats.org/officeDocument/2006/relationships/tags" Target="../tags/tag2152.xml"/><Relationship Id="rId58" Type="http://schemas.openxmlformats.org/officeDocument/2006/relationships/tags" Target="../tags/tag2157.xml"/><Relationship Id="rId66" Type="http://schemas.openxmlformats.org/officeDocument/2006/relationships/tags" Target="../tags/tag2165.xml"/><Relationship Id="rId74" Type="http://schemas.openxmlformats.org/officeDocument/2006/relationships/tags" Target="../tags/tag2173.xml"/><Relationship Id="rId79" Type="http://schemas.openxmlformats.org/officeDocument/2006/relationships/tags" Target="../tags/tag2178.xml"/><Relationship Id="rId87" Type="http://schemas.openxmlformats.org/officeDocument/2006/relationships/tags" Target="../tags/tag2186.xml"/><Relationship Id="rId5" Type="http://schemas.openxmlformats.org/officeDocument/2006/relationships/tags" Target="../tags/tag2104.xml"/><Relationship Id="rId61" Type="http://schemas.openxmlformats.org/officeDocument/2006/relationships/tags" Target="../tags/tag2160.xml"/><Relationship Id="rId82" Type="http://schemas.openxmlformats.org/officeDocument/2006/relationships/tags" Target="../tags/tag2181.xml"/><Relationship Id="rId90" Type="http://schemas.openxmlformats.org/officeDocument/2006/relationships/tags" Target="../tags/tag2189.xml"/><Relationship Id="rId95" Type="http://schemas.openxmlformats.org/officeDocument/2006/relationships/image" Target="../media/image71.png"/><Relationship Id="rId19" Type="http://schemas.openxmlformats.org/officeDocument/2006/relationships/tags" Target="../tags/tag2118.xml"/><Relationship Id="rId14" Type="http://schemas.openxmlformats.org/officeDocument/2006/relationships/tags" Target="../tags/tag2113.xml"/><Relationship Id="rId22" Type="http://schemas.openxmlformats.org/officeDocument/2006/relationships/tags" Target="../tags/tag2121.xml"/><Relationship Id="rId27" Type="http://schemas.openxmlformats.org/officeDocument/2006/relationships/tags" Target="../tags/tag2126.xml"/><Relationship Id="rId30" Type="http://schemas.openxmlformats.org/officeDocument/2006/relationships/tags" Target="../tags/tag2129.xml"/><Relationship Id="rId35" Type="http://schemas.openxmlformats.org/officeDocument/2006/relationships/tags" Target="../tags/tag2134.xml"/><Relationship Id="rId43" Type="http://schemas.openxmlformats.org/officeDocument/2006/relationships/tags" Target="../tags/tag2142.xml"/><Relationship Id="rId48" Type="http://schemas.openxmlformats.org/officeDocument/2006/relationships/tags" Target="../tags/tag2147.xml"/><Relationship Id="rId56" Type="http://schemas.openxmlformats.org/officeDocument/2006/relationships/tags" Target="../tags/tag2155.xml"/><Relationship Id="rId64" Type="http://schemas.openxmlformats.org/officeDocument/2006/relationships/tags" Target="../tags/tag2163.xml"/><Relationship Id="rId69" Type="http://schemas.openxmlformats.org/officeDocument/2006/relationships/tags" Target="../tags/tag2168.xml"/><Relationship Id="rId77" Type="http://schemas.openxmlformats.org/officeDocument/2006/relationships/tags" Target="../tags/tag2176.xml"/><Relationship Id="rId8" Type="http://schemas.openxmlformats.org/officeDocument/2006/relationships/tags" Target="../tags/tag2107.xml"/><Relationship Id="rId51" Type="http://schemas.openxmlformats.org/officeDocument/2006/relationships/tags" Target="../tags/tag2150.xml"/><Relationship Id="rId72" Type="http://schemas.openxmlformats.org/officeDocument/2006/relationships/tags" Target="../tags/tag2171.xml"/><Relationship Id="rId80" Type="http://schemas.openxmlformats.org/officeDocument/2006/relationships/tags" Target="../tags/tag2179.xml"/><Relationship Id="rId85" Type="http://schemas.openxmlformats.org/officeDocument/2006/relationships/tags" Target="../tags/tag2184.xml"/><Relationship Id="rId93" Type="http://schemas.openxmlformats.org/officeDocument/2006/relationships/slideLayout" Target="../slideLayouts/slideLayout6.xml"/><Relationship Id="rId3" Type="http://schemas.openxmlformats.org/officeDocument/2006/relationships/tags" Target="../tags/tag2102.xml"/><Relationship Id="rId12" Type="http://schemas.openxmlformats.org/officeDocument/2006/relationships/tags" Target="../tags/tag2111.xml"/><Relationship Id="rId17" Type="http://schemas.openxmlformats.org/officeDocument/2006/relationships/tags" Target="../tags/tag2116.xml"/><Relationship Id="rId25" Type="http://schemas.openxmlformats.org/officeDocument/2006/relationships/tags" Target="../tags/tag2124.xml"/><Relationship Id="rId33" Type="http://schemas.openxmlformats.org/officeDocument/2006/relationships/tags" Target="../tags/tag2132.xml"/><Relationship Id="rId38" Type="http://schemas.openxmlformats.org/officeDocument/2006/relationships/tags" Target="../tags/tag2137.xml"/><Relationship Id="rId46" Type="http://schemas.openxmlformats.org/officeDocument/2006/relationships/tags" Target="../tags/tag2145.xml"/><Relationship Id="rId59" Type="http://schemas.openxmlformats.org/officeDocument/2006/relationships/tags" Target="../tags/tag2158.xml"/><Relationship Id="rId67" Type="http://schemas.openxmlformats.org/officeDocument/2006/relationships/tags" Target="../tags/tag2166.xml"/><Relationship Id="rId20" Type="http://schemas.openxmlformats.org/officeDocument/2006/relationships/tags" Target="../tags/tag2119.xml"/><Relationship Id="rId41" Type="http://schemas.openxmlformats.org/officeDocument/2006/relationships/tags" Target="../tags/tag2140.xml"/><Relationship Id="rId54" Type="http://schemas.openxmlformats.org/officeDocument/2006/relationships/tags" Target="../tags/tag2153.xml"/><Relationship Id="rId62" Type="http://schemas.openxmlformats.org/officeDocument/2006/relationships/tags" Target="../tags/tag2161.xml"/><Relationship Id="rId70" Type="http://schemas.openxmlformats.org/officeDocument/2006/relationships/tags" Target="../tags/tag2169.xml"/><Relationship Id="rId75" Type="http://schemas.openxmlformats.org/officeDocument/2006/relationships/tags" Target="../tags/tag2174.xml"/><Relationship Id="rId83" Type="http://schemas.openxmlformats.org/officeDocument/2006/relationships/tags" Target="../tags/tag2182.xml"/><Relationship Id="rId88" Type="http://schemas.openxmlformats.org/officeDocument/2006/relationships/tags" Target="../tags/tag2187.xml"/><Relationship Id="rId91" Type="http://schemas.openxmlformats.org/officeDocument/2006/relationships/tags" Target="../tags/tag2190.xml"/><Relationship Id="rId1" Type="http://schemas.openxmlformats.org/officeDocument/2006/relationships/tags" Target="../tags/tag2100.xml"/><Relationship Id="rId6" Type="http://schemas.openxmlformats.org/officeDocument/2006/relationships/tags" Target="../tags/tag2105.xml"/><Relationship Id="rId15" Type="http://schemas.openxmlformats.org/officeDocument/2006/relationships/tags" Target="../tags/tag2114.xml"/><Relationship Id="rId23" Type="http://schemas.openxmlformats.org/officeDocument/2006/relationships/tags" Target="../tags/tag2122.xml"/><Relationship Id="rId28" Type="http://schemas.openxmlformats.org/officeDocument/2006/relationships/tags" Target="../tags/tag2127.xml"/><Relationship Id="rId36" Type="http://schemas.openxmlformats.org/officeDocument/2006/relationships/tags" Target="../tags/tag2135.xml"/><Relationship Id="rId49" Type="http://schemas.openxmlformats.org/officeDocument/2006/relationships/tags" Target="../tags/tag2148.xml"/><Relationship Id="rId57" Type="http://schemas.openxmlformats.org/officeDocument/2006/relationships/tags" Target="../tags/tag2156.xml"/><Relationship Id="rId10" Type="http://schemas.openxmlformats.org/officeDocument/2006/relationships/tags" Target="../tags/tag2109.xml"/><Relationship Id="rId31" Type="http://schemas.openxmlformats.org/officeDocument/2006/relationships/tags" Target="../tags/tag2130.xml"/><Relationship Id="rId44" Type="http://schemas.openxmlformats.org/officeDocument/2006/relationships/tags" Target="../tags/tag2143.xml"/><Relationship Id="rId52" Type="http://schemas.openxmlformats.org/officeDocument/2006/relationships/tags" Target="../tags/tag2151.xml"/><Relationship Id="rId60" Type="http://schemas.openxmlformats.org/officeDocument/2006/relationships/tags" Target="../tags/tag2159.xml"/><Relationship Id="rId65" Type="http://schemas.openxmlformats.org/officeDocument/2006/relationships/tags" Target="../tags/tag2164.xml"/><Relationship Id="rId73" Type="http://schemas.openxmlformats.org/officeDocument/2006/relationships/tags" Target="../tags/tag2172.xml"/><Relationship Id="rId78" Type="http://schemas.openxmlformats.org/officeDocument/2006/relationships/tags" Target="../tags/tag2177.xml"/><Relationship Id="rId81" Type="http://schemas.openxmlformats.org/officeDocument/2006/relationships/tags" Target="../tags/tag2180.xml"/><Relationship Id="rId86" Type="http://schemas.openxmlformats.org/officeDocument/2006/relationships/tags" Target="../tags/tag2185.xml"/><Relationship Id="rId94" Type="http://schemas.openxmlformats.org/officeDocument/2006/relationships/image" Target="../media/image70.jpeg"/><Relationship Id="rId4" Type="http://schemas.openxmlformats.org/officeDocument/2006/relationships/tags" Target="../tags/tag2103.xml"/><Relationship Id="rId9" Type="http://schemas.openxmlformats.org/officeDocument/2006/relationships/tags" Target="../tags/tag210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tags" Target="../tags/tag2204.xml"/><Relationship Id="rId18" Type="http://schemas.openxmlformats.org/officeDocument/2006/relationships/tags" Target="../tags/tag2209.xml"/><Relationship Id="rId26" Type="http://schemas.openxmlformats.org/officeDocument/2006/relationships/tags" Target="../tags/tag2217.xml"/><Relationship Id="rId39" Type="http://schemas.openxmlformats.org/officeDocument/2006/relationships/tags" Target="../tags/tag2230.xml"/><Relationship Id="rId21" Type="http://schemas.openxmlformats.org/officeDocument/2006/relationships/tags" Target="../tags/tag2212.xml"/><Relationship Id="rId34" Type="http://schemas.openxmlformats.org/officeDocument/2006/relationships/tags" Target="../tags/tag2225.xml"/><Relationship Id="rId42" Type="http://schemas.openxmlformats.org/officeDocument/2006/relationships/tags" Target="../tags/tag2233.xml"/><Relationship Id="rId47" Type="http://schemas.openxmlformats.org/officeDocument/2006/relationships/tags" Target="../tags/tag2238.xml"/><Relationship Id="rId50" Type="http://schemas.openxmlformats.org/officeDocument/2006/relationships/tags" Target="../tags/tag2241.xml"/><Relationship Id="rId55" Type="http://schemas.openxmlformats.org/officeDocument/2006/relationships/tags" Target="../tags/tag2246.xml"/><Relationship Id="rId63" Type="http://schemas.openxmlformats.org/officeDocument/2006/relationships/tags" Target="../tags/tag2254.xml"/><Relationship Id="rId68" Type="http://schemas.openxmlformats.org/officeDocument/2006/relationships/customXml" Target="../ink/ink15.xml"/><Relationship Id="rId7" Type="http://schemas.openxmlformats.org/officeDocument/2006/relationships/tags" Target="../tags/tag2198.xml"/><Relationship Id="rId2" Type="http://schemas.openxmlformats.org/officeDocument/2006/relationships/tags" Target="../tags/tag2193.xml"/><Relationship Id="rId16" Type="http://schemas.openxmlformats.org/officeDocument/2006/relationships/tags" Target="../tags/tag2207.xml"/><Relationship Id="rId29" Type="http://schemas.openxmlformats.org/officeDocument/2006/relationships/tags" Target="../tags/tag2220.xml"/><Relationship Id="rId1" Type="http://schemas.openxmlformats.org/officeDocument/2006/relationships/tags" Target="../tags/tag2192.xml"/><Relationship Id="rId6" Type="http://schemas.openxmlformats.org/officeDocument/2006/relationships/tags" Target="../tags/tag2197.xml"/><Relationship Id="rId11" Type="http://schemas.openxmlformats.org/officeDocument/2006/relationships/tags" Target="../tags/tag2202.xml"/><Relationship Id="rId24" Type="http://schemas.openxmlformats.org/officeDocument/2006/relationships/tags" Target="../tags/tag2215.xml"/><Relationship Id="rId32" Type="http://schemas.openxmlformats.org/officeDocument/2006/relationships/tags" Target="../tags/tag2223.xml"/><Relationship Id="rId37" Type="http://schemas.openxmlformats.org/officeDocument/2006/relationships/tags" Target="../tags/tag2228.xml"/><Relationship Id="rId40" Type="http://schemas.openxmlformats.org/officeDocument/2006/relationships/tags" Target="../tags/tag2231.xml"/><Relationship Id="rId45" Type="http://schemas.openxmlformats.org/officeDocument/2006/relationships/tags" Target="../tags/tag2236.xml"/><Relationship Id="rId53" Type="http://schemas.openxmlformats.org/officeDocument/2006/relationships/tags" Target="../tags/tag2244.xml"/><Relationship Id="rId58" Type="http://schemas.openxmlformats.org/officeDocument/2006/relationships/tags" Target="../tags/tag2249.xml"/><Relationship Id="rId66" Type="http://schemas.openxmlformats.org/officeDocument/2006/relationships/tags" Target="../tags/tag2257.xml"/><Relationship Id="rId5" Type="http://schemas.openxmlformats.org/officeDocument/2006/relationships/tags" Target="../tags/tag2196.xml"/><Relationship Id="rId15" Type="http://schemas.openxmlformats.org/officeDocument/2006/relationships/tags" Target="../tags/tag2206.xml"/><Relationship Id="rId23" Type="http://schemas.openxmlformats.org/officeDocument/2006/relationships/tags" Target="../tags/tag2214.xml"/><Relationship Id="rId28" Type="http://schemas.openxmlformats.org/officeDocument/2006/relationships/tags" Target="../tags/tag2219.xml"/><Relationship Id="rId36" Type="http://schemas.openxmlformats.org/officeDocument/2006/relationships/tags" Target="../tags/tag2227.xml"/><Relationship Id="rId49" Type="http://schemas.openxmlformats.org/officeDocument/2006/relationships/tags" Target="../tags/tag2240.xml"/><Relationship Id="rId57" Type="http://schemas.openxmlformats.org/officeDocument/2006/relationships/tags" Target="../tags/tag2248.xml"/><Relationship Id="rId61" Type="http://schemas.openxmlformats.org/officeDocument/2006/relationships/tags" Target="../tags/tag2252.xml"/><Relationship Id="rId10" Type="http://schemas.openxmlformats.org/officeDocument/2006/relationships/tags" Target="../tags/tag2201.xml"/><Relationship Id="rId19" Type="http://schemas.openxmlformats.org/officeDocument/2006/relationships/tags" Target="../tags/tag2210.xml"/><Relationship Id="rId31" Type="http://schemas.openxmlformats.org/officeDocument/2006/relationships/tags" Target="../tags/tag2222.xml"/><Relationship Id="rId44" Type="http://schemas.openxmlformats.org/officeDocument/2006/relationships/tags" Target="../tags/tag2235.xml"/><Relationship Id="rId52" Type="http://schemas.openxmlformats.org/officeDocument/2006/relationships/tags" Target="../tags/tag2243.xml"/><Relationship Id="rId60" Type="http://schemas.openxmlformats.org/officeDocument/2006/relationships/tags" Target="../tags/tag2251.xml"/><Relationship Id="rId65" Type="http://schemas.openxmlformats.org/officeDocument/2006/relationships/tags" Target="../tags/tag2256.xml"/><Relationship Id="rId4" Type="http://schemas.openxmlformats.org/officeDocument/2006/relationships/tags" Target="../tags/tag2195.xml"/><Relationship Id="rId9" Type="http://schemas.openxmlformats.org/officeDocument/2006/relationships/tags" Target="../tags/tag2200.xml"/><Relationship Id="rId14" Type="http://schemas.openxmlformats.org/officeDocument/2006/relationships/tags" Target="../tags/tag2205.xml"/><Relationship Id="rId22" Type="http://schemas.openxmlformats.org/officeDocument/2006/relationships/tags" Target="../tags/tag2213.xml"/><Relationship Id="rId27" Type="http://schemas.openxmlformats.org/officeDocument/2006/relationships/tags" Target="../tags/tag2218.xml"/><Relationship Id="rId30" Type="http://schemas.openxmlformats.org/officeDocument/2006/relationships/tags" Target="../tags/tag2221.xml"/><Relationship Id="rId35" Type="http://schemas.openxmlformats.org/officeDocument/2006/relationships/tags" Target="../tags/tag2226.xml"/><Relationship Id="rId43" Type="http://schemas.openxmlformats.org/officeDocument/2006/relationships/tags" Target="../tags/tag2234.xml"/><Relationship Id="rId48" Type="http://schemas.openxmlformats.org/officeDocument/2006/relationships/tags" Target="../tags/tag2239.xml"/><Relationship Id="rId56" Type="http://schemas.openxmlformats.org/officeDocument/2006/relationships/tags" Target="../tags/tag2247.xml"/><Relationship Id="rId64" Type="http://schemas.openxmlformats.org/officeDocument/2006/relationships/tags" Target="../tags/tag2255.xml"/><Relationship Id="rId69" Type="http://schemas.openxmlformats.org/officeDocument/2006/relationships/image" Target="../media/image371.emf"/><Relationship Id="rId8" Type="http://schemas.openxmlformats.org/officeDocument/2006/relationships/tags" Target="../tags/tag2199.xml"/><Relationship Id="rId51" Type="http://schemas.openxmlformats.org/officeDocument/2006/relationships/tags" Target="../tags/tag2242.xml"/><Relationship Id="rId3" Type="http://schemas.openxmlformats.org/officeDocument/2006/relationships/tags" Target="../tags/tag2194.xml"/><Relationship Id="rId12" Type="http://schemas.openxmlformats.org/officeDocument/2006/relationships/tags" Target="../tags/tag2203.xml"/><Relationship Id="rId17" Type="http://schemas.openxmlformats.org/officeDocument/2006/relationships/tags" Target="../tags/tag2208.xml"/><Relationship Id="rId25" Type="http://schemas.openxmlformats.org/officeDocument/2006/relationships/tags" Target="../tags/tag2216.xml"/><Relationship Id="rId33" Type="http://schemas.openxmlformats.org/officeDocument/2006/relationships/tags" Target="../tags/tag2224.xml"/><Relationship Id="rId38" Type="http://schemas.openxmlformats.org/officeDocument/2006/relationships/tags" Target="../tags/tag2229.xml"/><Relationship Id="rId46" Type="http://schemas.openxmlformats.org/officeDocument/2006/relationships/tags" Target="../tags/tag2237.xml"/><Relationship Id="rId59" Type="http://schemas.openxmlformats.org/officeDocument/2006/relationships/tags" Target="../tags/tag2250.xml"/><Relationship Id="rId67" Type="http://schemas.openxmlformats.org/officeDocument/2006/relationships/slideLayout" Target="../slideLayouts/slideLayout6.xml"/><Relationship Id="rId20" Type="http://schemas.openxmlformats.org/officeDocument/2006/relationships/tags" Target="../tags/tag2211.xml"/><Relationship Id="rId41" Type="http://schemas.openxmlformats.org/officeDocument/2006/relationships/tags" Target="../tags/tag2232.xml"/><Relationship Id="rId54" Type="http://schemas.openxmlformats.org/officeDocument/2006/relationships/tags" Target="../tags/tag2245.xml"/><Relationship Id="rId62" Type="http://schemas.openxmlformats.org/officeDocument/2006/relationships/tags" Target="../tags/tag225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2265.xml"/><Relationship Id="rId13" Type="http://schemas.openxmlformats.org/officeDocument/2006/relationships/tags" Target="../tags/tag2270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2260.xml"/><Relationship Id="rId7" Type="http://schemas.openxmlformats.org/officeDocument/2006/relationships/tags" Target="../tags/tag2264.xml"/><Relationship Id="rId12" Type="http://schemas.openxmlformats.org/officeDocument/2006/relationships/tags" Target="../tags/tag2269.xml"/><Relationship Id="rId17" Type="http://schemas.openxmlformats.org/officeDocument/2006/relationships/tags" Target="../tags/tag2274.xml"/><Relationship Id="rId2" Type="http://schemas.openxmlformats.org/officeDocument/2006/relationships/tags" Target="../tags/tag2259.xml"/><Relationship Id="rId16" Type="http://schemas.openxmlformats.org/officeDocument/2006/relationships/tags" Target="../tags/tag2273.xml"/><Relationship Id="rId1" Type="http://schemas.openxmlformats.org/officeDocument/2006/relationships/tags" Target="../tags/tag2258.xml"/><Relationship Id="rId6" Type="http://schemas.openxmlformats.org/officeDocument/2006/relationships/tags" Target="../tags/tag2263.xml"/><Relationship Id="rId11" Type="http://schemas.openxmlformats.org/officeDocument/2006/relationships/tags" Target="../tags/tag2268.xml"/><Relationship Id="rId5" Type="http://schemas.openxmlformats.org/officeDocument/2006/relationships/tags" Target="../tags/tag2262.xml"/><Relationship Id="rId15" Type="http://schemas.openxmlformats.org/officeDocument/2006/relationships/tags" Target="../tags/tag2272.xml"/><Relationship Id="rId10" Type="http://schemas.openxmlformats.org/officeDocument/2006/relationships/tags" Target="../tags/tag2267.xml"/><Relationship Id="rId19" Type="http://schemas.openxmlformats.org/officeDocument/2006/relationships/image" Target="../media/image72.png"/><Relationship Id="rId4" Type="http://schemas.openxmlformats.org/officeDocument/2006/relationships/tags" Target="../tags/tag2261.xml"/><Relationship Id="rId9" Type="http://schemas.openxmlformats.org/officeDocument/2006/relationships/tags" Target="../tags/tag2266.xml"/><Relationship Id="rId14" Type="http://schemas.openxmlformats.org/officeDocument/2006/relationships/tags" Target="../tags/tag227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2282.xml"/><Relationship Id="rId13" Type="http://schemas.openxmlformats.org/officeDocument/2006/relationships/tags" Target="../tags/tag2287.xml"/><Relationship Id="rId18" Type="http://schemas.openxmlformats.org/officeDocument/2006/relationships/tags" Target="../tags/tag2292.xml"/><Relationship Id="rId26" Type="http://schemas.openxmlformats.org/officeDocument/2006/relationships/tags" Target="../tags/tag2300.xml"/><Relationship Id="rId3" Type="http://schemas.openxmlformats.org/officeDocument/2006/relationships/tags" Target="../tags/tag2277.xml"/><Relationship Id="rId21" Type="http://schemas.openxmlformats.org/officeDocument/2006/relationships/tags" Target="../tags/tag2295.xml"/><Relationship Id="rId7" Type="http://schemas.openxmlformats.org/officeDocument/2006/relationships/tags" Target="../tags/tag2281.xml"/><Relationship Id="rId12" Type="http://schemas.openxmlformats.org/officeDocument/2006/relationships/tags" Target="../tags/tag2286.xml"/><Relationship Id="rId17" Type="http://schemas.openxmlformats.org/officeDocument/2006/relationships/tags" Target="../tags/tag2291.xml"/><Relationship Id="rId25" Type="http://schemas.openxmlformats.org/officeDocument/2006/relationships/tags" Target="../tags/tag2299.xml"/><Relationship Id="rId2" Type="http://schemas.openxmlformats.org/officeDocument/2006/relationships/tags" Target="../tags/tag2276.xml"/><Relationship Id="rId16" Type="http://schemas.openxmlformats.org/officeDocument/2006/relationships/tags" Target="../tags/tag2290.xml"/><Relationship Id="rId20" Type="http://schemas.openxmlformats.org/officeDocument/2006/relationships/tags" Target="../tags/tag2294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2275.xml"/><Relationship Id="rId6" Type="http://schemas.openxmlformats.org/officeDocument/2006/relationships/tags" Target="../tags/tag2280.xml"/><Relationship Id="rId11" Type="http://schemas.openxmlformats.org/officeDocument/2006/relationships/tags" Target="../tags/tag2285.xml"/><Relationship Id="rId24" Type="http://schemas.openxmlformats.org/officeDocument/2006/relationships/tags" Target="../tags/tag2298.xml"/><Relationship Id="rId32" Type="http://schemas.openxmlformats.org/officeDocument/2006/relationships/image" Target="../media/image73.png"/><Relationship Id="rId5" Type="http://schemas.openxmlformats.org/officeDocument/2006/relationships/tags" Target="../tags/tag2279.xml"/><Relationship Id="rId15" Type="http://schemas.openxmlformats.org/officeDocument/2006/relationships/tags" Target="../tags/tag2289.xml"/><Relationship Id="rId23" Type="http://schemas.openxmlformats.org/officeDocument/2006/relationships/tags" Target="../tags/tag2297.xml"/><Relationship Id="rId28" Type="http://schemas.openxmlformats.org/officeDocument/2006/relationships/tags" Target="../tags/tag2302.xml"/><Relationship Id="rId10" Type="http://schemas.openxmlformats.org/officeDocument/2006/relationships/tags" Target="../tags/tag2284.xml"/><Relationship Id="rId19" Type="http://schemas.openxmlformats.org/officeDocument/2006/relationships/tags" Target="../tags/tag2293.xml"/><Relationship Id="rId31" Type="http://schemas.openxmlformats.org/officeDocument/2006/relationships/image" Target="../media/image6.png"/><Relationship Id="rId4" Type="http://schemas.openxmlformats.org/officeDocument/2006/relationships/tags" Target="../tags/tag2278.xml"/><Relationship Id="rId9" Type="http://schemas.openxmlformats.org/officeDocument/2006/relationships/tags" Target="../tags/tag2283.xml"/><Relationship Id="rId14" Type="http://schemas.openxmlformats.org/officeDocument/2006/relationships/tags" Target="../tags/tag2288.xml"/><Relationship Id="rId22" Type="http://schemas.openxmlformats.org/officeDocument/2006/relationships/tags" Target="../tags/tag2296.xml"/><Relationship Id="rId27" Type="http://schemas.openxmlformats.org/officeDocument/2006/relationships/tags" Target="../tags/tag2301.xml"/><Relationship Id="rId30" Type="http://schemas.openxmlformats.org/officeDocument/2006/relationships/notesSlide" Target="../notesSlides/notesSlide1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2310.xml"/><Relationship Id="rId13" Type="http://schemas.openxmlformats.org/officeDocument/2006/relationships/tags" Target="../tags/tag2315.xml"/><Relationship Id="rId18" Type="http://schemas.openxmlformats.org/officeDocument/2006/relationships/tags" Target="../tags/tag2320.xml"/><Relationship Id="rId26" Type="http://schemas.openxmlformats.org/officeDocument/2006/relationships/tags" Target="../tags/tag2328.xml"/><Relationship Id="rId3" Type="http://schemas.openxmlformats.org/officeDocument/2006/relationships/tags" Target="../tags/tag2305.xml"/><Relationship Id="rId21" Type="http://schemas.openxmlformats.org/officeDocument/2006/relationships/tags" Target="../tags/tag2323.xml"/><Relationship Id="rId7" Type="http://schemas.openxmlformats.org/officeDocument/2006/relationships/tags" Target="../tags/tag2309.xml"/><Relationship Id="rId12" Type="http://schemas.openxmlformats.org/officeDocument/2006/relationships/tags" Target="../tags/tag2314.xml"/><Relationship Id="rId17" Type="http://schemas.openxmlformats.org/officeDocument/2006/relationships/tags" Target="../tags/tag2319.xml"/><Relationship Id="rId25" Type="http://schemas.openxmlformats.org/officeDocument/2006/relationships/tags" Target="../tags/tag2327.xml"/><Relationship Id="rId2" Type="http://schemas.openxmlformats.org/officeDocument/2006/relationships/tags" Target="../tags/tag2304.xml"/><Relationship Id="rId16" Type="http://schemas.openxmlformats.org/officeDocument/2006/relationships/tags" Target="../tags/tag2318.xml"/><Relationship Id="rId20" Type="http://schemas.openxmlformats.org/officeDocument/2006/relationships/tags" Target="../tags/tag2322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2303.xml"/><Relationship Id="rId6" Type="http://schemas.openxmlformats.org/officeDocument/2006/relationships/tags" Target="../tags/tag2308.xml"/><Relationship Id="rId11" Type="http://schemas.openxmlformats.org/officeDocument/2006/relationships/tags" Target="../tags/tag2313.xml"/><Relationship Id="rId24" Type="http://schemas.openxmlformats.org/officeDocument/2006/relationships/tags" Target="../tags/tag2326.xml"/><Relationship Id="rId5" Type="http://schemas.openxmlformats.org/officeDocument/2006/relationships/tags" Target="../tags/tag2307.xml"/><Relationship Id="rId15" Type="http://schemas.openxmlformats.org/officeDocument/2006/relationships/tags" Target="../tags/tag2317.xml"/><Relationship Id="rId23" Type="http://schemas.openxmlformats.org/officeDocument/2006/relationships/tags" Target="../tags/tag2325.xml"/><Relationship Id="rId28" Type="http://schemas.openxmlformats.org/officeDocument/2006/relationships/tags" Target="../tags/tag2330.xml"/><Relationship Id="rId10" Type="http://schemas.openxmlformats.org/officeDocument/2006/relationships/tags" Target="../tags/tag2312.xml"/><Relationship Id="rId19" Type="http://schemas.openxmlformats.org/officeDocument/2006/relationships/tags" Target="../tags/tag2321.xml"/><Relationship Id="rId31" Type="http://schemas.openxmlformats.org/officeDocument/2006/relationships/image" Target="../media/image6.png"/><Relationship Id="rId4" Type="http://schemas.openxmlformats.org/officeDocument/2006/relationships/tags" Target="../tags/tag2306.xml"/><Relationship Id="rId9" Type="http://schemas.openxmlformats.org/officeDocument/2006/relationships/tags" Target="../tags/tag2311.xml"/><Relationship Id="rId14" Type="http://schemas.openxmlformats.org/officeDocument/2006/relationships/tags" Target="../tags/tag2316.xml"/><Relationship Id="rId22" Type="http://schemas.openxmlformats.org/officeDocument/2006/relationships/tags" Target="../tags/tag2324.xml"/><Relationship Id="rId27" Type="http://schemas.openxmlformats.org/officeDocument/2006/relationships/tags" Target="../tags/tag2329.xml"/><Relationship Id="rId30" Type="http://schemas.openxmlformats.org/officeDocument/2006/relationships/notesSlide" Target="../notesSlides/notesSlide1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2338.xml"/><Relationship Id="rId13" Type="http://schemas.openxmlformats.org/officeDocument/2006/relationships/image" Target="../media/image28.png"/><Relationship Id="rId3" Type="http://schemas.openxmlformats.org/officeDocument/2006/relationships/tags" Target="../tags/tag2333.xml"/><Relationship Id="rId7" Type="http://schemas.openxmlformats.org/officeDocument/2006/relationships/tags" Target="../tags/tag2337.xml"/><Relationship Id="rId12" Type="http://schemas.openxmlformats.org/officeDocument/2006/relationships/image" Target="../media/image27.png"/><Relationship Id="rId17" Type="http://schemas.openxmlformats.org/officeDocument/2006/relationships/image" Target="../media/image300.emf"/><Relationship Id="rId2" Type="http://schemas.openxmlformats.org/officeDocument/2006/relationships/tags" Target="../tags/tag2332.xml"/><Relationship Id="rId16" Type="http://schemas.openxmlformats.org/officeDocument/2006/relationships/customXml" Target="../ink/ink16.xml"/><Relationship Id="rId1" Type="http://schemas.openxmlformats.org/officeDocument/2006/relationships/tags" Target="../tags/tag2331.xml"/><Relationship Id="rId6" Type="http://schemas.openxmlformats.org/officeDocument/2006/relationships/tags" Target="../tags/tag2336.xml"/><Relationship Id="rId11" Type="http://schemas.openxmlformats.org/officeDocument/2006/relationships/image" Target="../media/image23.png"/><Relationship Id="rId5" Type="http://schemas.openxmlformats.org/officeDocument/2006/relationships/tags" Target="../tags/tag2335.xml"/><Relationship Id="rId15" Type="http://schemas.openxmlformats.org/officeDocument/2006/relationships/image" Target="../media/image51.png"/><Relationship Id="rId10" Type="http://schemas.openxmlformats.org/officeDocument/2006/relationships/image" Target="../media/image26.png"/><Relationship Id="rId4" Type="http://schemas.openxmlformats.org/officeDocument/2006/relationships/tags" Target="../tags/tag2334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2346.xml"/><Relationship Id="rId13" Type="http://schemas.openxmlformats.org/officeDocument/2006/relationships/tags" Target="../tags/tag2351.xml"/><Relationship Id="rId18" Type="http://schemas.openxmlformats.org/officeDocument/2006/relationships/tags" Target="../tags/tag2356.xml"/><Relationship Id="rId3" Type="http://schemas.openxmlformats.org/officeDocument/2006/relationships/tags" Target="../tags/tag2341.xml"/><Relationship Id="rId21" Type="http://schemas.openxmlformats.org/officeDocument/2006/relationships/customXml" Target="../ink/ink17.xml"/><Relationship Id="rId7" Type="http://schemas.openxmlformats.org/officeDocument/2006/relationships/tags" Target="../tags/tag2345.xml"/><Relationship Id="rId12" Type="http://schemas.openxmlformats.org/officeDocument/2006/relationships/tags" Target="../tags/tag2350.xml"/><Relationship Id="rId17" Type="http://schemas.openxmlformats.org/officeDocument/2006/relationships/tags" Target="../tags/tag2355.xml"/><Relationship Id="rId2" Type="http://schemas.openxmlformats.org/officeDocument/2006/relationships/tags" Target="../tags/tag2340.xml"/><Relationship Id="rId16" Type="http://schemas.openxmlformats.org/officeDocument/2006/relationships/tags" Target="../tags/tag2354.xml"/><Relationship Id="rId20" Type="http://schemas.openxmlformats.org/officeDocument/2006/relationships/image" Target="../media/image74.png"/><Relationship Id="rId1" Type="http://schemas.openxmlformats.org/officeDocument/2006/relationships/tags" Target="../tags/tag2339.xml"/><Relationship Id="rId6" Type="http://schemas.openxmlformats.org/officeDocument/2006/relationships/tags" Target="../tags/tag2344.xml"/><Relationship Id="rId11" Type="http://schemas.openxmlformats.org/officeDocument/2006/relationships/tags" Target="../tags/tag2349.xml"/><Relationship Id="rId5" Type="http://schemas.openxmlformats.org/officeDocument/2006/relationships/tags" Target="../tags/tag2343.xml"/><Relationship Id="rId15" Type="http://schemas.openxmlformats.org/officeDocument/2006/relationships/tags" Target="../tags/tag2353.xml"/><Relationship Id="rId10" Type="http://schemas.openxmlformats.org/officeDocument/2006/relationships/tags" Target="../tags/tag2348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2342.xml"/><Relationship Id="rId9" Type="http://schemas.openxmlformats.org/officeDocument/2006/relationships/tags" Target="../tags/tag2347.xml"/><Relationship Id="rId14" Type="http://schemas.openxmlformats.org/officeDocument/2006/relationships/tags" Target="../tags/tag2352.xml"/><Relationship Id="rId22" Type="http://schemas.openxmlformats.org/officeDocument/2006/relationships/image" Target="../media/image17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50.xml"/><Relationship Id="rId4" Type="http://schemas.openxmlformats.org/officeDocument/2006/relationships/tags" Target="../tags/tag9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tags" Target="../tags/tag2364.xml"/><Relationship Id="rId13" Type="http://schemas.openxmlformats.org/officeDocument/2006/relationships/tags" Target="../tags/tag2369.xml"/><Relationship Id="rId18" Type="http://schemas.openxmlformats.org/officeDocument/2006/relationships/tags" Target="../tags/tag2374.xml"/><Relationship Id="rId26" Type="http://schemas.openxmlformats.org/officeDocument/2006/relationships/tags" Target="../tags/tag2382.xml"/><Relationship Id="rId39" Type="http://schemas.openxmlformats.org/officeDocument/2006/relationships/slideLayout" Target="../slideLayouts/slideLayout1.xml"/><Relationship Id="rId3" Type="http://schemas.openxmlformats.org/officeDocument/2006/relationships/tags" Target="../tags/tag2359.xml"/><Relationship Id="rId21" Type="http://schemas.openxmlformats.org/officeDocument/2006/relationships/tags" Target="../tags/tag2377.xml"/><Relationship Id="rId34" Type="http://schemas.openxmlformats.org/officeDocument/2006/relationships/tags" Target="../tags/tag2390.xml"/><Relationship Id="rId7" Type="http://schemas.openxmlformats.org/officeDocument/2006/relationships/tags" Target="../tags/tag2363.xml"/><Relationship Id="rId12" Type="http://schemas.openxmlformats.org/officeDocument/2006/relationships/tags" Target="../tags/tag2368.xml"/><Relationship Id="rId17" Type="http://schemas.openxmlformats.org/officeDocument/2006/relationships/tags" Target="../tags/tag2373.xml"/><Relationship Id="rId25" Type="http://schemas.openxmlformats.org/officeDocument/2006/relationships/tags" Target="../tags/tag2381.xml"/><Relationship Id="rId33" Type="http://schemas.openxmlformats.org/officeDocument/2006/relationships/tags" Target="../tags/tag2389.xml"/><Relationship Id="rId38" Type="http://schemas.openxmlformats.org/officeDocument/2006/relationships/tags" Target="../tags/tag2394.xml"/><Relationship Id="rId2" Type="http://schemas.openxmlformats.org/officeDocument/2006/relationships/tags" Target="../tags/tag2358.xml"/><Relationship Id="rId16" Type="http://schemas.openxmlformats.org/officeDocument/2006/relationships/tags" Target="../tags/tag2372.xml"/><Relationship Id="rId20" Type="http://schemas.openxmlformats.org/officeDocument/2006/relationships/tags" Target="../tags/tag2376.xml"/><Relationship Id="rId29" Type="http://schemas.openxmlformats.org/officeDocument/2006/relationships/tags" Target="../tags/tag2385.xml"/><Relationship Id="rId41" Type="http://schemas.openxmlformats.org/officeDocument/2006/relationships/image" Target="../media/image181.emf"/><Relationship Id="rId1" Type="http://schemas.openxmlformats.org/officeDocument/2006/relationships/tags" Target="../tags/tag2357.xml"/><Relationship Id="rId6" Type="http://schemas.openxmlformats.org/officeDocument/2006/relationships/tags" Target="../tags/tag2362.xml"/><Relationship Id="rId11" Type="http://schemas.openxmlformats.org/officeDocument/2006/relationships/tags" Target="../tags/tag2367.xml"/><Relationship Id="rId24" Type="http://schemas.openxmlformats.org/officeDocument/2006/relationships/tags" Target="../tags/tag2380.xml"/><Relationship Id="rId32" Type="http://schemas.openxmlformats.org/officeDocument/2006/relationships/tags" Target="../tags/tag2388.xml"/><Relationship Id="rId37" Type="http://schemas.openxmlformats.org/officeDocument/2006/relationships/tags" Target="../tags/tag2393.xml"/><Relationship Id="rId40" Type="http://schemas.openxmlformats.org/officeDocument/2006/relationships/customXml" Target="../ink/ink18.xml"/><Relationship Id="rId5" Type="http://schemas.openxmlformats.org/officeDocument/2006/relationships/tags" Target="../tags/tag2361.xml"/><Relationship Id="rId15" Type="http://schemas.openxmlformats.org/officeDocument/2006/relationships/tags" Target="../tags/tag2371.xml"/><Relationship Id="rId23" Type="http://schemas.openxmlformats.org/officeDocument/2006/relationships/tags" Target="../tags/tag2379.xml"/><Relationship Id="rId28" Type="http://schemas.openxmlformats.org/officeDocument/2006/relationships/tags" Target="../tags/tag2384.xml"/><Relationship Id="rId36" Type="http://schemas.openxmlformats.org/officeDocument/2006/relationships/tags" Target="../tags/tag2392.xml"/><Relationship Id="rId10" Type="http://schemas.openxmlformats.org/officeDocument/2006/relationships/tags" Target="../tags/tag2366.xml"/><Relationship Id="rId19" Type="http://schemas.openxmlformats.org/officeDocument/2006/relationships/tags" Target="../tags/tag2375.xml"/><Relationship Id="rId31" Type="http://schemas.openxmlformats.org/officeDocument/2006/relationships/tags" Target="../tags/tag2387.xml"/><Relationship Id="rId4" Type="http://schemas.openxmlformats.org/officeDocument/2006/relationships/tags" Target="../tags/tag2360.xml"/><Relationship Id="rId9" Type="http://schemas.openxmlformats.org/officeDocument/2006/relationships/tags" Target="../tags/tag2365.xml"/><Relationship Id="rId14" Type="http://schemas.openxmlformats.org/officeDocument/2006/relationships/tags" Target="../tags/tag2370.xml"/><Relationship Id="rId22" Type="http://schemas.openxmlformats.org/officeDocument/2006/relationships/tags" Target="../tags/tag2378.xml"/><Relationship Id="rId27" Type="http://schemas.openxmlformats.org/officeDocument/2006/relationships/tags" Target="../tags/tag2383.xml"/><Relationship Id="rId30" Type="http://schemas.openxmlformats.org/officeDocument/2006/relationships/tags" Target="../tags/tag2386.xml"/><Relationship Id="rId35" Type="http://schemas.openxmlformats.org/officeDocument/2006/relationships/tags" Target="../tags/tag239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2402.xml"/><Relationship Id="rId13" Type="http://schemas.openxmlformats.org/officeDocument/2006/relationships/tags" Target="../tags/tag2407.xml"/><Relationship Id="rId18" Type="http://schemas.openxmlformats.org/officeDocument/2006/relationships/tags" Target="../tags/tag2412.xml"/><Relationship Id="rId26" Type="http://schemas.openxmlformats.org/officeDocument/2006/relationships/tags" Target="../tags/tag2420.xml"/><Relationship Id="rId3" Type="http://schemas.openxmlformats.org/officeDocument/2006/relationships/tags" Target="../tags/tag2397.xml"/><Relationship Id="rId21" Type="http://schemas.openxmlformats.org/officeDocument/2006/relationships/tags" Target="../tags/tag2415.xml"/><Relationship Id="rId7" Type="http://schemas.openxmlformats.org/officeDocument/2006/relationships/tags" Target="../tags/tag2401.xml"/><Relationship Id="rId12" Type="http://schemas.openxmlformats.org/officeDocument/2006/relationships/tags" Target="../tags/tag2406.xml"/><Relationship Id="rId17" Type="http://schemas.openxmlformats.org/officeDocument/2006/relationships/tags" Target="../tags/tag2411.xml"/><Relationship Id="rId25" Type="http://schemas.openxmlformats.org/officeDocument/2006/relationships/tags" Target="../tags/tag2419.xml"/><Relationship Id="rId2" Type="http://schemas.openxmlformats.org/officeDocument/2006/relationships/tags" Target="../tags/tag2396.xml"/><Relationship Id="rId16" Type="http://schemas.openxmlformats.org/officeDocument/2006/relationships/tags" Target="../tags/tag2410.xml"/><Relationship Id="rId20" Type="http://schemas.openxmlformats.org/officeDocument/2006/relationships/tags" Target="../tags/tag2414.xml"/><Relationship Id="rId29" Type="http://schemas.openxmlformats.org/officeDocument/2006/relationships/notesSlide" Target="../notesSlides/notesSlide18.xml"/><Relationship Id="rId1" Type="http://schemas.openxmlformats.org/officeDocument/2006/relationships/tags" Target="../tags/tag2395.xml"/><Relationship Id="rId6" Type="http://schemas.openxmlformats.org/officeDocument/2006/relationships/tags" Target="../tags/tag2400.xml"/><Relationship Id="rId11" Type="http://schemas.openxmlformats.org/officeDocument/2006/relationships/tags" Target="../tags/tag2405.xml"/><Relationship Id="rId24" Type="http://schemas.openxmlformats.org/officeDocument/2006/relationships/tags" Target="../tags/tag2418.xml"/><Relationship Id="rId5" Type="http://schemas.openxmlformats.org/officeDocument/2006/relationships/tags" Target="../tags/tag2399.xml"/><Relationship Id="rId15" Type="http://schemas.openxmlformats.org/officeDocument/2006/relationships/tags" Target="../tags/tag2409.xml"/><Relationship Id="rId23" Type="http://schemas.openxmlformats.org/officeDocument/2006/relationships/tags" Target="../tags/tag2417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2404.xml"/><Relationship Id="rId19" Type="http://schemas.openxmlformats.org/officeDocument/2006/relationships/tags" Target="../tags/tag2413.xml"/><Relationship Id="rId4" Type="http://schemas.openxmlformats.org/officeDocument/2006/relationships/tags" Target="../tags/tag2398.xml"/><Relationship Id="rId9" Type="http://schemas.openxmlformats.org/officeDocument/2006/relationships/tags" Target="../tags/tag2403.xml"/><Relationship Id="rId14" Type="http://schemas.openxmlformats.org/officeDocument/2006/relationships/tags" Target="../tags/tag2408.xml"/><Relationship Id="rId22" Type="http://schemas.openxmlformats.org/officeDocument/2006/relationships/tags" Target="../tags/tag2416.xml"/><Relationship Id="rId27" Type="http://schemas.openxmlformats.org/officeDocument/2006/relationships/tags" Target="../tags/tag2421.xml"/><Relationship Id="rId30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2429.xml"/><Relationship Id="rId13" Type="http://schemas.openxmlformats.org/officeDocument/2006/relationships/tags" Target="../tags/tag2434.xml"/><Relationship Id="rId18" Type="http://schemas.openxmlformats.org/officeDocument/2006/relationships/tags" Target="../tags/tag2439.xml"/><Relationship Id="rId26" Type="http://schemas.openxmlformats.org/officeDocument/2006/relationships/tags" Target="../tags/tag2447.xml"/><Relationship Id="rId39" Type="http://schemas.openxmlformats.org/officeDocument/2006/relationships/tags" Target="../tags/tag2460.xml"/><Relationship Id="rId3" Type="http://schemas.openxmlformats.org/officeDocument/2006/relationships/tags" Target="../tags/tag2424.xml"/><Relationship Id="rId21" Type="http://schemas.openxmlformats.org/officeDocument/2006/relationships/tags" Target="../tags/tag2442.xml"/><Relationship Id="rId34" Type="http://schemas.openxmlformats.org/officeDocument/2006/relationships/tags" Target="../tags/tag2455.xml"/><Relationship Id="rId42" Type="http://schemas.openxmlformats.org/officeDocument/2006/relationships/tags" Target="../tags/tag2463.xml"/><Relationship Id="rId47" Type="http://schemas.openxmlformats.org/officeDocument/2006/relationships/image" Target="../media/image200.emf"/><Relationship Id="rId7" Type="http://schemas.openxmlformats.org/officeDocument/2006/relationships/tags" Target="../tags/tag2428.xml"/><Relationship Id="rId12" Type="http://schemas.openxmlformats.org/officeDocument/2006/relationships/tags" Target="../tags/tag2433.xml"/><Relationship Id="rId17" Type="http://schemas.openxmlformats.org/officeDocument/2006/relationships/tags" Target="../tags/tag2438.xml"/><Relationship Id="rId25" Type="http://schemas.openxmlformats.org/officeDocument/2006/relationships/tags" Target="../tags/tag2446.xml"/><Relationship Id="rId33" Type="http://schemas.openxmlformats.org/officeDocument/2006/relationships/tags" Target="../tags/tag2454.xml"/><Relationship Id="rId38" Type="http://schemas.openxmlformats.org/officeDocument/2006/relationships/tags" Target="../tags/tag2459.xml"/><Relationship Id="rId46" Type="http://schemas.openxmlformats.org/officeDocument/2006/relationships/customXml" Target="../ink/ink19.xml"/><Relationship Id="rId2" Type="http://schemas.openxmlformats.org/officeDocument/2006/relationships/tags" Target="../tags/tag2423.xml"/><Relationship Id="rId16" Type="http://schemas.openxmlformats.org/officeDocument/2006/relationships/tags" Target="../tags/tag2437.xml"/><Relationship Id="rId20" Type="http://schemas.openxmlformats.org/officeDocument/2006/relationships/tags" Target="../tags/tag2441.xml"/><Relationship Id="rId29" Type="http://schemas.openxmlformats.org/officeDocument/2006/relationships/tags" Target="../tags/tag2450.xml"/><Relationship Id="rId41" Type="http://schemas.openxmlformats.org/officeDocument/2006/relationships/tags" Target="../tags/tag2462.xml"/><Relationship Id="rId1" Type="http://schemas.openxmlformats.org/officeDocument/2006/relationships/tags" Target="../tags/tag2422.xml"/><Relationship Id="rId6" Type="http://schemas.openxmlformats.org/officeDocument/2006/relationships/tags" Target="../tags/tag2427.xml"/><Relationship Id="rId11" Type="http://schemas.openxmlformats.org/officeDocument/2006/relationships/tags" Target="../tags/tag2432.xml"/><Relationship Id="rId24" Type="http://schemas.openxmlformats.org/officeDocument/2006/relationships/tags" Target="../tags/tag2445.xml"/><Relationship Id="rId32" Type="http://schemas.openxmlformats.org/officeDocument/2006/relationships/tags" Target="../tags/tag2453.xml"/><Relationship Id="rId37" Type="http://schemas.openxmlformats.org/officeDocument/2006/relationships/tags" Target="../tags/tag2458.xml"/><Relationship Id="rId40" Type="http://schemas.openxmlformats.org/officeDocument/2006/relationships/tags" Target="../tags/tag2461.xml"/><Relationship Id="rId45" Type="http://schemas.openxmlformats.org/officeDocument/2006/relationships/image" Target="../media/image65.png"/><Relationship Id="rId5" Type="http://schemas.openxmlformats.org/officeDocument/2006/relationships/tags" Target="../tags/tag2426.xml"/><Relationship Id="rId15" Type="http://schemas.openxmlformats.org/officeDocument/2006/relationships/tags" Target="../tags/tag2436.xml"/><Relationship Id="rId23" Type="http://schemas.openxmlformats.org/officeDocument/2006/relationships/tags" Target="../tags/tag2444.xml"/><Relationship Id="rId28" Type="http://schemas.openxmlformats.org/officeDocument/2006/relationships/tags" Target="../tags/tag2449.xml"/><Relationship Id="rId36" Type="http://schemas.openxmlformats.org/officeDocument/2006/relationships/tags" Target="../tags/tag2457.xml"/><Relationship Id="rId10" Type="http://schemas.openxmlformats.org/officeDocument/2006/relationships/tags" Target="../tags/tag2431.xml"/><Relationship Id="rId19" Type="http://schemas.openxmlformats.org/officeDocument/2006/relationships/tags" Target="../tags/tag2440.xml"/><Relationship Id="rId31" Type="http://schemas.openxmlformats.org/officeDocument/2006/relationships/tags" Target="../tags/tag2452.xml"/><Relationship Id="rId44" Type="http://schemas.openxmlformats.org/officeDocument/2006/relationships/slideLayout" Target="../slideLayouts/slideLayout1.xml"/><Relationship Id="rId4" Type="http://schemas.openxmlformats.org/officeDocument/2006/relationships/tags" Target="../tags/tag2425.xml"/><Relationship Id="rId9" Type="http://schemas.openxmlformats.org/officeDocument/2006/relationships/tags" Target="../tags/tag2430.xml"/><Relationship Id="rId14" Type="http://schemas.openxmlformats.org/officeDocument/2006/relationships/tags" Target="../tags/tag2435.xml"/><Relationship Id="rId22" Type="http://schemas.openxmlformats.org/officeDocument/2006/relationships/tags" Target="../tags/tag2443.xml"/><Relationship Id="rId27" Type="http://schemas.openxmlformats.org/officeDocument/2006/relationships/tags" Target="../tags/tag2448.xml"/><Relationship Id="rId30" Type="http://schemas.openxmlformats.org/officeDocument/2006/relationships/tags" Target="../tags/tag2451.xml"/><Relationship Id="rId35" Type="http://schemas.openxmlformats.org/officeDocument/2006/relationships/tags" Target="../tags/tag2456.xml"/><Relationship Id="rId43" Type="http://schemas.openxmlformats.org/officeDocument/2006/relationships/tags" Target="../tags/tag2464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tags" Target="../tags/tag2477.xml"/><Relationship Id="rId18" Type="http://schemas.openxmlformats.org/officeDocument/2006/relationships/tags" Target="../tags/tag2482.xml"/><Relationship Id="rId26" Type="http://schemas.openxmlformats.org/officeDocument/2006/relationships/tags" Target="../tags/tag2490.xml"/><Relationship Id="rId39" Type="http://schemas.openxmlformats.org/officeDocument/2006/relationships/tags" Target="../tags/tag2503.xml"/><Relationship Id="rId21" Type="http://schemas.openxmlformats.org/officeDocument/2006/relationships/tags" Target="../tags/tag2485.xml"/><Relationship Id="rId34" Type="http://schemas.openxmlformats.org/officeDocument/2006/relationships/tags" Target="../tags/tag2498.xml"/><Relationship Id="rId42" Type="http://schemas.openxmlformats.org/officeDocument/2006/relationships/tags" Target="../tags/tag2506.xml"/><Relationship Id="rId47" Type="http://schemas.openxmlformats.org/officeDocument/2006/relationships/tags" Target="../tags/tag2511.xml"/><Relationship Id="rId50" Type="http://schemas.openxmlformats.org/officeDocument/2006/relationships/tags" Target="../tags/tag2514.xml"/><Relationship Id="rId55" Type="http://schemas.openxmlformats.org/officeDocument/2006/relationships/tags" Target="../tags/tag2519.xml"/><Relationship Id="rId63" Type="http://schemas.openxmlformats.org/officeDocument/2006/relationships/tags" Target="../tags/tag2527.xml"/><Relationship Id="rId68" Type="http://schemas.openxmlformats.org/officeDocument/2006/relationships/image" Target="../media/image43.png"/><Relationship Id="rId7" Type="http://schemas.openxmlformats.org/officeDocument/2006/relationships/tags" Target="../tags/tag2471.xml"/><Relationship Id="rId2" Type="http://schemas.openxmlformats.org/officeDocument/2006/relationships/tags" Target="../tags/tag2466.xml"/><Relationship Id="rId16" Type="http://schemas.openxmlformats.org/officeDocument/2006/relationships/tags" Target="../tags/tag2480.xml"/><Relationship Id="rId29" Type="http://schemas.openxmlformats.org/officeDocument/2006/relationships/tags" Target="../tags/tag2493.xml"/><Relationship Id="rId1" Type="http://schemas.openxmlformats.org/officeDocument/2006/relationships/tags" Target="../tags/tag2465.xml"/><Relationship Id="rId6" Type="http://schemas.openxmlformats.org/officeDocument/2006/relationships/tags" Target="../tags/tag2470.xml"/><Relationship Id="rId11" Type="http://schemas.openxmlformats.org/officeDocument/2006/relationships/tags" Target="../tags/tag2475.xml"/><Relationship Id="rId24" Type="http://schemas.openxmlformats.org/officeDocument/2006/relationships/tags" Target="../tags/tag2488.xml"/><Relationship Id="rId32" Type="http://schemas.openxmlformats.org/officeDocument/2006/relationships/tags" Target="../tags/tag2496.xml"/><Relationship Id="rId37" Type="http://schemas.openxmlformats.org/officeDocument/2006/relationships/tags" Target="../tags/tag2501.xml"/><Relationship Id="rId40" Type="http://schemas.openxmlformats.org/officeDocument/2006/relationships/tags" Target="../tags/tag2504.xml"/><Relationship Id="rId45" Type="http://schemas.openxmlformats.org/officeDocument/2006/relationships/tags" Target="../tags/tag2509.xml"/><Relationship Id="rId53" Type="http://schemas.openxmlformats.org/officeDocument/2006/relationships/tags" Target="../tags/tag2517.xml"/><Relationship Id="rId58" Type="http://schemas.openxmlformats.org/officeDocument/2006/relationships/tags" Target="../tags/tag2522.xml"/><Relationship Id="rId66" Type="http://schemas.openxmlformats.org/officeDocument/2006/relationships/tags" Target="../tags/tag2530.xml"/><Relationship Id="rId5" Type="http://schemas.openxmlformats.org/officeDocument/2006/relationships/tags" Target="../tags/tag2469.xml"/><Relationship Id="rId15" Type="http://schemas.openxmlformats.org/officeDocument/2006/relationships/tags" Target="../tags/tag2479.xml"/><Relationship Id="rId23" Type="http://schemas.openxmlformats.org/officeDocument/2006/relationships/tags" Target="../tags/tag2487.xml"/><Relationship Id="rId28" Type="http://schemas.openxmlformats.org/officeDocument/2006/relationships/tags" Target="../tags/tag2492.xml"/><Relationship Id="rId36" Type="http://schemas.openxmlformats.org/officeDocument/2006/relationships/tags" Target="../tags/tag2500.xml"/><Relationship Id="rId49" Type="http://schemas.openxmlformats.org/officeDocument/2006/relationships/tags" Target="../tags/tag2513.xml"/><Relationship Id="rId57" Type="http://schemas.openxmlformats.org/officeDocument/2006/relationships/tags" Target="../tags/tag2521.xml"/><Relationship Id="rId61" Type="http://schemas.openxmlformats.org/officeDocument/2006/relationships/tags" Target="../tags/tag2525.xml"/><Relationship Id="rId10" Type="http://schemas.openxmlformats.org/officeDocument/2006/relationships/tags" Target="../tags/tag2474.xml"/><Relationship Id="rId19" Type="http://schemas.openxmlformats.org/officeDocument/2006/relationships/tags" Target="../tags/tag2483.xml"/><Relationship Id="rId31" Type="http://schemas.openxmlformats.org/officeDocument/2006/relationships/tags" Target="../tags/tag2495.xml"/><Relationship Id="rId44" Type="http://schemas.openxmlformats.org/officeDocument/2006/relationships/tags" Target="../tags/tag2508.xml"/><Relationship Id="rId52" Type="http://schemas.openxmlformats.org/officeDocument/2006/relationships/tags" Target="../tags/tag2516.xml"/><Relationship Id="rId60" Type="http://schemas.openxmlformats.org/officeDocument/2006/relationships/tags" Target="../tags/tag2524.xml"/><Relationship Id="rId65" Type="http://schemas.openxmlformats.org/officeDocument/2006/relationships/tags" Target="../tags/tag2529.xml"/><Relationship Id="rId4" Type="http://schemas.openxmlformats.org/officeDocument/2006/relationships/tags" Target="../tags/tag2468.xml"/><Relationship Id="rId9" Type="http://schemas.openxmlformats.org/officeDocument/2006/relationships/tags" Target="../tags/tag2473.xml"/><Relationship Id="rId14" Type="http://schemas.openxmlformats.org/officeDocument/2006/relationships/tags" Target="../tags/tag2478.xml"/><Relationship Id="rId22" Type="http://schemas.openxmlformats.org/officeDocument/2006/relationships/tags" Target="../tags/tag2486.xml"/><Relationship Id="rId27" Type="http://schemas.openxmlformats.org/officeDocument/2006/relationships/tags" Target="../tags/tag2491.xml"/><Relationship Id="rId30" Type="http://schemas.openxmlformats.org/officeDocument/2006/relationships/tags" Target="../tags/tag2494.xml"/><Relationship Id="rId35" Type="http://schemas.openxmlformats.org/officeDocument/2006/relationships/tags" Target="../tags/tag2499.xml"/><Relationship Id="rId43" Type="http://schemas.openxmlformats.org/officeDocument/2006/relationships/tags" Target="../tags/tag2507.xml"/><Relationship Id="rId48" Type="http://schemas.openxmlformats.org/officeDocument/2006/relationships/tags" Target="../tags/tag2512.xml"/><Relationship Id="rId56" Type="http://schemas.openxmlformats.org/officeDocument/2006/relationships/tags" Target="../tags/tag2520.xml"/><Relationship Id="rId64" Type="http://schemas.openxmlformats.org/officeDocument/2006/relationships/tags" Target="../tags/tag2528.xml"/><Relationship Id="rId69" Type="http://schemas.openxmlformats.org/officeDocument/2006/relationships/customXml" Target="../ink/ink20.xml"/><Relationship Id="rId8" Type="http://schemas.openxmlformats.org/officeDocument/2006/relationships/tags" Target="../tags/tag2472.xml"/><Relationship Id="rId51" Type="http://schemas.openxmlformats.org/officeDocument/2006/relationships/tags" Target="../tags/tag2515.xml"/><Relationship Id="rId3" Type="http://schemas.openxmlformats.org/officeDocument/2006/relationships/tags" Target="../tags/tag2467.xml"/><Relationship Id="rId12" Type="http://schemas.openxmlformats.org/officeDocument/2006/relationships/tags" Target="../tags/tag2476.xml"/><Relationship Id="rId17" Type="http://schemas.openxmlformats.org/officeDocument/2006/relationships/tags" Target="../tags/tag2481.xml"/><Relationship Id="rId25" Type="http://schemas.openxmlformats.org/officeDocument/2006/relationships/tags" Target="../tags/tag2489.xml"/><Relationship Id="rId33" Type="http://schemas.openxmlformats.org/officeDocument/2006/relationships/tags" Target="../tags/tag2497.xml"/><Relationship Id="rId38" Type="http://schemas.openxmlformats.org/officeDocument/2006/relationships/tags" Target="../tags/tag2502.xml"/><Relationship Id="rId46" Type="http://schemas.openxmlformats.org/officeDocument/2006/relationships/tags" Target="../tags/tag2510.xml"/><Relationship Id="rId59" Type="http://schemas.openxmlformats.org/officeDocument/2006/relationships/tags" Target="../tags/tag2523.xml"/><Relationship Id="rId67" Type="http://schemas.openxmlformats.org/officeDocument/2006/relationships/slideLayout" Target="../slideLayouts/slideLayout1.xml"/><Relationship Id="rId20" Type="http://schemas.openxmlformats.org/officeDocument/2006/relationships/tags" Target="../tags/tag2484.xml"/><Relationship Id="rId41" Type="http://schemas.openxmlformats.org/officeDocument/2006/relationships/tags" Target="../tags/tag2505.xml"/><Relationship Id="rId54" Type="http://schemas.openxmlformats.org/officeDocument/2006/relationships/tags" Target="../tags/tag2518.xml"/><Relationship Id="rId62" Type="http://schemas.openxmlformats.org/officeDocument/2006/relationships/tags" Target="../tags/tag2526.xml"/><Relationship Id="rId70" Type="http://schemas.openxmlformats.org/officeDocument/2006/relationships/image" Target="../media/image22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tags" Target="../tags/tag2538.xml"/><Relationship Id="rId13" Type="http://schemas.openxmlformats.org/officeDocument/2006/relationships/tags" Target="../tags/tag2543.xml"/><Relationship Id="rId18" Type="http://schemas.openxmlformats.org/officeDocument/2006/relationships/tags" Target="../tags/tag2548.xml"/><Relationship Id="rId26" Type="http://schemas.openxmlformats.org/officeDocument/2006/relationships/tags" Target="../tags/tag2556.xml"/><Relationship Id="rId3" Type="http://schemas.openxmlformats.org/officeDocument/2006/relationships/tags" Target="../tags/tag2533.xml"/><Relationship Id="rId21" Type="http://schemas.openxmlformats.org/officeDocument/2006/relationships/tags" Target="../tags/tag2551.xml"/><Relationship Id="rId7" Type="http://schemas.openxmlformats.org/officeDocument/2006/relationships/tags" Target="../tags/tag2537.xml"/><Relationship Id="rId12" Type="http://schemas.openxmlformats.org/officeDocument/2006/relationships/tags" Target="../tags/tag2542.xml"/><Relationship Id="rId17" Type="http://schemas.openxmlformats.org/officeDocument/2006/relationships/tags" Target="../tags/tag2547.xml"/><Relationship Id="rId25" Type="http://schemas.openxmlformats.org/officeDocument/2006/relationships/tags" Target="../tags/tag2555.xml"/><Relationship Id="rId33" Type="http://schemas.openxmlformats.org/officeDocument/2006/relationships/image" Target="../media/image73.png"/><Relationship Id="rId2" Type="http://schemas.openxmlformats.org/officeDocument/2006/relationships/tags" Target="../tags/tag2532.xml"/><Relationship Id="rId16" Type="http://schemas.openxmlformats.org/officeDocument/2006/relationships/tags" Target="../tags/tag2546.xml"/><Relationship Id="rId20" Type="http://schemas.openxmlformats.org/officeDocument/2006/relationships/tags" Target="../tags/tag2550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2531.xml"/><Relationship Id="rId6" Type="http://schemas.openxmlformats.org/officeDocument/2006/relationships/tags" Target="../tags/tag2536.xml"/><Relationship Id="rId11" Type="http://schemas.openxmlformats.org/officeDocument/2006/relationships/tags" Target="../tags/tag2541.xml"/><Relationship Id="rId24" Type="http://schemas.openxmlformats.org/officeDocument/2006/relationships/tags" Target="../tags/tag2554.xml"/><Relationship Id="rId32" Type="http://schemas.openxmlformats.org/officeDocument/2006/relationships/image" Target="../media/image76.png"/><Relationship Id="rId5" Type="http://schemas.openxmlformats.org/officeDocument/2006/relationships/tags" Target="../tags/tag2535.xml"/><Relationship Id="rId15" Type="http://schemas.openxmlformats.org/officeDocument/2006/relationships/tags" Target="../tags/tag2545.xml"/><Relationship Id="rId23" Type="http://schemas.openxmlformats.org/officeDocument/2006/relationships/tags" Target="../tags/tag2553.xml"/><Relationship Id="rId28" Type="http://schemas.openxmlformats.org/officeDocument/2006/relationships/tags" Target="../tags/tag2558.xml"/><Relationship Id="rId10" Type="http://schemas.openxmlformats.org/officeDocument/2006/relationships/tags" Target="../tags/tag2540.xml"/><Relationship Id="rId19" Type="http://schemas.openxmlformats.org/officeDocument/2006/relationships/tags" Target="../tags/tag2549.xml"/><Relationship Id="rId31" Type="http://schemas.openxmlformats.org/officeDocument/2006/relationships/image" Target="../media/image6.png"/><Relationship Id="rId4" Type="http://schemas.openxmlformats.org/officeDocument/2006/relationships/tags" Target="../tags/tag2534.xml"/><Relationship Id="rId9" Type="http://schemas.openxmlformats.org/officeDocument/2006/relationships/tags" Target="../tags/tag2539.xml"/><Relationship Id="rId14" Type="http://schemas.openxmlformats.org/officeDocument/2006/relationships/tags" Target="../tags/tag2544.xml"/><Relationship Id="rId22" Type="http://schemas.openxmlformats.org/officeDocument/2006/relationships/tags" Target="../tags/tag2552.xml"/><Relationship Id="rId27" Type="http://schemas.openxmlformats.org/officeDocument/2006/relationships/tags" Target="../tags/tag2557.xml"/><Relationship Id="rId30" Type="http://schemas.openxmlformats.org/officeDocument/2006/relationships/notesSlide" Target="../notesSlides/notesSlide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customXml" Target="../ink/ink2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2566.xml"/><Relationship Id="rId13" Type="http://schemas.openxmlformats.org/officeDocument/2006/relationships/tags" Target="../tags/tag2571.xml"/><Relationship Id="rId18" Type="http://schemas.openxmlformats.org/officeDocument/2006/relationships/tags" Target="../tags/tag2576.xml"/><Relationship Id="rId26" Type="http://schemas.openxmlformats.org/officeDocument/2006/relationships/tags" Target="../tags/tag2584.xml"/><Relationship Id="rId3" Type="http://schemas.openxmlformats.org/officeDocument/2006/relationships/tags" Target="../tags/tag2561.xml"/><Relationship Id="rId21" Type="http://schemas.openxmlformats.org/officeDocument/2006/relationships/tags" Target="../tags/tag2579.xml"/><Relationship Id="rId7" Type="http://schemas.openxmlformats.org/officeDocument/2006/relationships/tags" Target="../tags/tag2565.xml"/><Relationship Id="rId12" Type="http://schemas.openxmlformats.org/officeDocument/2006/relationships/tags" Target="../tags/tag2570.xml"/><Relationship Id="rId17" Type="http://schemas.openxmlformats.org/officeDocument/2006/relationships/tags" Target="../tags/tag2575.xml"/><Relationship Id="rId25" Type="http://schemas.openxmlformats.org/officeDocument/2006/relationships/tags" Target="../tags/tag2583.xml"/><Relationship Id="rId33" Type="http://schemas.openxmlformats.org/officeDocument/2006/relationships/image" Target="../media/image78.png"/><Relationship Id="rId2" Type="http://schemas.openxmlformats.org/officeDocument/2006/relationships/tags" Target="../tags/tag2560.xml"/><Relationship Id="rId16" Type="http://schemas.openxmlformats.org/officeDocument/2006/relationships/tags" Target="../tags/tag2574.xml"/><Relationship Id="rId20" Type="http://schemas.openxmlformats.org/officeDocument/2006/relationships/tags" Target="../tags/tag2578.xml"/><Relationship Id="rId29" Type="http://schemas.openxmlformats.org/officeDocument/2006/relationships/tags" Target="../tags/tag2587.xml"/><Relationship Id="rId1" Type="http://schemas.openxmlformats.org/officeDocument/2006/relationships/tags" Target="../tags/tag2559.xml"/><Relationship Id="rId6" Type="http://schemas.openxmlformats.org/officeDocument/2006/relationships/tags" Target="../tags/tag2564.xml"/><Relationship Id="rId11" Type="http://schemas.openxmlformats.org/officeDocument/2006/relationships/tags" Target="../tags/tag2569.xml"/><Relationship Id="rId24" Type="http://schemas.openxmlformats.org/officeDocument/2006/relationships/tags" Target="../tags/tag2582.xml"/><Relationship Id="rId32" Type="http://schemas.openxmlformats.org/officeDocument/2006/relationships/image" Target="../media/image6.png"/><Relationship Id="rId5" Type="http://schemas.openxmlformats.org/officeDocument/2006/relationships/tags" Target="../tags/tag2563.xml"/><Relationship Id="rId15" Type="http://schemas.openxmlformats.org/officeDocument/2006/relationships/tags" Target="../tags/tag2573.xml"/><Relationship Id="rId23" Type="http://schemas.openxmlformats.org/officeDocument/2006/relationships/tags" Target="../tags/tag2581.xml"/><Relationship Id="rId28" Type="http://schemas.openxmlformats.org/officeDocument/2006/relationships/tags" Target="../tags/tag2586.xml"/><Relationship Id="rId10" Type="http://schemas.openxmlformats.org/officeDocument/2006/relationships/tags" Target="../tags/tag2568.xml"/><Relationship Id="rId19" Type="http://schemas.openxmlformats.org/officeDocument/2006/relationships/tags" Target="../tags/tag2577.xml"/><Relationship Id="rId31" Type="http://schemas.openxmlformats.org/officeDocument/2006/relationships/notesSlide" Target="../notesSlides/notesSlide23.xml"/><Relationship Id="rId4" Type="http://schemas.openxmlformats.org/officeDocument/2006/relationships/tags" Target="../tags/tag2562.xml"/><Relationship Id="rId9" Type="http://schemas.openxmlformats.org/officeDocument/2006/relationships/tags" Target="../tags/tag2567.xml"/><Relationship Id="rId14" Type="http://schemas.openxmlformats.org/officeDocument/2006/relationships/tags" Target="../tags/tag2572.xml"/><Relationship Id="rId22" Type="http://schemas.openxmlformats.org/officeDocument/2006/relationships/tags" Target="../tags/tag2580.xml"/><Relationship Id="rId27" Type="http://schemas.openxmlformats.org/officeDocument/2006/relationships/tags" Target="../tags/tag2585.xml"/><Relationship Id="rId30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image" Target="../media/image9.png"/><Relationship Id="rId2" Type="http://schemas.openxmlformats.org/officeDocument/2006/relationships/tags" Target="../tags/tag100.xml"/><Relationship Id="rId16" Type="http://schemas.openxmlformats.org/officeDocument/2006/relationships/slideLayout" Target="../slideLayouts/slideLayout46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10" Type="http://schemas.openxmlformats.org/officeDocument/2006/relationships/tags" Target="../tags/tag108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customXml" Target="../ink/ink2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80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microsoft.com/office/2007/relationships/hdphoto" Target="../media/hdphoto3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microsoft.com/office/2007/relationships/hdphoto" Target="../media/hdphoto2.wdp"/><Relationship Id="rId4" Type="http://schemas.openxmlformats.org/officeDocument/2006/relationships/image" Target="../media/image80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8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8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2592.xml"/><Relationship Id="rId2" Type="http://schemas.openxmlformats.org/officeDocument/2006/relationships/tags" Target="../tags/tag2591.xml"/><Relationship Id="rId1" Type="http://schemas.openxmlformats.org/officeDocument/2006/relationships/tags" Target="../tags/tag2590.xml"/><Relationship Id="rId6" Type="http://schemas.openxmlformats.org/officeDocument/2006/relationships/image" Target="../media/image43.png"/><Relationship Id="rId5" Type="http://schemas.openxmlformats.org/officeDocument/2006/relationships/image" Target="../media/image15.jpeg"/><Relationship Id="rId4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93.xml"/><Relationship Id="rId4" Type="http://schemas.openxmlformats.org/officeDocument/2006/relationships/image" Target="../media/image17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tags" Target="../tags/tag2601.xml"/><Relationship Id="rId13" Type="http://schemas.openxmlformats.org/officeDocument/2006/relationships/tags" Target="../tags/tag2606.xml"/><Relationship Id="rId18" Type="http://schemas.openxmlformats.org/officeDocument/2006/relationships/tags" Target="../tags/tag2611.xml"/><Relationship Id="rId3" Type="http://schemas.openxmlformats.org/officeDocument/2006/relationships/tags" Target="../tags/tag2596.xml"/><Relationship Id="rId21" Type="http://schemas.openxmlformats.org/officeDocument/2006/relationships/tags" Target="../tags/tag2614.xml"/><Relationship Id="rId7" Type="http://schemas.openxmlformats.org/officeDocument/2006/relationships/tags" Target="../tags/tag2600.xml"/><Relationship Id="rId12" Type="http://schemas.openxmlformats.org/officeDocument/2006/relationships/tags" Target="../tags/tag2605.xml"/><Relationship Id="rId17" Type="http://schemas.openxmlformats.org/officeDocument/2006/relationships/tags" Target="../tags/tag2610.xml"/><Relationship Id="rId25" Type="http://schemas.openxmlformats.org/officeDocument/2006/relationships/image" Target="../media/image21.png"/><Relationship Id="rId2" Type="http://schemas.openxmlformats.org/officeDocument/2006/relationships/tags" Target="../tags/tag2595.xml"/><Relationship Id="rId16" Type="http://schemas.openxmlformats.org/officeDocument/2006/relationships/tags" Target="../tags/tag2609.xml"/><Relationship Id="rId20" Type="http://schemas.openxmlformats.org/officeDocument/2006/relationships/tags" Target="../tags/tag2613.xml"/><Relationship Id="rId1" Type="http://schemas.openxmlformats.org/officeDocument/2006/relationships/tags" Target="../tags/tag2594.xml"/><Relationship Id="rId6" Type="http://schemas.openxmlformats.org/officeDocument/2006/relationships/tags" Target="../tags/tag2599.xml"/><Relationship Id="rId11" Type="http://schemas.openxmlformats.org/officeDocument/2006/relationships/tags" Target="../tags/tag2604.xml"/><Relationship Id="rId24" Type="http://schemas.openxmlformats.org/officeDocument/2006/relationships/image" Target="../media/image20.png"/><Relationship Id="rId5" Type="http://schemas.openxmlformats.org/officeDocument/2006/relationships/tags" Target="../tags/tag2598.xml"/><Relationship Id="rId15" Type="http://schemas.openxmlformats.org/officeDocument/2006/relationships/tags" Target="../tags/tag2608.xml"/><Relationship Id="rId23" Type="http://schemas.openxmlformats.org/officeDocument/2006/relationships/slideLayout" Target="../slideLayouts/slideLayout1.xml"/><Relationship Id="rId10" Type="http://schemas.openxmlformats.org/officeDocument/2006/relationships/tags" Target="../tags/tag2603.xml"/><Relationship Id="rId19" Type="http://schemas.openxmlformats.org/officeDocument/2006/relationships/tags" Target="../tags/tag2612.xml"/><Relationship Id="rId4" Type="http://schemas.openxmlformats.org/officeDocument/2006/relationships/tags" Target="../tags/tag2597.xml"/><Relationship Id="rId9" Type="http://schemas.openxmlformats.org/officeDocument/2006/relationships/tags" Target="../tags/tag2602.xml"/><Relationship Id="rId14" Type="http://schemas.openxmlformats.org/officeDocument/2006/relationships/tags" Target="../tags/tag2607.xml"/><Relationship Id="rId22" Type="http://schemas.openxmlformats.org/officeDocument/2006/relationships/tags" Target="../tags/tag26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7" descr="C:\Users\Owner\Desktop\tbu\IMG_2349.JP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24" y="203886"/>
            <a:ext cx="3955229" cy="2954214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 bwMode="auto">
          <a:xfrm>
            <a:off x="4843849" y="228600"/>
            <a:ext cx="4083743" cy="27246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en-US"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18" name="Picture 7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3" t="59518" r="39482" b="29967"/>
          <a:stretch>
            <a:fillRect/>
          </a:stretch>
        </p:blipFill>
        <p:spPr bwMode="auto">
          <a:xfrm>
            <a:off x="4444314" y="4535860"/>
            <a:ext cx="2530234" cy="82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76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9" t="71304" r="39482" b="16571"/>
          <a:stretch/>
        </p:blipFill>
        <p:spPr bwMode="auto">
          <a:xfrm>
            <a:off x="6763176" y="4024131"/>
            <a:ext cx="2173939" cy="95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7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3" t="47820" r="39482" b="42685"/>
          <a:stretch>
            <a:fillRect/>
          </a:stretch>
        </p:blipFill>
        <p:spPr bwMode="auto">
          <a:xfrm>
            <a:off x="3987114" y="3771633"/>
            <a:ext cx="2660312" cy="78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13" name="Group 68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3743877" y="2717218"/>
            <a:ext cx="537216" cy="617256"/>
            <a:chOff x="2928" y="1051"/>
            <a:chExt cx="840" cy="957"/>
          </a:xfrm>
        </p:grpSpPr>
        <p:sp>
          <p:nvSpPr>
            <p:cNvPr id="16443" name="Freeform 69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4" name="Oval 70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5" name="Oval 7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6" name="Oval 7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7" name="Oval 7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8" name="Oval 7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9" name="Oval 7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0" name="Oval 7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1" name="AutoShape 7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2" name="Freeform 78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53" name="Freeform 79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54" name="Freeform 80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55" name="Freeform 81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89" name="Text Box 13"/>
          <p:cNvSpPr txBox="1">
            <a:spLocks noChangeArrowheads="1"/>
          </p:cNvSpPr>
          <p:nvPr/>
        </p:nvSpPr>
        <p:spPr bwMode="auto">
          <a:xfrm>
            <a:off x="4396027" y="3352800"/>
            <a:ext cx="477268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 i="1" dirty="0" smtClean="0">
                <a:latin typeface="Cambria" pitchFamily="18" charset="0"/>
              </a:rPr>
              <a:t>A</a:t>
            </a:r>
            <a:r>
              <a:rPr lang="en-US" sz="1800" b="1" i="1" dirty="0" smtClean="0">
                <a:latin typeface="Cambria" pitchFamily="18" charset="0"/>
              </a:rPr>
              <a:t>ny function</a:t>
            </a:r>
            <a:r>
              <a:rPr lang="en-US" sz="1800" dirty="0" smtClean="0">
                <a:latin typeface="Cambria" pitchFamily="18" charset="0"/>
              </a:rPr>
              <a:t>'s</a:t>
            </a:r>
            <a:r>
              <a:rPr lang="en-US" sz="1800" b="1" i="1" dirty="0" smtClean="0">
                <a:latin typeface="Cambria" pitchFamily="18" charset="0"/>
              </a:rPr>
              <a:t> </a:t>
            </a:r>
            <a:r>
              <a:rPr lang="en-US" sz="1800" dirty="0" smtClean="0">
                <a:latin typeface="Cambria" pitchFamily="18" charset="0"/>
              </a:rPr>
              <a:t>circuit can </a:t>
            </a:r>
            <a:r>
              <a:rPr lang="en-US" sz="1800" dirty="0">
                <a:latin typeface="Cambria" pitchFamily="18" charset="0"/>
              </a:rPr>
              <a:t>be built </a:t>
            </a:r>
            <a:r>
              <a:rPr lang="en-US" sz="1800" dirty="0" smtClean="0">
                <a:latin typeface="Cambria" pitchFamily="18" charset="0"/>
              </a:rPr>
              <a:t>from …</a:t>
            </a:r>
            <a:endParaRPr lang="en-US" sz="1800" dirty="0">
              <a:latin typeface="Cambr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1413" y="3666405"/>
            <a:ext cx="2894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i="1" dirty="0" smtClean="0">
                <a:latin typeface="Cambria" pitchFamily="18" charset="0"/>
              </a:rPr>
              <a:t> … just</a:t>
            </a:r>
            <a:r>
              <a:rPr lang="en-US" sz="2000" dirty="0" smtClean="0">
                <a:latin typeface="Cambria" pitchFamily="18" charset="0"/>
              </a:rPr>
              <a:t> </a:t>
            </a:r>
            <a:r>
              <a:rPr lang="en-US" sz="2000" dirty="0" smtClean="0">
                <a:latin typeface="Cambria" pitchFamily="18" charset="0"/>
              </a:rPr>
              <a:t>three </a:t>
            </a:r>
            <a:r>
              <a:rPr lang="en-US" sz="2000" dirty="0" smtClean="0">
                <a:latin typeface="Cambria" pitchFamily="18" charset="0"/>
              </a:rPr>
              <a:t>logic gates!</a:t>
            </a:r>
            <a:endParaRPr lang="en-US" sz="2000" dirty="0"/>
          </a:p>
        </p:txBody>
      </p:sp>
      <p:sp>
        <p:nvSpPr>
          <p:cNvPr id="93" name="Text Box 78"/>
          <p:cNvSpPr txBox="1">
            <a:spLocks noChangeArrowheads="1"/>
          </p:cNvSpPr>
          <p:nvPr/>
        </p:nvSpPr>
        <p:spPr bwMode="auto">
          <a:xfrm>
            <a:off x="5826531" y="264192"/>
            <a:ext cx="214017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err="1">
                <a:latin typeface="Cambria" pitchFamily="18" charset="0"/>
              </a:rPr>
              <a:t>Jotto</a:t>
            </a:r>
            <a:r>
              <a:rPr lang="en-US" dirty="0">
                <a:latin typeface="Cambria" pitchFamily="18" charset="0"/>
              </a:rPr>
              <a:t> Corner</a:t>
            </a:r>
          </a:p>
        </p:txBody>
      </p:sp>
      <p:sp>
        <p:nvSpPr>
          <p:cNvPr id="94" name="Rectangle 34"/>
          <p:cNvSpPr>
            <a:spLocks noChangeArrowheads="1"/>
          </p:cNvSpPr>
          <p:nvPr/>
        </p:nvSpPr>
        <p:spPr bwMode="auto">
          <a:xfrm>
            <a:off x="8077273" y="387451"/>
            <a:ext cx="562374" cy="21544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Calibri" pitchFamily="-106" charset="0"/>
              </a:rPr>
              <a:t>Natalya</a:t>
            </a:r>
            <a:endParaRPr lang="en-US" sz="800" dirty="0"/>
          </a:p>
        </p:txBody>
      </p:sp>
      <p:sp>
        <p:nvSpPr>
          <p:cNvPr id="95" name="TextBox 39"/>
          <p:cNvSpPr txBox="1">
            <a:spLocks noChangeArrowheads="1"/>
          </p:cNvSpPr>
          <p:nvPr/>
        </p:nvSpPr>
        <p:spPr bwMode="auto">
          <a:xfrm>
            <a:off x="5118607" y="1261857"/>
            <a:ext cx="902763" cy="138499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alien: 2</a:t>
            </a:r>
          </a:p>
          <a:p>
            <a:pPr algn="ctr"/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queue: 0</a:t>
            </a:r>
          </a:p>
          <a:p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lofty: </a:t>
            </a:r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1</a:t>
            </a:r>
          </a:p>
          <a:p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timid: </a:t>
            </a:r>
            <a:r>
              <a:rPr lang="en-US" sz="1400" b="1" dirty="0">
                <a:solidFill>
                  <a:srgbClr val="160CE3"/>
                </a:solidFill>
                <a:latin typeface="Calibri" panose="020F0502020204030204" pitchFamily="34" charset="0"/>
              </a:rPr>
              <a:t>0</a:t>
            </a:r>
            <a:endParaRPr lang="en-US" sz="1400" b="1" dirty="0" smtClean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algn="ctr"/>
            <a:endParaRPr lang="en-US" sz="1400" b="1" dirty="0">
              <a:solidFill>
                <a:srgbClr val="160CE3"/>
              </a:solidFill>
              <a:latin typeface="Calibri" panose="020F0502020204030204" pitchFamily="34" charset="0"/>
            </a:endParaRPr>
          </a:p>
          <a:p>
            <a:pPr algn="ctr"/>
            <a:endParaRPr lang="en-US" sz="1400" b="1" dirty="0">
              <a:solidFill>
                <a:srgbClr val="160CE3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Box 40"/>
          <p:cNvSpPr txBox="1">
            <a:spLocks noChangeArrowheads="1"/>
          </p:cNvSpPr>
          <p:nvPr/>
        </p:nvSpPr>
        <p:spPr bwMode="auto">
          <a:xfrm>
            <a:off x="6088304" y="1261857"/>
            <a:ext cx="85151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diner: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savvy: 1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flock:  2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thumb: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085964" y="822554"/>
            <a:ext cx="85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latin typeface="Calibri" pitchFamily="-106" charset="0"/>
              </a:rPr>
              <a:t>my guess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118607" y="822554"/>
            <a:ext cx="893193" cy="307777"/>
          </a:xfrm>
          <a:prstGeom prst="rect">
            <a:avLst/>
          </a:prstGeom>
          <a:solidFill>
            <a:schemeClr val="bg1"/>
          </a:solidFill>
          <a:ln w="3175">
            <a:solidFill>
              <a:srgbClr val="160CE3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 smtClean="0">
                <a:latin typeface="Calibri" pitchFamily="-106" charset="0"/>
              </a:rPr>
              <a:t>AM guess</a:t>
            </a:r>
            <a:endParaRPr lang="en-US" sz="1400" dirty="0">
              <a:latin typeface="Calibri" pitchFamily="-106" charset="0"/>
            </a:endParaRPr>
          </a:p>
        </p:txBody>
      </p:sp>
      <p:sp>
        <p:nvSpPr>
          <p:cNvPr id="99" name="TextBox 39"/>
          <p:cNvSpPr txBox="1">
            <a:spLocks noChangeArrowheads="1"/>
          </p:cNvSpPr>
          <p:nvPr/>
        </p:nvSpPr>
        <p:spPr bwMode="auto">
          <a:xfrm>
            <a:off x="7018359" y="1259480"/>
            <a:ext cx="912333" cy="160043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apple: </a:t>
            </a:r>
            <a:r>
              <a:rPr lang="en-US" sz="1400" b="1" dirty="0">
                <a:solidFill>
                  <a:srgbClr val="CC3300"/>
                </a:solidFill>
                <a:latin typeface="Calibri" panose="020F0502020204030204" pitchFamily="34" charset="0"/>
              </a:rPr>
              <a:t>1</a:t>
            </a:r>
            <a:endParaRPr lang="en-US" sz="1400" b="1" dirty="0" smtClean="0">
              <a:solidFill>
                <a:srgbClr val="CC330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route: 2</a:t>
            </a:r>
          </a:p>
          <a:p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bands: 1</a:t>
            </a:r>
          </a:p>
          <a:p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cigar:  </a:t>
            </a:r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1</a:t>
            </a:r>
          </a:p>
          <a:p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built:  1</a:t>
            </a:r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 </a:t>
            </a:r>
            <a:endParaRPr lang="en-US" sz="1400" b="1" dirty="0" smtClean="0">
              <a:solidFill>
                <a:srgbClr val="CC3300"/>
              </a:solidFill>
              <a:latin typeface="Calibri" panose="020F0502020204030204" pitchFamily="34" charset="0"/>
            </a:endParaRPr>
          </a:p>
          <a:p>
            <a:pPr algn="ctr"/>
            <a:endParaRPr lang="en-US" sz="1400" b="1" dirty="0">
              <a:solidFill>
                <a:srgbClr val="CC3300"/>
              </a:solidFill>
              <a:latin typeface="Calibri" panose="020F0502020204030204" pitchFamily="34" charset="0"/>
            </a:endParaRPr>
          </a:p>
          <a:p>
            <a:pPr algn="ctr"/>
            <a:endParaRPr lang="en-US" sz="1400" b="1" dirty="0">
              <a:solidFill>
                <a:srgbClr val="CC3300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TextBox 40"/>
          <p:cNvSpPr txBox="1">
            <a:spLocks noChangeArrowheads="1"/>
          </p:cNvSpPr>
          <p:nvPr/>
        </p:nvSpPr>
        <p:spPr bwMode="auto">
          <a:xfrm>
            <a:off x="7993303" y="1259480"/>
            <a:ext cx="85151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diner: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savvy: 1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flock:  1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thumb: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stilt:  1</a:t>
            </a:r>
            <a:endParaRPr lang="en-US" sz="1400" dirty="0" smtClean="0">
              <a:latin typeface="Calibri" panose="020F0502020204030204" pitchFamily="34" charset="0"/>
            </a:endParaRP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990964" y="820177"/>
            <a:ext cx="85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latin typeface="Calibri" pitchFamily="-106" charset="0"/>
              </a:rPr>
              <a:t>my guess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059988" y="820177"/>
            <a:ext cx="829074" cy="307777"/>
          </a:xfrm>
          <a:prstGeom prst="rect">
            <a:avLst/>
          </a:prstGeom>
          <a:solidFill>
            <a:schemeClr val="bg1"/>
          </a:solidFill>
          <a:ln w="3175">
            <a:solidFill>
              <a:srgbClr val="CC33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 smtClean="0">
                <a:latin typeface="Calibri" pitchFamily="-106" charset="0"/>
              </a:rPr>
              <a:t>HS guess</a:t>
            </a:r>
            <a:endParaRPr lang="en-US" sz="1400" dirty="0">
              <a:latin typeface="Calibri" pitchFamily="-106" charset="0"/>
            </a:endParaRP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5373036" y="387451"/>
            <a:ext cx="382061" cy="21544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Calibri" pitchFamily="-106" charset="0"/>
              </a:rPr>
              <a:t>Alex</a:t>
            </a:r>
            <a:endParaRPr lang="en-US" sz="800" dirty="0"/>
          </a:p>
        </p:txBody>
      </p:sp>
      <p:sp>
        <p:nvSpPr>
          <p:cNvPr id="114" name="Rectangle 3"/>
          <p:cNvSpPr>
            <a:spLocks noChangeArrowheads="1"/>
          </p:cNvSpPr>
          <p:nvPr/>
        </p:nvSpPr>
        <p:spPr bwMode="auto">
          <a:xfrm>
            <a:off x="329514" y="3401309"/>
            <a:ext cx="3670604" cy="307777"/>
          </a:xfrm>
          <a:prstGeom prst="rect">
            <a:avLst/>
          </a:prstGeom>
          <a:solidFill>
            <a:srgbClr val="FFCC66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ambria" pitchFamily="18" charset="0"/>
              </a:rPr>
              <a:t>Career Fair!    </a:t>
            </a:r>
            <a:r>
              <a:rPr lang="en-US" sz="1400" dirty="0" smtClean="0">
                <a:latin typeface="Cambria" pitchFamily="18" charset="0"/>
              </a:rPr>
              <a:t>Today and tomorrow...   @ LAC</a:t>
            </a:r>
            <a:endParaRPr lang="en-US" sz="1400" i="1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" t="16136" r="39702" b="27239"/>
          <a:stretch/>
        </p:blipFill>
        <p:spPr>
          <a:xfrm>
            <a:off x="228600" y="3905304"/>
            <a:ext cx="3886200" cy="26478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8" name="Rounded Rectangle 57"/>
          <p:cNvSpPr/>
          <p:nvPr/>
        </p:nvSpPr>
        <p:spPr bwMode="auto">
          <a:xfrm>
            <a:off x="4800600" y="5638800"/>
            <a:ext cx="3623202" cy="9751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59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57800" y="5729759"/>
            <a:ext cx="31718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CS       Today</a:t>
            </a:r>
          </a:p>
        </p:txBody>
      </p:sp>
      <p:sp>
        <p:nvSpPr>
          <p:cNvPr id="60" name="Line 9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337300" y="5789908"/>
            <a:ext cx="0" cy="6477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" name="Line 9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6542088" y="5808958"/>
            <a:ext cx="0" cy="609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" name="Line 9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6137275" y="5808958"/>
            <a:ext cx="0" cy="609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388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27617" y="4854144"/>
            <a:ext cx="2212497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err="1" smtClean="0">
                <a:solidFill>
                  <a:srgbClr val="067B0E"/>
                </a:solidFill>
                <a:latin typeface="Calibri" pitchFamily="-106" charset="0"/>
              </a:rPr>
              <a:t>Minterm</a:t>
            </a:r>
            <a:r>
              <a:rPr lang="en-US" sz="1600" dirty="0" smtClean="0">
                <a:solidFill>
                  <a:srgbClr val="067B0E"/>
                </a:solidFill>
                <a:latin typeface="Calibri" pitchFamily="-106" charset="0"/>
              </a:rPr>
              <a:t>  </a:t>
            </a:r>
            <a:r>
              <a:rPr lang="en-US" sz="1600" dirty="0">
                <a:solidFill>
                  <a:srgbClr val="067B0E"/>
                </a:solidFill>
                <a:latin typeface="Calibri" pitchFamily="-106" charset="0"/>
              </a:rPr>
              <a:t>Expansion  </a:t>
            </a:r>
            <a:r>
              <a:rPr lang="en-US" sz="1600" dirty="0" smtClean="0">
                <a:solidFill>
                  <a:srgbClr val="067B0E"/>
                </a:solidFill>
                <a:latin typeface="Calibri" pitchFamily="-106" charset="0"/>
              </a:rPr>
              <a:t>Principle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1255" y="2442621"/>
            <a:ext cx="95410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A04EB"/>
                </a:solidFill>
                <a:latin typeface="Cambria" panose="02040503050406030204" pitchFamily="18" charset="0"/>
              </a:rPr>
              <a:t>Visit alums!</a:t>
            </a:r>
            <a:endParaRPr lang="en-US" sz="1200" dirty="0">
              <a:solidFill>
                <a:srgbClr val="0A04EB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Rectangle 34"/>
          <p:cNvSpPr>
            <a:spLocks noChangeArrowheads="1"/>
          </p:cNvSpPr>
          <p:nvPr/>
        </p:nvSpPr>
        <p:spPr bwMode="auto">
          <a:xfrm>
            <a:off x="5339381" y="2649863"/>
            <a:ext cx="459194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160CE3"/>
                </a:solidFill>
                <a:latin typeface="Calibri" pitchFamily="-106" charset="0"/>
              </a:rPr>
              <a:t>???</a:t>
            </a:r>
            <a:endParaRPr lang="en-US" sz="900" dirty="0">
              <a:solidFill>
                <a:srgbClr val="160CE3"/>
              </a:solidFill>
            </a:endParaRPr>
          </a:p>
        </p:txBody>
      </p:sp>
      <p:sp>
        <p:nvSpPr>
          <p:cNvPr id="65" name="Rectangle 34"/>
          <p:cNvSpPr>
            <a:spLocks noChangeArrowheads="1"/>
          </p:cNvSpPr>
          <p:nvPr/>
        </p:nvSpPr>
        <p:spPr bwMode="auto">
          <a:xfrm>
            <a:off x="6260592" y="2649863"/>
            <a:ext cx="459194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latin typeface="Calibri" pitchFamily="-106" charset="0"/>
              </a:rPr>
              <a:t>???</a:t>
            </a:r>
            <a:endParaRPr lang="en-US" sz="900" dirty="0"/>
          </a:p>
        </p:txBody>
      </p:sp>
      <p:sp>
        <p:nvSpPr>
          <p:cNvPr id="66" name="Rectangle 34"/>
          <p:cNvSpPr>
            <a:spLocks noChangeArrowheads="1"/>
          </p:cNvSpPr>
          <p:nvPr/>
        </p:nvSpPr>
        <p:spPr bwMode="auto">
          <a:xfrm>
            <a:off x="7282542" y="2649863"/>
            <a:ext cx="459194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CC3300"/>
                </a:solidFill>
                <a:latin typeface="Calibri" pitchFamily="-106" charset="0"/>
              </a:rPr>
              <a:t>???</a:t>
            </a:r>
            <a:endParaRPr lang="en-US" sz="900" dirty="0">
              <a:solidFill>
                <a:srgbClr val="CC3300"/>
              </a:solidFill>
            </a:endParaRPr>
          </a:p>
        </p:txBody>
      </p:sp>
      <p:sp>
        <p:nvSpPr>
          <p:cNvPr id="67" name="Rectangle 34"/>
          <p:cNvSpPr>
            <a:spLocks noChangeArrowheads="1"/>
          </p:cNvSpPr>
          <p:nvPr/>
        </p:nvSpPr>
        <p:spPr bwMode="auto">
          <a:xfrm>
            <a:off x="8203753" y="2649863"/>
            <a:ext cx="459194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latin typeface="Calibri" pitchFamily="-106" charset="0"/>
              </a:rPr>
              <a:t>???</a:t>
            </a:r>
            <a:endParaRPr lang="en-US" sz="900" dirty="0"/>
          </a:p>
        </p:txBody>
      </p:sp>
      <p:sp>
        <p:nvSpPr>
          <p:cNvPr id="68" name="Rectangle 67"/>
          <p:cNvSpPr/>
          <p:nvPr/>
        </p:nvSpPr>
        <p:spPr>
          <a:xfrm>
            <a:off x="6455325" y="2893368"/>
            <a:ext cx="97494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  <a:latin typeface="Calibri" pitchFamily="-106" charset="0"/>
              </a:rPr>
              <a:t>words remaining</a:t>
            </a:r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7430271" y="3008784"/>
            <a:ext cx="1232676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5222649" y="3008784"/>
            <a:ext cx="1232676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250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04875" y="152400"/>
            <a:ext cx="7477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 i="1" dirty="0">
                <a:solidFill>
                  <a:srgbClr val="000000"/>
                </a:solidFill>
                <a:latin typeface="Cambria" pitchFamily="18" charset="0"/>
              </a:rPr>
              <a:t>Division?  </a:t>
            </a:r>
            <a:r>
              <a:rPr lang="en-US" sz="4400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mbria" pitchFamily="18" charset="0"/>
              </a:rPr>
              <a:t>  </a:t>
            </a:r>
            <a:r>
              <a:rPr lang="en-US" sz="3600" dirty="0" smtClean="0">
                <a:solidFill>
                  <a:srgbClr val="000000"/>
                </a:solidFill>
                <a:latin typeface="Calibri" pitchFamily="34" charset="0"/>
                <a:cs typeface="Courier New" pitchFamily="-106" charset="0"/>
              </a:rPr>
              <a:t>hw5pr3</a:t>
            </a:r>
            <a:endParaRPr lang="en-US" sz="3600" dirty="0">
              <a:solidFill>
                <a:srgbClr val="000000"/>
              </a:solidFill>
              <a:latin typeface="Calibri" pitchFamily="34" charset="0"/>
              <a:cs typeface="Courier New" pitchFamily="-106" charset="0"/>
            </a:endParaRPr>
          </a:p>
        </p:txBody>
      </p:sp>
      <p:pic>
        <p:nvPicPr>
          <p:cNvPr id="62467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77925"/>
            <a:ext cx="7239000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33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0663" y="2732088"/>
              <a:ext cx="1587" cy="1587"/>
            </p14:xfrm>
          </p:contentPart>
        </mc:Choice>
        <mc:Fallback xmlns="">
          <p:pic>
            <p:nvPicPr>
              <p:cNvPr id="1433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9401" y="2690826"/>
                <a:ext cx="84111" cy="84111"/>
              </a:xfrm>
              <a:prstGeom prst="rect">
                <a:avLst/>
              </a:prstGeom>
            </p:spPr>
          </p:pic>
        </mc:Fallback>
      </mc:AlternateContent>
      <p:sp>
        <p:nvSpPr>
          <p:cNvPr id="62469" name="Rectangle 1"/>
          <p:cNvSpPr>
            <a:spLocks noChangeArrowheads="1"/>
          </p:cNvSpPr>
          <p:nvPr/>
        </p:nvSpPr>
        <p:spPr bwMode="auto">
          <a:xfrm rot="-1136216">
            <a:off x="3549650" y="5181600"/>
            <a:ext cx="1022350" cy="46196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9900"/>
                </a:solidFill>
              </a:rPr>
              <a:t>Ideas?</a:t>
            </a:r>
            <a:endParaRPr lang="en-US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0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381000" y="1295400"/>
            <a:ext cx="2971800" cy="5241925"/>
          </a:xfrm>
          <a:prstGeom prst="roundRect">
            <a:avLst/>
          </a:prstGeom>
          <a:noFill/>
          <a:ln w="57150" cap="flat" cmpd="sng" algn="ctr">
            <a:solidFill>
              <a:srgbClr val="CAEDF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25602" name="Picture 57"/>
          <p:cNvPicPr>
            <a:picLocks noChangeAspect="1" noChangeArrowheads="1"/>
          </p:cNvPicPr>
          <p:nvPr/>
        </p:nvPicPr>
        <p:blipFill>
          <a:blip r:embed="rId40"/>
          <a:srcRect l="43050" t="59862" r="52556" b="30078"/>
          <a:stretch>
            <a:fillRect/>
          </a:stretch>
        </p:blipFill>
        <p:spPr bwMode="auto">
          <a:xfrm>
            <a:off x="6184900" y="4308475"/>
            <a:ext cx="6858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747" name="Picture 4" descr="inverter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" r="38347"/>
          <a:stretch>
            <a:fillRect/>
          </a:stretch>
        </p:blipFill>
        <p:spPr bwMode="auto">
          <a:xfrm>
            <a:off x="4605338" y="4208463"/>
            <a:ext cx="338931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401763" y="2976563"/>
            <a:ext cx="949325" cy="6492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174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 dirty="0">
                <a:latin typeface="Cambria" pitchFamily="18" charset="0"/>
              </a:rPr>
              <a:t>Building a NOT gate</a:t>
            </a:r>
            <a:endParaRPr lang="en-US" sz="3800" i="1" dirty="0">
              <a:latin typeface="Cambria" pitchFamily="18" charset="0"/>
            </a:endParaRPr>
          </a:p>
        </p:txBody>
      </p:sp>
      <p:sp>
        <p:nvSpPr>
          <p:cNvPr id="31750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9238" y="5446713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Line 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160588" y="54467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149475" y="5684838"/>
            <a:ext cx="261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3" name="Group 8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 flipH="1">
            <a:off x="1274763" y="5438775"/>
            <a:ext cx="261937" cy="238125"/>
            <a:chOff x="1488" y="1787"/>
            <a:chExt cx="165" cy="150"/>
          </a:xfrm>
        </p:grpSpPr>
        <p:sp>
          <p:nvSpPr>
            <p:cNvPr id="31798" name="Line 9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9" name="Line 10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4" name="Line 11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1517650" y="531018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Line 12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1546225" y="3346450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Line 13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187575" y="33464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Line 14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176463" y="3584575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8" name="Group 15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 flipH="1">
            <a:off x="1301750" y="3338513"/>
            <a:ext cx="261938" cy="238125"/>
            <a:chOff x="1488" y="1787"/>
            <a:chExt cx="165" cy="150"/>
          </a:xfrm>
        </p:grpSpPr>
        <p:sp>
          <p:nvSpPr>
            <p:cNvPr id="31796" name="Line 16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7" name="Line 17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9" name="Line 18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1544638" y="322103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Oval 1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09750" y="3098800"/>
            <a:ext cx="119063" cy="1063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Line 20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1836738" y="506412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2" name="Line 21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1865313" y="28559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Text Box 2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94467" y="2502486"/>
            <a:ext cx="18004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E0CFB"/>
                </a:solidFill>
                <a:latin typeface="Cambria" pitchFamily="18" charset="0"/>
              </a:rPr>
              <a:t>A low voltage here</a:t>
            </a:r>
          </a:p>
        </p:txBody>
      </p:sp>
      <p:sp>
        <p:nvSpPr>
          <p:cNvPr id="31764" name="Text Box 23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63401" y="4651961"/>
            <a:ext cx="18625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E0CFB"/>
                </a:solidFill>
                <a:latin typeface="Cambria" pitchFamily="18" charset="0"/>
              </a:rPr>
              <a:t>A high voltage here</a:t>
            </a:r>
          </a:p>
        </p:txBody>
      </p:sp>
      <p:sp>
        <p:nvSpPr>
          <p:cNvPr id="31765" name="Text Box 2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74878" y="5682248"/>
            <a:ext cx="18396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0E0CFB"/>
                </a:solidFill>
                <a:latin typeface="Cambria" pitchFamily="18" charset="0"/>
              </a:rPr>
              <a:t>allows current here</a:t>
            </a:r>
          </a:p>
        </p:txBody>
      </p:sp>
      <p:sp>
        <p:nvSpPr>
          <p:cNvPr id="31766" name="Text Box 2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74878" y="3575636"/>
            <a:ext cx="18396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0E0CFB"/>
                </a:solidFill>
                <a:latin typeface="Cambria" pitchFamily="18" charset="0"/>
              </a:rPr>
              <a:t>allows current here</a:t>
            </a:r>
          </a:p>
        </p:txBody>
      </p:sp>
      <p:sp>
        <p:nvSpPr>
          <p:cNvPr id="31767" name="Text Box 2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884613" y="2822575"/>
            <a:ext cx="4556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latin typeface="Cambria" pitchFamily="18" charset="0"/>
              </a:rPr>
              <a:t>Building a </a:t>
            </a:r>
            <a:r>
              <a:rPr lang="en-US" sz="2000" b="1" dirty="0">
                <a:latin typeface="Cambria" pitchFamily="18" charset="0"/>
              </a:rPr>
              <a:t>NOT</a:t>
            </a:r>
            <a:r>
              <a:rPr lang="en-US" sz="2000" dirty="0">
                <a:latin typeface="Cambria" pitchFamily="18" charset="0"/>
              </a:rPr>
              <a:t> gate from transistors…</a:t>
            </a:r>
          </a:p>
        </p:txBody>
      </p:sp>
      <p:sp>
        <p:nvSpPr>
          <p:cNvPr id="31768" name="Text Box 32"/>
          <p:cNvSpPr txBox="1">
            <a:spLocks noChangeArrowheads="1"/>
          </p:cNvSpPr>
          <p:nvPr/>
        </p:nvSpPr>
        <p:spPr bwMode="auto">
          <a:xfrm>
            <a:off x="874713" y="1501775"/>
            <a:ext cx="1982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latin typeface="Cambria" pitchFamily="18" charset="0"/>
              </a:rPr>
              <a:t>Transistors are current</a:t>
            </a:r>
            <a:r>
              <a:rPr lang="en-US" sz="1800" b="1" i="1">
                <a:latin typeface="Cambria" pitchFamily="18" charset="0"/>
              </a:rPr>
              <a:t> switches</a:t>
            </a:r>
            <a:r>
              <a:rPr lang="en-US" sz="1800">
                <a:latin typeface="Cambria" pitchFamily="18" charset="0"/>
              </a:rPr>
              <a:t>:</a:t>
            </a:r>
            <a:endParaRPr lang="en-US" sz="1800" b="1" i="1">
              <a:latin typeface="Cambria" pitchFamily="18" charset="0"/>
            </a:endParaRPr>
          </a:p>
        </p:txBody>
      </p:sp>
      <p:sp>
        <p:nvSpPr>
          <p:cNvPr id="31769" name="Line 33"/>
          <p:cNvSpPr>
            <a:spLocks noChangeShapeType="1"/>
          </p:cNvSpPr>
          <p:nvPr/>
        </p:nvSpPr>
        <p:spPr bwMode="auto">
          <a:xfrm>
            <a:off x="1684338" y="342900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770" name="Line 34"/>
          <p:cNvSpPr>
            <a:spLocks noChangeShapeType="1"/>
          </p:cNvSpPr>
          <p:nvPr/>
        </p:nvSpPr>
        <p:spPr bwMode="auto">
          <a:xfrm>
            <a:off x="1652588" y="553720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771" name="Text Box 3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373216" y="1769061"/>
            <a:ext cx="7729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Cambria" pitchFamily="18" charset="0"/>
              </a:rPr>
              <a:t>output</a:t>
            </a:r>
          </a:p>
        </p:txBody>
      </p:sp>
      <p:grpSp>
        <p:nvGrpSpPr>
          <p:cNvPr id="31772" name="Group 36"/>
          <p:cNvGrpSpPr>
            <a:grpSpLocks/>
          </p:cNvGrpSpPr>
          <p:nvPr/>
        </p:nvGrpSpPr>
        <p:grpSpPr bwMode="auto">
          <a:xfrm rot="-5400000">
            <a:off x="5834857" y="316706"/>
            <a:ext cx="831850" cy="2789237"/>
            <a:chOff x="5022" y="2162"/>
            <a:chExt cx="336" cy="1235"/>
          </a:xfrm>
        </p:grpSpPr>
        <p:sp>
          <p:nvSpPr>
            <p:cNvPr id="31792" name="AutoShape 37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 rot="10800000">
              <a:off x="5022" y="2553"/>
              <a:ext cx="336" cy="48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3" name="Oval 38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 rot="5400000">
              <a:off x="5146" y="3047"/>
              <a:ext cx="89" cy="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4" name="Line 39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5185" y="2162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95" name="Line 40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5191" y="314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1773" name="Rectangle 41"/>
          <p:cNvSpPr>
            <a:spLocks noChangeArrowheads="1"/>
          </p:cNvSpPr>
          <p:nvPr/>
        </p:nvSpPr>
        <p:spPr bwMode="auto">
          <a:xfrm>
            <a:off x="4439304" y="1727200"/>
            <a:ext cx="6527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9900"/>
                </a:solidFill>
                <a:latin typeface="Cambria" pitchFamily="18" charset="0"/>
              </a:rPr>
              <a:t>input</a:t>
            </a:r>
          </a:p>
        </p:txBody>
      </p:sp>
      <p:sp>
        <p:nvSpPr>
          <p:cNvPr id="31774" name="Text Box 4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754688" y="1554163"/>
            <a:ext cx="615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latin typeface="Arial" pitchFamily="34" charset="0"/>
              </a:rPr>
              <a:t>NOT</a:t>
            </a:r>
            <a:endParaRPr lang="en-US" sz="1000">
              <a:latin typeface="Arial" pitchFamily="34" charset="0"/>
            </a:endParaRPr>
          </a:p>
        </p:txBody>
      </p:sp>
      <p:sp>
        <p:nvSpPr>
          <p:cNvPr id="31775" name="Line 44"/>
          <p:cNvSpPr>
            <a:spLocks noChangeShapeType="1"/>
          </p:cNvSpPr>
          <p:nvPr/>
        </p:nvSpPr>
        <p:spPr bwMode="auto">
          <a:xfrm>
            <a:off x="6227763" y="1143000"/>
            <a:ext cx="0" cy="30480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776" name="Line 45"/>
          <p:cNvSpPr>
            <a:spLocks noChangeShapeType="1"/>
          </p:cNvSpPr>
          <p:nvPr/>
        </p:nvSpPr>
        <p:spPr bwMode="auto">
          <a:xfrm>
            <a:off x="6234113" y="1979613"/>
            <a:ext cx="0" cy="30480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777" name="Line 46"/>
          <p:cNvSpPr>
            <a:spLocks noChangeShapeType="1"/>
          </p:cNvSpPr>
          <p:nvPr/>
        </p:nvSpPr>
        <p:spPr bwMode="auto">
          <a:xfrm rot="5400000">
            <a:off x="6230144" y="2199481"/>
            <a:ext cx="0" cy="204788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1778" name="Line 47"/>
          <p:cNvSpPr>
            <a:spLocks noChangeShapeType="1"/>
          </p:cNvSpPr>
          <p:nvPr/>
        </p:nvSpPr>
        <p:spPr bwMode="auto">
          <a:xfrm rot="5400000">
            <a:off x="6230144" y="2278856"/>
            <a:ext cx="0" cy="134938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1779" name="Line 48"/>
          <p:cNvSpPr>
            <a:spLocks noChangeShapeType="1"/>
          </p:cNvSpPr>
          <p:nvPr/>
        </p:nvSpPr>
        <p:spPr bwMode="auto">
          <a:xfrm rot="5400000">
            <a:off x="6229350" y="2346325"/>
            <a:ext cx="0" cy="8890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1781" name="Rectangle 50"/>
          <p:cNvSpPr>
            <a:spLocks noChangeArrowheads="1"/>
          </p:cNvSpPr>
          <p:nvPr/>
        </p:nvSpPr>
        <p:spPr bwMode="auto">
          <a:xfrm>
            <a:off x="1219688" y="3843338"/>
            <a:ext cx="13436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Cambria" pitchFamily="18" charset="0"/>
              </a:rPr>
              <a:t>otherwise it's blocked</a:t>
            </a:r>
            <a:endParaRPr lang="en-US" sz="100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1782" name="Rectangle 51"/>
          <p:cNvSpPr>
            <a:spLocks noChangeArrowheads="1"/>
          </p:cNvSpPr>
          <p:nvPr/>
        </p:nvSpPr>
        <p:spPr bwMode="auto">
          <a:xfrm>
            <a:off x="1194288" y="5961063"/>
            <a:ext cx="13436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Cambria" pitchFamily="18" charset="0"/>
              </a:rPr>
              <a:t>otherwise it's blocked</a:t>
            </a:r>
            <a:endParaRPr lang="en-US" sz="100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1783" name="Text Box 27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186238" y="5291138"/>
            <a:ext cx="893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(0 or 1)</a:t>
            </a:r>
          </a:p>
        </p:txBody>
      </p:sp>
      <p:sp>
        <p:nvSpPr>
          <p:cNvPr id="31784" name="Text Box 28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505575" y="3902075"/>
            <a:ext cx="579438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+5 v</a:t>
            </a:r>
          </a:p>
        </p:txBody>
      </p:sp>
      <p:sp>
        <p:nvSpPr>
          <p:cNvPr id="31785" name="Text Box 29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415088" y="6369050"/>
            <a:ext cx="860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Ground</a:t>
            </a:r>
          </a:p>
        </p:txBody>
      </p:sp>
      <p:sp>
        <p:nvSpPr>
          <p:cNvPr id="31786" name="Text Box 3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125913" y="4722813"/>
            <a:ext cx="10334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mic Sans MS" pitchFamily="66" charset="0"/>
              </a:rPr>
              <a:t>INPUT</a:t>
            </a:r>
          </a:p>
        </p:txBody>
      </p:sp>
      <p:sp>
        <p:nvSpPr>
          <p:cNvPr id="31787" name="Text Box 31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073900" y="3821113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solidFill>
                  <a:srgbClr val="EF3603"/>
                </a:solidFill>
                <a:latin typeface="Comic Sans MS" pitchFamily="66" charset="0"/>
              </a:rPr>
              <a:t>POWER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7525" y="4314825"/>
              <a:ext cx="1588" cy="11113"/>
            </p14:xfrm>
          </p:contentPart>
        </mc:Choice>
        <mc:Fallback xmlns="">
          <p:pic>
            <p:nvPicPr>
              <p:cNvPr id="63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65302" y="4312232"/>
                <a:ext cx="6034" cy="16299"/>
              </a:xfrm>
              <a:prstGeom prst="rect">
                <a:avLst/>
              </a:prstGeom>
            </p:spPr>
          </p:pic>
        </mc:Fallback>
      </mc:AlternateContent>
      <p:sp>
        <p:nvSpPr>
          <p:cNvPr id="31789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532688" y="4700588"/>
            <a:ext cx="14652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mic Sans MS" pitchFamily="66" charset="0"/>
              </a:rPr>
              <a:t>OUTPUT</a:t>
            </a:r>
          </a:p>
        </p:txBody>
      </p:sp>
      <p:sp>
        <p:nvSpPr>
          <p:cNvPr id="31790" name="Text Box 27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826375" y="5062538"/>
            <a:ext cx="8937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(1 or 0)</a:t>
            </a:r>
          </a:p>
        </p:txBody>
      </p:sp>
      <p:sp>
        <p:nvSpPr>
          <p:cNvPr id="31791" name="Text Box 30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391400" y="545465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65430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7"/>
          <p:cNvPicPr>
            <a:picLocks noChangeAspect="1" noChangeArrowheads="1"/>
          </p:cNvPicPr>
          <p:nvPr/>
        </p:nvPicPr>
        <p:blipFill>
          <a:blip r:embed="rId33"/>
          <a:srcRect l="43050" t="59862" r="52556" b="30078"/>
          <a:stretch>
            <a:fillRect/>
          </a:stretch>
        </p:blipFill>
        <p:spPr bwMode="auto">
          <a:xfrm>
            <a:off x="6184900" y="4308475"/>
            <a:ext cx="6858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771" name="Picture 4" descr="inverter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" r="38347"/>
          <a:stretch>
            <a:fillRect/>
          </a:stretch>
        </p:blipFill>
        <p:spPr bwMode="auto">
          <a:xfrm>
            <a:off x="4605338" y="4208463"/>
            <a:ext cx="338931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97" name="Text Box 2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77000" y="3902075"/>
            <a:ext cx="579438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+5 v</a:t>
            </a:r>
          </a:p>
        </p:txBody>
      </p:sp>
      <p:sp>
        <p:nvSpPr>
          <p:cNvPr id="32798" name="Text Box 2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15088" y="6369050"/>
            <a:ext cx="860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Ground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3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7525" y="4314825"/>
              <a:ext cx="1588" cy="11113"/>
            </p14:xfrm>
          </p:contentPart>
        </mc:Choice>
        <mc:Fallback xmlns="">
          <p:pic>
            <p:nvPicPr>
              <p:cNvPr id="63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65302" y="4312232"/>
                <a:ext cx="6034" cy="16299"/>
              </a:xfrm>
              <a:prstGeom prst="rect">
                <a:avLst/>
              </a:prstGeom>
            </p:spPr>
          </p:pic>
        </mc:Fallback>
      </mc:AlternateContent>
      <p:pic>
        <p:nvPicPr>
          <p:cNvPr id="32800" name="Picture 71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b="49423"/>
          <a:stretch>
            <a:fillRect/>
          </a:stretch>
        </p:blipFill>
        <p:spPr bwMode="auto">
          <a:xfrm>
            <a:off x="4191000" y="111125"/>
            <a:ext cx="4064000" cy="357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01" name="Text Box 2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86238" y="5291138"/>
            <a:ext cx="893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(0 or 1)</a:t>
            </a:r>
          </a:p>
        </p:txBody>
      </p:sp>
      <p:sp>
        <p:nvSpPr>
          <p:cNvPr id="32802" name="Text Box 2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505575" y="3902075"/>
            <a:ext cx="579438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+5 v</a:t>
            </a:r>
          </a:p>
        </p:txBody>
      </p:sp>
      <p:sp>
        <p:nvSpPr>
          <p:cNvPr id="32803" name="Text Box 3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25913" y="4722813"/>
            <a:ext cx="10334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mic Sans MS" pitchFamily="66" charset="0"/>
              </a:rPr>
              <a:t>INPUT</a:t>
            </a:r>
          </a:p>
        </p:txBody>
      </p:sp>
      <p:sp>
        <p:nvSpPr>
          <p:cNvPr id="32804" name="Text Box 3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073900" y="3821113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solidFill>
                  <a:srgbClr val="EF3603"/>
                </a:solidFill>
                <a:latin typeface="Comic Sans MS" pitchFamily="66" charset="0"/>
              </a:rPr>
              <a:t>POWER</a:t>
            </a:r>
          </a:p>
        </p:txBody>
      </p:sp>
      <p:sp>
        <p:nvSpPr>
          <p:cNvPr id="32805" name="Text Box 3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532688" y="4700588"/>
            <a:ext cx="14652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mic Sans MS" pitchFamily="66" charset="0"/>
              </a:rPr>
              <a:t>OUTPUT</a:t>
            </a:r>
          </a:p>
        </p:txBody>
      </p:sp>
      <p:sp>
        <p:nvSpPr>
          <p:cNvPr id="32806" name="Text Box 2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826375" y="5062538"/>
            <a:ext cx="8937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(1 or 0)</a:t>
            </a:r>
          </a:p>
        </p:txBody>
      </p:sp>
      <p:sp>
        <p:nvSpPr>
          <p:cNvPr id="32807" name="Text Box 3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91400" y="545465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SIGNAL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381000" y="1295400"/>
            <a:ext cx="2971800" cy="5241925"/>
          </a:xfrm>
          <a:prstGeom prst="roundRect">
            <a:avLst/>
          </a:prstGeom>
          <a:noFill/>
          <a:ln w="57150" cap="flat" cmpd="sng" algn="ctr">
            <a:solidFill>
              <a:srgbClr val="CAEDF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1401763" y="2976563"/>
            <a:ext cx="949325" cy="6492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46" name="Line 5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1519238" y="5446713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6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2160588" y="54467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149475" y="5684838"/>
            <a:ext cx="261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9" name="Group 8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 flipH="1">
            <a:off x="1274763" y="5438775"/>
            <a:ext cx="261937" cy="238125"/>
            <a:chOff x="1488" y="1787"/>
            <a:chExt cx="165" cy="150"/>
          </a:xfrm>
        </p:grpSpPr>
        <p:sp>
          <p:nvSpPr>
            <p:cNvPr id="50" name="Line 9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10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" name="Line 11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1517650" y="531018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12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1546225" y="3346450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3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2187575" y="33464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4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2176463" y="3584575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" name="Group 15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 flipH="1">
            <a:off x="1301750" y="3338513"/>
            <a:ext cx="261938" cy="238125"/>
            <a:chOff x="1488" y="1787"/>
            <a:chExt cx="165" cy="150"/>
          </a:xfrm>
        </p:grpSpPr>
        <p:sp>
          <p:nvSpPr>
            <p:cNvPr id="57" name="Line 16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17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" name="Line 18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1544638" y="322103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Oval 1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809750" y="3098800"/>
            <a:ext cx="119063" cy="1063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20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1836738" y="506412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21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1865313" y="28559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Text Box 22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994467" y="2502486"/>
            <a:ext cx="18004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E0CFB"/>
                </a:solidFill>
                <a:latin typeface="Cambria" pitchFamily="18" charset="0"/>
              </a:rPr>
              <a:t>A low voltage here</a:t>
            </a:r>
          </a:p>
        </p:txBody>
      </p:sp>
      <p:sp>
        <p:nvSpPr>
          <p:cNvPr id="65" name="Text Box 23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963401" y="4651961"/>
            <a:ext cx="18625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E0CFB"/>
                </a:solidFill>
                <a:latin typeface="Cambria" pitchFamily="18" charset="0"/>
              </a:rPr>
              <a:t>A high voltage here</a:t>
            </a:r>
          </a:p>
        </p:txBody>
      </p:sp>
      <p:sp>
        <p:nvSpPr>
          <p:cNvPr id="66" name="Text Box 24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974878" y="5682248"/>
            <a:ext cx="18396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0E0CFB"/>
                </a:solidFill>
                <a:latin typeface="Cambria" pitchFamily="18" charset="0"/>
              </a:rPr>
              <a:t>allows current here</a:t>
            </a:r>
          </a:p>
        </p:txBody>
      </p:sp>
      <p:sp>
        <p:nvSpPr>
          <p:cNvPr id="67" name="Text Box 25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74878" y="3575636"/>
            <a:ext cx="18396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0E0CFB"/>
                </a:solidFill>
                <a:latin typeface="Cambria" pitchFamily="18" charset="0"/>
              </a:rPr>
              <a:t>allows current here</a:t>
            </a:r>
          </a:p>
        </p:txBody>
      </p:sp>
      <p:sp>
        <p:nvSpPr>
          <p:cNvPr id="68" name="Text Box 32"/>
          <p:cNvSpPr txBox="1">
            <a:spLocks noChangeArrowheads="1"/>
          </p:cNvSpPr>
          <p:nvPr/>
        </p:nvSpPr>
        <p:spPr bwMode="auto">
          <a:xfrm>
            <a:off x="874713" y="1501775"/>
            <a:ext cx="1982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latin typeface="Cambria" pitchFamily="18" charset="0"/>
              </a:rPr>
              <a:t>Transistors are current</a:t>
            </a:r>
            <a:r>
              <a:rPr lang="en-US" sz="1800" b="1" i="1">
                <a:latin typeface="Cambria" pitchFamily="18" charset="0"/>
              </a:rPr>
              <a:t> switches</a:t>
            </a:r>
            <a:r>
              <a:rPr lang="en-US" sz="1800">
                <a:latin typeface="Cambria" pitchFamily="18" charset="0"/>
              </a:rPr>
              <a:t>:</a:t>
            </a:r>
            <a:endParaRPr lang="en-US" sz="1800" b="1" i="1">
              <a:latin typeface="Cambria" pitchFamily="18" charset="0"/>
            </a:endParaRPr>
          </a:p>
        </p:txBody>
      </p:sp>
      <p:sp>
        <p:nvSpPr>
          <p:cNvPr id="69" name="Line 33"/>
          <p:cNvSpPr>
            <a:spLocks noChangeShapeType="1"/>
          </p:cNvSpPr>
          <p:nvPr/>
        </p:nvSpPr>
        <p:spPr bwMode="auto">
          <a:xfrm>
            <a:off x="1684338" y="342900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Line 34"/>
          <p:cNvSpPr>
            <a:spLocks noChangeShapeType="1"/>
          </p:cNvSpPr>
          <p:nvPr/>
        </p:nvSpPr>
        <p:spPr bwMode="auto">
          <a:xfrm>
            <a:off x="1652588" y="553720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" name="Rectangle 50"/>
          <p:cNvSpPr>
            <a:spLocks noChangeArrowheads="1"/>
          </p:cNvSpPr>
          <p:nvPr/>
        </p:nvSpPr>
        <p:spPr bwMode="auto">
          <a:xfrm>
            <a:off x="1219688" y="3843338"/>
            <a:ext cx="13436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Cambria" pitchFamily="18" charset="0"/>
              </a:rPr>
              <a:t>otherwise it's blocked</a:t>
            </a:r>
            <a:endParaRPr lang="en-US" sz="100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72" name="Rectangle 51"/>
          <p:cNvSpPr>
            <a:spLocks noChangeArrowheads="1"/>
          </p:cNvSpPr>
          <p:nvPr/>
        </p:nvSpPr>
        <p:spPr bwMode="auto">
          <a:xfrm>
            <a:off x="1194288" y="5961063"/>
            <a:ext cx="13436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Cambria" pitchFamily="18" charset="0"/>
              </a:rPr>
              <a:t>otherwise it's blocked</a:t>
            </a:r>
            <a:endParaRPr lang="en-US" sz="100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9354" y="381000"/>
            <a:ext cx="244111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sz="3800" dirty="0">
                <a:solidFill>
                  <a:srgbClr val="000000"/>
                </a:solidFill>
                <a:latin typeface="Cambria" pitchFamily="18" charset="0"/>
              </a:rPr>
              <a:t>a NOT gate</a:t>
            </a:r>
            <a:endParaRPr lang="en-US" sz="3800" i="1" dirty="0">
              <a:solidFill>
                <a:srgbClr val="00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73425" y="6208713"/>
            <a:ext cx="4202113" cy="415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2100" dirty="0" smtClean="0">
                <a:latin typeface="Cambria" pitchFamily="18" charset="0"/>
              </a:rPr>
              <a:t>Which of these four gates is above?</a:t>
            </a:r>
            <a:endParaRPr lang="en-US" sz="2100" i="1" dirty="0" smtClean="0">
              <a:latin typeface="Cambria" pitchFamily="18" charset="0"/>
            </a:endParaRPr>
          </a:p>
        </p:txBody>
      </p:sp>
      <p:sp>
        <p:nvSpPr>
          <p:cNvPr id="33795" name="Text Box 2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52800" y="1597025"/>
            <a:ext cx="1120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ambria" pitchFamily="18" charset="0"/>
              </a:rPr>
              <a:t>each is  0 or 1 independently</a:t>
            </a:r>
          </a:p>
        </p:txBody>
      </p:sp>
      <p:sp>
        <p:nvSpPr>
          <p:cNvPr id="33796" name="Text Box 2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96088" y="346075"/>
            <a:ext cx="58261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+5 v</a:t>
            </a:r>
          </a:p>
        </p:txBody>
      </p:sp>
      <p:sp>
        <p:nvSpPr>
          <p:cNvPr id="33797" name="Text Box 2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213934" y="4189998"/>
            <a:ext cx="11915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Cambria" pitchFamily="18" charset="0"/>
              </a:rPr>
              <a:t>Ground, 0 v</a:t>
            </a:r>
          </a:p>
        </p:txBody>
      </p:sp>
      <p:sp>
        <p:nvSpPr>
          <p:cNvPr id="33798" name="Text Box 3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17888" y="2576513"/>
            <a:ext cx="10461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67B0E"/>
                </a:solidFill>
                <a:latin typeface="Cambria" pitchFamily="18" charset="0"/>
              </a:rPr>
              <a:t>INPUTS</a:t>
            </a:r>
          </a:p>
        </p:txBody>
      </p:sp>
      <p:sp>
        <p:nvSpPr>
          <p:cNvPr id="33799" name="Text Box 3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407275" y="2286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solidFill>
                  <a:srgbClr val="EF3603"/>
                </a:solidFill>
                <a:latin typeface="Cambria" pitchFamily="18" charset="0"/>
              </a:rPr>
              <a:t>POWER</a:t>
            </a:r>
          </a:p>
        </p:txBody>
      </p:sp>
      <p:pic>
        <p:nvPicPr>
          <p:cNvPr id="33800" name="Picture 92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2919413"/>
            <a:ext cx="70485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94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/>
          <a:stretch>
            <a:fillRect/>
          </a:stretch>
        </p:blipFill>
        <p:spPr bwMode="auto">
          <a:xfrm>
            <a:off x="7194550" y="2919413"/>
            <a:ext cx="665163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802" name="Straight Connector 51"/>
          <p:cNvCxnSpPr>
            <a:cxnSpLocks noChangeShapeType="1"/>
          </p:cNvCxnSpPr>
          <p:nvPr/>
        </p:nvCxnSpPr>
        <p:spPr bwMode="auto">
          <a:xfrm>
            <a:off x="4167188" y="1304925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Straight Connector 96"/>
          <p:cNvCxnSpPr>
            <a:cxnSpLocks noChangeShapeType="1"/>
          </p:cNvCxnSpPr>
          <p:nvPr/>
        </p:nvCxnSpPr>
        <p:spPr bwMode="auto">
          <a:xfrm>
            <a:off x="4167188" y="2397125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04" name="Rounded Rectangle 97"/>
          <p:cNvSpPr>
            <a:spLocks noChangeArrowheads="1"/>
          </p:cNvSpPr>
          <p:nvPr/>
        </p:nvSpPr>
        <p:spPr bwMode="auto">
          <a:xfrm>
            <a:off x="4703763" y="1252538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3805" name="Rounded Rectangle 98"/>
          <p:cNvSpPr>
            <a:spLocks noChangeArrowheads="1"/>
          </p:cNvSpPr>
          <p:nvPr/>
        </p:nvSpPr>
        <p:spPr bwMode="auto">
          <a:xfrm>
            <a:off x="5268913" y="2351088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33806" name="Straight Connector 52"/>
          <p:cNvCxnSpPr>
            <a:cxnSpLocks noChangeShapeType="1"/>
          </p:cNvCxnSpPr>
          <p:nvPr/>
        </p:nvCxnSpPr>
        <p:spPr bwMode="auto">
          <a:xfrm>
            <a:off x="6280150" y="2967038"/>
            <a:ext cx="15287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Straight Connector 99"/>
          <p:cNvCxnSpPr>
            <a:cxnSpLocks noChangeShapeType="1"/>
          </p:cNvCxnSpPr>
          <p:nvPr/>
        </p:nvCxnSpPr>
        <p:spPr bwMode="auto">
          <a:xfrm>
            <a:off x="6272213" y="4106863"/>
            <a:ext cx="15287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08" name="Picture 4" descr="inverter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3" t="83878" r="53168"/>
          <a:stretch>
            <a:fillRect/>
          </a:stretch>
        </p:blipFill>
        <p:spPr bwMode="auto">
          <a:xfrm>
            <a:off x="6697663" y="4129088"/>
            <a:ext cx="6794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9" name="Text Box 3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019285" y="2673142"/>
            <a:ext cx="9460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Cambria" pitchFamily="18" charset="0"/>
              </a:rPr>
              <a:t>OUTPUT</a:t>
            </a:r>
          </a:p>
        </p:txBody>
      </p:sp>
      <p:sp>
        <p:nvSpPr>
          <p:cNvPr id="33810" name="Rounded Rectangle 104"/>
          <p:cNvSpPr>
            <a:spLocks noChangeArrowheads="1"/>
          </p:cNvSpPr>
          <p:nvPr/>
        </p:nvSpPr>
        <p:spPr bwMode="auto">
          <a:xfrm>
            <a:off x="7031038" y="2905125"/>
            <a:ext cx="106362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3811" name="Rectangle 106"/>
          <p:cNvSpPr>
            <a:spLocks noChangeArrowheads="1"/>
          </p:cNvSpPr>
          <p:nvPr/>
        </p:nvSpPr>
        <p:spPr bwMode="auto">
          <a:xfrm>
            <a:off x="3792538" y="1054100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latin typeface="Courier New" pitchFamily="49" charset="0"/>
              </a:rPr>
              <a:t>X</a:t>
            </a:r>
            <a:endParaRPr lang="en-US"/>
          </a:p>
        </p:txBody>
      </p:sp>
      <p:sp>
        <p:nvSpPr>
          <p:cNvPr id="33812" name="Rectangle 107"/>
          <p:cNvSpPr>
            <a:spLocks noChangeArrowheads="1"/>
          </p:cNvSpPr>
          <p:nvPr/>
        </p:nvSpPr>
        <p:spPr bwMode="auto">
          <a:xfrm>
            <a:off x="3773488" y="2146300"/>
            <a:ext cx="369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latin typeface="Courier New" pitchFamily="49" charset="0"/>
              </a:rPr>
              <a:t>Y</a:t>
            </a:r>
            <a:endParaRPr lang="en-US"/>
          </a:p>
        </p:txBody>
      </p:sp>
      <p:cxnSp>
        <p:nvCxnSpPr>
          <p:cNvPr id="33813" name="Straight Connector 109"/>
          <p:cNvCxnSpPr>
            <a:cxnSpLocks noChangeShapeType="1"/>
          </p:cNvCxnSpPr>
          <p:nvPr/>
        </p:nvCxnSpPr>
        <p:spPr bwMode="auto">
          <a:xfrm rot="5400000">
            <a:off x="3632200" y="2420938"/>
            <a:ext cx="2243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4" name="Straight Connector 110"/>
          <p:cNvCxnSpPr>
            <a:cxnSpLocks noChangeShapeType="1"/>
          </p:cNvCxnSpPr>
          <p:nvPr/>
        </p:nvCxnSpPr>
        <p:spPr bwMode="auto">
          <a:xfrm>
            <a:off x="4743450" y="3536950"/>
            <a:ext cx="10033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5" name="Straight Connector 117"/>
          <p:cNvCxnSpPr>
            <a:cxnSpLocks noChangeShapeType="1"/>
          </p:cNvCxnSpPr>
          <p:nvPr/>
        </p:nvCxnSpPr>
        <p:spPr bwMode="auto">
          <a:xfrm>
            <a:off x="5326063" y="2438400"/>
            <a:ext cx="898525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6" name="Straight Connector 120"/>
          <p:cNvCxnSpPr>
            <a:cxnSpLocks noChangeShapeType="1"/>
          </p:cNvCxnSpPr>
          <p:nvPr/>
        </p:nvCxnSpPr>
        <p:spPr bwMode="auto">
          <a:xfrm>
            <a:off x="6345238" y="3048000"/>
            <a:ext cx="858837" cy="487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7" name="Rectangle 122"/>
          <p:cNvSpPr>
            <a:spLocks noChangeArrowheads="1"/>
          </p:cNvSpPr>
          <p:nvPr/>
        </p:nvSpPr>
        <p:spPr bwMode="auto">
          <a:xfrm>
            <a:off x="5022850" y="3236913"/>
            <a:ext cx="30003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latin typeface="Courier New" pitchFamily="49" charset="0"/>
              </a:rPr>
              <a:t>X</a:t>
            </a:r>
            <a:endParaRPr lang="en-US" sz="1500"/>
          </a:p>
        </p:txBody>
      </p:sp>
      <p:sp>
        <p:nvSpPr>
          <p:cNvPr id="33818" name="Rectangle 123"/>
          <p:cNvSpPr>
            <a:spLocks noChangeArrowheads="1"/>
          </p:cNvSpPr>
          <p:nvPr/>
        </p:nvSpPr>
        <p:spPr bwMode="auto">
          <a:xfrm>
            <a:off x="6773863" y="3386138"/>
            <a:ext cx="30003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latin typeface="Courier New" pitchFamily="49" charset="0"/>
              </a:rPr>
              <a:t>Y</a:t>
            </a:r>
            <a:endParaRPr lang="en-US" sz="1500"/>
          </a:p>
        </p:txBody>
      </p:sp>
      <p:cxnSp>
        <p:nvCxnSpPr>
          <p:cNvPr id="33819" name="Straight Connector 51"/>
          <p:cNvCxnSpPr>
            <a:cxnSpLocks noChangeShapeType="1"/>
          </p:cNvCxnSpPr>
          <p:nvPr/>
        </p:nvCxnSpPr>
        <p:spPr bwMode="auto">
          <a:xfrm>
            <a:off x="8059738" y="2595563"/>
            <a:ext cx="682625" cy="1587"/>
          </a:xfrm>
          <a:prstGeom prst="line">
            <a:avLst/>
          </a:prstGeom>
          <a:noFill/>
          <a:ln w="28575">
            <a:solidFill>
              <a:srgbClr val="067B0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20" name="Picture 84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78" b="80664"/>
          <a:stretch>
            <a:fillRect/>
          </a:stretch>
        </p:blipFill>
        <p:spPr bwMode="auto">
          <a:xfrm>
            <a:off x="5867400" y="5059363"/>
            <a:ext cx="12398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1" name="Picture 85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3" r="64778" b="26782"/>
          <a:stretch>
            <a:fillRect/>
          </a:stretch>
        </p:blipFill>
        <p:spPr bwMode="auto">
          <a:xfrm>
            <a:off x="2560638" y="5048250"/>
            <a:ext cx="1239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2" name="Picture 87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7734300" y="5060950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3" name="Freeform 90"/>
          <p:cNvSpPr>
            <a:spLocks noChangeArrowheads="1"/>
          </p:cNvSpPr>
          <p:nvPr/>
        </p:nvSpPr>
        <p:spPr bwMode="auto">
          <a:xfrm>
            <a:off x="7673975" y="5105400"/>
            <a:ext cx="142875" cy="814388"/>
          </a:xfrm>
          <a:custGeom>
            <a:avLst/>
            <a:gdLst>
              <a:gd name="T0" fmla="*/ 8734 w 143102"/>
              <a:gd name="T1" fmla="*/ 0 h 813926"/>
              <a:gd name="T2" fmla="*/ 26200 w 143102"/>
              <a:gd name="T3" fmla="*/ 36077 h 813926"/>
              <a:gd name="T4" fmla="*/ 43667 w 143102"/>
              <a:gd name="T5" fmla="*/ 63150 h 813926"/>
              <a:gd name="T6" fmla="*/ 61134 w 143102"/>
              <a:gd name="T7" fmla="*/ 117266 h 813926"/>
              <a:gd name="T8" fmla="*/ 78602 w 143102"/>
              <a:gd name="T9" fmla="*/ 171394 h 813926"/>
              <a:gd name="T10" fmla="*/ 87334 w 143102"/>
              <a:gd name="T11" fmla="*/ 198455 h 813926"/>
              <a:gd name="T12" fmla="*/ 104800 w 143102"/>
              <a:gd name="T13" fmla="*/ 216497 h 813926"/>
              <a:gd name="T14" fmla="*/ 113534 w 143102"/>
              <a:gd name="T15" fmla="*/ 261595 h 813926"/>
              <a:gd name="T16" fmla="*/ 131003 w 143102"/>
              <a:gd name="T17" fmla="*/ 315725 h 813926"/>
              <a:gd name="T18" fmla="*/ 139735 w 143102"/>
              <a:gd name="T19" fmla="*/ 351803 h 813926"/>
              <a:gd name="T20" fmla="*/ 131003 w 143102"/>
              <a:gd name="T21" fmla="*/ 451031 h 813926"/>
              <a:gd name="T22" fmla="*/ 113534 w 143102"/>
              <a:gd name="T23" fmla="*/ 505156 h 813926"/>
              <a:gd name="T24" fmla="*/ 96066 w 143102"/>
              <a:gd name="T25" fmla="*/ 577323 h 813926"/>
              <a:gd name="T26" fmla="*/ 69868 w 143102"/>
              <a:gd name="T27" fmla="*/ 667528 h 813926"/>
              <a:gd name="T28" fmla="*/ 52400 w 143102"/>
              <a:gd name="T29" fmla="*/ 694590 h 813926"/>
              <a:gd name="T30" fmla="*/ 34932 w 143102"/>
              <a:gd name="T31" fmla="*/ 748714 h 813926"/>
              <a:gd name="T32" fmla="*/ 26200 w 143102"/>
              <a:gd name="T33" fmla="*/ 775776 h 813926"/>
              <a:gd name="T34" fmla="*/ 17468 w 143102"/>
              <a:gd name="T35" fmla="*/ 802837 h 813926"/>
              <a:gd name="T36" fmla="*/ 0 w 143102"/>
              <a:gd name="T37" fmla="*/ 820879 h 81392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3102"/>
              <a:gd name="T58" fmla="*/ 0 h 813926"/>
              <a:gd name="T59" fmla="*/ 143102 w 143102"/>
              <a:gd name="T60" fmla="*/ 813926 h 81392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3102" h="813926">
                <a:moveTo>
                  <a:pt x="8944" y="0"/>
                </a:moveTo>
                <a:cubicBezTo>
                  <a:pt x="14906" y="11926"/>
                  <a:pt x="20216" y="24200"/>
                  <a:pt x="26831" y="35777"/>
                </a:cubicBezTo>
                <a:cubicBezTo>
                  <a:pt x="32164" y="45110"/>
                  <a:pt x="40353" y="52787"/>
                  <a:pt x="44719" y="62610"/>
                </a:cubicBezTo>
                <a:cubicBezTo>
                  <a:pt x="52377" y="79841"/>
                  <a:pt x="56644" y="98387"/>
                  <a:pt x="62607" y="116275"/>
                </a:cubicBezTo>
                <a:lnTo>
                  <a:pt x="80495" y="169941"/>
                </a:lnTo>
                <a:cubicBezTo>
                  <a:pt x="83476" y="178885"/>
                  <a:pt x="82773" y="190106"/>
                  <a:pt x="89439" y="196773"/>
                </a:cubicBezTo>
                <a:lnTo>
                  <a:pt x="107326" y="214662"/>
                </a:lnTo>
                <a:cubicBezTo>
                  <a:pt x="110307" y="229569"/>
                  <a:pt x="112270" y="244716"/>
                  <a:pt x="116270" y="259383"/>
                </a:cubicBezTo>
                <a:cubicBezTo>
                  <a:pt x="121231" y="277575"/>
                  <a:pt x="129585" y="294756"/>
                  <a:pt x="134158" y="313049"/>
                </a:cubicBezTo>
                <a:lnTo>
                  <a:pt x="143102" y="348826"/>
                </a:lnTo>
                <a:cubicBezTo>
                  <a:pt x="140121" y="381621"/>
                  <a:pt x="139881" y="414782"/>
                  <a:pt x="134158" y="447212"/>
                </a:cubicBezTo>
                <a:cubicBezTo>
                  <a:pt x="130881" y="465781"/>
                  <a:pt x="120843" y="482585"/>
                  <a:pt x="116270" y="500878"/>
                </a:cubicBezTo>
                <a:lnTo>
                  <a:pt x="98382" y="572432"/>
                </a:lnTo>
                <a:cubicBezTo>
                  <a:pt x="93381" y="592435"/>
                  <a:pt x="80265" y="648803"/>
                  <a:pt x="71551" y="661874"/>
                </a:cubicBezTo>
                <a:cubicBezTo>
                  <a:pt x="65588" y="670818"/>
                  <a:pt x="58029" y="678884"/>
                  <a:pt x="53663" y="688707"/>
                </a:cubicBezTo>
                <a:cubicBezTo>
                  <a:pt x="46005" y="705938"/>
                  <a:pt x="41738" y="724484"/>
                  <a:pt x="35775" y="742372"/>
                </a:cubicBezTo>
                <a:lnTo>
                  <a:pt x="26831" y="769205"/>
                </a:lnTo>
                <a:cubicBezTo>
                  <a:pt x="23850" y="778149"/>
                  <a:pt x="24555" y="789371"/>
                  <a:pt x="17888" y="796038"/>
                </a:cubicBezTo>
                <a:lnTo>
                  <a:pt x="0" y="813926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3824" name="Picture 91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4221163" y="5060950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5" name="Rectangle 93"/>
          <p:cNvSpPr>
            <a:spLocks noChangeArrowheads="1"/>
          </p:cNvSpPr>
          <p:nvPr/>
        </p:nvSpPr>
        <p:spPr bwMode="auto">
          <a:xfrm>
            <a:off x="2560638" y="5302250"/>
            <a:ext cx="9477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NAND</a:t>
            </a:r>
            <a:endParaRPr lang="en-US" sz="2100"/>
          </a:p>
        </p:txBody>
      </p:sp>
      <p:sp>
        <p:nvSpPr>
          <p:cNvPr id="33826" name="Rectangle 94"/>
          <p:cNvSpPr>
            <a:spLocks noChangeArrowheads="1"/>
          </p:cNvSpPr>
          <p:nvPr/>
        </p:nvSpPr>
        <p:spPr bwMode="auto">
          <a:xfrm>
            <a:off x="2603500" y="4767263"/>
            <a:ext cx="8080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Arial" pitchFamily="34" charset="0"/>
              </a:rPr>
              <a:t>"not and"</a:t>
            </a:r>
            <a:endParaRPr lang="en-US" sz="1200"/>
          </a:p>
        </p:txBody>
      </p:sp>
      <p:sp>
        <p:nvSpPr>
          <p:cNvPr id="33827" name="Rectangle 95"/>
          <p:cNvSpPr>
            <a:spLocks noChangeArrowheads="1"/>
          </p:cNvSpPr>
          <p:nvPr/>
        </p:nvSpPr>
        <p:spPr bwMode="auto">
          <a:xfrm>
            <a:off x="4419600" y="5302250"/>
            <a:ext cx="588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OR</a:t>
            </a:r>
            <a:endParaRPr lang="en-US" sz="2100"/>
          </a:p>
        </p:txBody>
      </p:sp>
      <p:sp>
        <p:nvSpPr>
          <p:cNvPr id="33828" name="Rectangle 96"/>
          <p:cNvSpPr>
            <a:spLocks noChangeArrowheads="1"/>
          </p:cNvSpPr>
          <p:nvPr/>
        </p:nvSpPr>
        <p:spPr bwMode="auto">
          <a:xfrm>
            <a:off x="6048375" y="5302250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NOR</a:t>
            </a:r>
            <a:endParaRPr lang="en-US" sz="2100"/>
          </a:p>
        </p:txBody>
      </p:sp>
      <p:sp>
        <p:nvSpPr>
          <p:cNvPr id="33829" name="Rectangle 97"/>
          <p:cNvSpPr>
            <a:spLocks noChangeArrowheads="1"/>
          </p:cNvSpPr>
          <p:nvPr/>
        </p:nvSpPr>
        <p:spPr bwMode="auto">
          <a:xfrm>
            <a:off x="7877175" y="5302250"/>
            <a:ext cx="768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XOR</a:t>
            </a:r>
            <a:endParaRPr lang="en-US" sz="2100"/>
          </a:p>
        </p:txBody>
      </p:sp>
      <p:sp>
        <p:nvSpPr>
          <p:cNvPr id="33830" name="Rectangle 98"/>
          <p:cNvSpPr>
            <a:spLocks noChangeArrowheads="1"/>
          </p:cNvSpPr>
          <p:nvPr/>
        </p:nvSpPr>
        <p:spPr bwMode="auto">
          <a:xfrm>
            <a:off x="6000750" y="4767263"/>
            <a:ext cx="6873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Arial" pitchFamily="34" charset="0"/>
              </a:rPr>
              <a:t>"not or"</a:t>
            </a:r>
            <a:endParaRPr lang="en-US" sz="1200"/>
          </a:p>
        </p:txBody>
      </p:sp>
      <p:cxnSp>
        <p:nvCxnSpPr>
          <p:cNvPr id="33831" name="Straight Connector 96"/>
          <p:cNvCxnSpPr>
            <a:cxnSpLocks noChangeShapeType="1"/>
          </p:cNvCxnSpPr>
          <p:nvPr/>
        </p:nvCxnSpPr>
        <p:spPr bwMode="auto">
          <a:xfrm>
            <a:off x="2266950" y="5351463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2" name="Straight Connector 96"/>
          <p:cNvCxnSpPr>
            <a:cxnSpLocks noChangeShapeType="1"/>
          </p:cNvCxnSpPr>
          <p:nvPr/>
        </p:nvCxnSpPr>
        <p:spPr bwMode="auto">
          <a:xfrm>
            <a:off x="2249488" y="5727700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3" name="Straight Connector 96"/>
          <p:cNvCxnSpPr>
            <a:cxnSpLocks noChangeShapeType="1"/>
          </p:cNvCxnSpPr>
          <p:nvPr/>
        </p:nvCxnSpPr>
        <p:spPr bwMode="auto">
          <a:xfrm>
            <a:off x="3636963" y="5505450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4" name="Straight Connector 96"/>
          <p:cNvCxnSpPr>
            <a:cxnSpLocks noChangeShapeType="1"/>
          </p:cNvCxnSpPr>
          <p:nvPr/>
        </p:nvCxnSpPr>
        <p:spPr bwMode="auto">
          <a:xfrm>
            <a:off x="4038600" y="5351463"/>
            <a:ext cx="3349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5" name="Straight Connector 96"/>
          <p:cNvCxnSpPr>
            <a:cxnSpLocks noChangeShapeType="1"/>
          </p:cNvCxnSpPr>
          <p:nvPr/>
        </p:nvCxnSpPr>
        <p:spPr bwMode="auto">
          <a:xfrm>
            <a:off x="4021138" y="5727700"/>
            <a:ext cx="334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6" name="Straight Connector 96"/>
          <p:cNvCxnSpPr>
            <a:cxnSpLocks noChangeShapeType="1"/>
          </p:cNvCxnSpPr>
          <p:nvPr/>
        </p:nvCxnSpPr>
        <p:spPr bwMode="auto">
          <a:xfrm>
            <a:off x="5192713" y="5503863"/>
            <a:ext cx="209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7" name="Straight Connector 96"/>
          <p:cNvCxnSpPr>
            <a:cxnSpLocks noChangeShapeType="1"/>
          </p:cNvCxnSpPr>
          <p:nvPr/>
        </p:nvCxnSpPr>
        <p:spPr bwMode="auto">
          <a:xfrm>
            <a:off x="5684838" y="5351463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8" name="Straight Connector 96"/>
          <p:cNvCxnSpPr>
            <a:cxnSpLocks noChangeShapeType="1"/>
          </p:cNvCxnSpPr>
          <p:nvPr/>
        </p:nvCxnSpPr>
        <p:spPr bwMode="auto">
          <a:xfrm>
            <a:off x="5667375" y="5727700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9" name="Straight Connector 96"/>
          <p:cNvCxnSpPr>
            <a:cxnSpLocks noChangeShapeType="1"/>
          </p:cNvCxnSpPr>
          <p:nvPr/>
        </p:nvCxnSpPr>
        <p:spPr bwMode="auto">
          <a:xfrm>
            <a:off x="6961188" y="5468938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0" name="Straight Connector 96"/>
          <p:cNvCxnSpPr>
            <a:cxnSpLocks noChangeShapeType="1"/>
          </p:cNvCxnSpPr>
          <p:nvPr/>
        </p:nvCxnSpPr>
        <p:spPr bwMode="auto">
          <a:xfrm>
            <a:off x="7435850" y="5334000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1" name="Straight Connector 96"/>
          <p:cNvCxnSpPr>
            <a:cxnSpLocks noChangeShapeType="1"/>
          </p:cNvCxnSpPr>
          <p:nvPr/>
        </p:nvCxnSpPr>
        <p:spPr bwMode="auto">
          <a:xfrm>
            <a:off x="7418388" y="5710238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2" name="Straight Connector 96"/>
          <p:cNvCxnSpPr>
            <a:cxnSpLocks noChangeShapeType="1"/>
          </p:cNvCxnSpPr>
          <p:nvPr/>
        </p:nvCxnSpPr>
        <p:spPr bwMode="auto">
          <a:xfrm>
            <a:off x="8704263" y="5478463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tangle 98"/>
          <p:cNvSpPr>
            <a:spLocks noChangeArrowheads="1"/>
          </p:cNvSpPr>
          <p:nvPr/>
        </p:nvSpPr>
        <p:spPr bwMode="auto">
          <a:xfrm>
            <a:off x="7908925" y="4724400"/>
            <a:ext cx="396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latin typeface="+mj-lt"/>
              </a:rPr>
              <a:t>!=</a:t>
            </a:r>
          </a:p>
        </p:txBody>
      </p:sp>
      <p:sp>
        <p:nvSpPr>
          <p:cNvPr id="33846" name="Rectangle 106"/>
          <p:cNvSpPr>
            <a:spLocks noChangeArrowheads="1"/>
          </p:cNvSpPr>
          <p:nvPr/>
        </p:nvSpPr>
        <p:spPr bwMode="auto">
          <a:xfrm>
            <a:off x="8305800" y="2147888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latin typeface="Courier New" pitchFamily="49" charset="0"/>
              </a:rPr>
              <a:t>Z</a:t>
            </a:r>
            <a:endParaRPr lang="en-US"/>
          </a:p>
        </p:txBody>
      </p:sp>
      <p:pic>
        <p:nvPicPr>
          <p:cNvPr id="27703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6370638" y="936625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704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6370638" y="2032000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33849" name="Straight Connector 4"/>
          <p:cNvCxnSpPr>
            <a:cxnSpLocks noChangeShapeType="1"/>
          </p:cNvCxnSpPr>
          <p:nvPr/>
        </p:nvCxnSpPr>
        <p:spPr bwMode="auto">
          <a:xfrm>
            <a:off x="7075488" y="1731963"/>
            <a:ext cx="0" cy="315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0" name="Straight Connector 93"/>
          <p:cNvCxnSpPr>
            <a:cxnSpLocks noChangeShapeType="1"/>
          </p:cNvCxnSpPr>
          <p:nvPr/>
        </p:nvCxnSpPr>
        <p:spPr bwMode="auto">
          <a:xfrm>
            <a:off x="7077075" y="730250"/>
            <a:ext cx="0" cy="211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1" name="Straight Connector 98"/>
          <p:cNvCxnSpPr>
            <a:cxnSpLocks noChangeShapeType="1"/>
          </p:cNvCxnSpPr>
          <p:nvPr/>
        </p:nvCxnSpPr>
        <p:spPr bwMode="auto">
          <a:xfrm>
            <a:off x="7083425" y="2798763"/>
            <a:ext cx="0" cy="212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2" name="Straight Connector 117"/>
          <p:cNvCxnSpPr>
            <a:cxnSpLocks noChangeShapeType="1"/>
          </p:cNvCxnSpPr>
          <p:nvPr/>
        </p:nvCxnSpPr>
        <p:spPr bwMode="auto">
          <a:xfrm flipV="1">
            <a:off x="7072313" y="2590800"/>
            <a:ext cx="996950" cy="368300"/>
          </a:xfrm>
          <a:prstGeom prst="line">
            <a:avLst/>
          </a:prstGeom>
          <a:noFill/>
          <a:ln w="28575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56" name="Rectangle 94"/>
          <p:cNvSpPr>
            <a:spLocks noChangeArrowheads="1"/>
          </p:cNvSpPr>
          <p:nvPr/>
        </p:nvSpPr>
        <p:spPr bwMode="auto">
          <a:xfrm>
            <a:off x="147638" y="5076825"/>
            <a:ext cx="160496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500" b="1" dirty="0">
                <a:latin typeface="Cambria" pitchFamily="18" charset="0"/>
              </a:rPr>
              <a:t>Extra!</a:t>
            </a:r>
            <a:r>
              <a:rPr lang="en-US" sz="1000" b="1" dirty="0">
                <a:latin typeface="Cambria" pitchFamily="18" charset="0"/>
              </a:rPr>
              <a:t>  </a:t>
            </a:r>
            <a:r>
              <a:rPr lang="en-US" sz="1000" dirty="0">
                <a:latin typeface="Cambria" pitchFamily="18" charset="0"/>
              </a:rPr>
              <a:t>How could you </a:t>
            </a:r>
            <a:r>
              <a:rPr lang="en-US" sz="1000" u="sng" dirty="0">
                <a:latin typeface="Cambria" pitchFamily="18" charset="0"/>
              </a:rPr>
              <a:t>change</a:t>
            </a:r>
            <a:r>
              <a:rPr lang="en-US" sz="1000" dirty="0">
                <a:latin typeface="Cambria" pitchFamily="18" charset="0"/>
              </a:rPr>
              <a:t> this page's transistor-level design to create an AND circuit?</a:t>
            </a:r>
          </a:p>
        </p:txBody>
      </p:sp>
      <p:pic>
        <p:nvPicPr>
          <p:cNvPr id="27713" name="Picture 85"/>
          <p:cNvPicPr>
            <a:picLocks noChangeAspect="1" noChangeArrowheads="1"/>
          </p:cNvPicPr>
          <p:nvPr/>
        </p:nvPicPr>
        <p:blipFill>
          <a:blip r:embed="rId14"/>
          <a:srcRect l="17747" t="79166" r="70238" b="9653"/>
          <a:stretch>
            <a:fillRect/>
          </a:stretch>
        </p:blipFill>
        <p:spPr bwMode="auto">
          <a:xfrm>
            <a:off x="360363" y="5976938"/>
            <a:ext cx="1066800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8786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4" t="31019" r="48247" b="10570"/>
          <a:stretch/>
        </p:blipFill>
        <p:spPr bwMode="auto">
          <a:xfrm>
            <a:off x="199232" y="118455"/>
            <a:ext cx="2455862" cy="382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ounded Rectangle 244"/>
          <p:cNvSpPr/>
          <p:nvPr/>
        </p:nvSpPr>
        <p:spPr bwMode="auto">
          <a:xfrm>
            <a:off x="3568700" y="2374900"/>
            <a:ext cx="5486400" cy="1116013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pitchFamily="1" charset="0"/>
              <a:ea typeface="ＭＳ Ｐゴシック" pitchFamily="1" charset="-128"/>
            </a:endParaRPr>
          </a:p>
        </p:txBody>
      </p:sp>
      <p:grpSp>
        <p:nvGrpSpPr>
          <p:cNvPr id="56323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56548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56565" name="Rectangle 4"/>
              <p:cNvSpPr>
                <a:spLocks noChangeArrowheads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66" name="Freeform 5"/>
              <p:cNvSpPr>
                <a:spLocks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67" name="Rectangle 6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6568" name="Line 7"/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69" name="Line 8"/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70" name="Rectangle 9"/>
              <p:cNvSpPr>
                <a:spLocks noChangeArrowheads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6571" name="Rectangle 10"/>
              <p:cNvSpPr>
                <a:spLocks noChangeArrowheads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6549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56558" name="Rectangle 12"/>
              <p:cNvSpPr>
                <a:spLocks noChangeArrowheads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59" name="Freeform 13"/>
              <p:cNvSpPr>
                <a:spLocks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60" name="Rectangle 14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6561" name="Line 15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62" name="Line 16"/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63" name="Rectangle 17"/>
              <p:cNvSpPr>
                <a:spLocks noChangeArrowheads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6564" name="Rectangle 18"/>
              <p:cNvSpPr>
                <a:spLocks noChangeArrowheads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6550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56551" name="Rectangle 20"/>
              <p:cNvSpPr>
                <a:spLocks noChangeArrowheads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52" name="Freeform 21"/>
              <p:cNvSpPr>
                <a:spLocks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53" name="Rectangle 22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6554" name="Line 23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55" name="Line 24"/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56" name="Rectangle 25"/>
              <p:cNvSpPr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6557" name="Rectangle 26"/>
              <p:cNvSpPr>
                <a:spLocks noChangeArrowheads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6324" name="Line 29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25" name="Group 30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56524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56541" name="Rectangle 32"/>
              <p:cNvSpPr>
                <a:spLocks noChangeArrowheads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42" name="Freeform 33"/>
              <p:cNvSpPr>
                <a:spLocks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43" name="Rectangle 34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6544" name="Line 35"/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45" name="Line 36"/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46" name="Rectangle 37"/>
              <p:cNvSpPr>
                <a:spLocks noChangeArrowheads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6547" name="Rectangle 38"/>
              <p:cNvSpPr>
                <a:spLocks noChangeArrowheads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6525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56534" name="Rectangle 40"/>
              <p:cNvSpPr>
                <a:spLocks noChangeArrowheads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35" name="Freeform 41"/>
              <p:cNvSpPr>
                <a:spLocks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36" name="Rectangle 42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6537" name="Line 43"/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38" name="Line 44"/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39" name="Rectangle 45"/>
              <p:cNvSpPr>
                <a:spLocks noChangeArrowheads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6540" name="Rectangle 46"/>
              <p:cNvSpPr>
                <a:spLocks noChangeArrowheads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6526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56527" name="Rectangle 48"/>
              <p:cNvSpPr>
                <a:spLocks noChangeArrowheads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28" name="Freeform 49"/>
              <p:cNvSpPr>
                <a:spLocks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29" name="Rectangle 50"/>
              <p:cNvSpPr>
                <a:spLocks noChangeArrowheads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6530" name="Line 51"/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31" name="Line 52"/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32" name="Rectangle 53"/>
              <p:cNvSpPr>
                <a:spLocks noChangeArrowheads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6533" name="Rectangle 54"/>
              <p:cNvSpPr>
                <a:spLocks noChangeArrowheads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6326" name="Line 5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27" name="Group 56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56521" name="Freeform 57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22" name="Freeform 58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23" name="Line 59"/>
            <p:cNvSpPr>
              <a:spLocks noChangeShapeType="1"/>
            </p:cNvSpPr>
            <p:nvPr>
              <p:custDataLst>
                <p:tags r:id="rId17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8" name="Group 60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56518" name="Freeform 61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19" name="Freeform 62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20" name="Line 63"/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329" name="Line 64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0" name="Line 65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1" name="Line 66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2" name="Line 67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3" name="Line 68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4" name="Line 69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5" name="Line 70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6" name="Line 71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7" name="Line 72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8" name="Line 73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9" name="Line 74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0" name="Line 75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1" name="Line 76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2" name="Line 77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3" name="Line 78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4" name="Line 79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5" name="Line 80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6" name="Line 81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7" name="Line 82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8" name="Line 83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9" name="Line 84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50" name="Line 85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51" name="Line 86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52" name="Line 87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53" name="Line 88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54" name="Line 89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55" name="Line 90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56" name="Line 91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57" name="Line 92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58" name="Line 93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59" name="Line 94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60" name="Text Box 95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216775" y="122238"/>
            <a:ext cx="176530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b="1">
                <a:solidFill>
                  <a:srgbClr val="EB102C"/>
                </a:solidFill>
                <a:latin typeface="Arial" pitchFamily="34" charset="0"/>
              </a:rPr>
              <a:t>STORE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>
                <a:solidFill>
                  <a:srgbClr val="EB102C"/>
                </a:solidFill>
                <a:latin typeface="Arial" pitchFamily="34" charset="0"/>
              </a:rPr>
              <a:t>the value 5 into mem. loc. #1</a:t>
            </a:r>
            <a:endParaRPr lang="en-US" sz="1800">
              <a:latin typeface="Arial" pitchFamily="34" charset="0"/>
            </a:endParaRPr>
          </a:p>
        </p:txBody>
      </p:sp>
      <p:sp>
        <p:nvSpPr>
          <p:cNvPr id="56361" name="Text Box 96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56362" name="Text Box 97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56363" name="Text Box 98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56364" name="Text Box 101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56365" name="Text Box 102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56366" name="Text Box 104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56367" name="Line 105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68" name="Line 106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69" name="Line 107"/>
          <p:cNvSpPr>
            <a:spLocks noChangeShapeType="1"/>
          </p:cNvSpPr>
          <p:nvPr>
            <p:custDataLst>
              <p:tags r:id="rId47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70" name="Line 108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71" name="Line 109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72" name="Line 110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73" name="Line 111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74" name="Line 112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75" name="Line 113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76" name="Line 114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77" name="Line 115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78" name="Line 116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79" name="Line 117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80" name="Group 119"/>
          <p:cNvGrpSpPr>
            <a:grpSpLocks/>
          </p:cNvGrpSpPr>
          <p:nvPr>
            <p:custDataLst>
              <p:tags r:id="rId58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56515" name="Freeform 120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16" name="Freeform 121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17" name="Line 122"/>
            <p:cNvSpPr>
              <a:spLocks noChangeShapeType="1"/>
            </p:cNvSpPr>
            <p:nvPr>
              <p:custDataLst>
                <p:tags r:id="rId16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381" name="Line 123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82" name="Group 124"/>
          <p:cNvGrpSpPr>
            <a:grpSpLocks/>
          </p:cNvGrpSpPr>
          <p:nvPr>
            <p:custDataLst>
              <p:tags r:id="rId60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56512" name="Freeform 125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13" name="Freeform 126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14" name="Line 127"/>
            <p:cNvSpPr>
              <a:spLocks noChangeShapeType="1"/>
            </p:cNvSpPr>
            <p:nvPr>
              <p:custDataLst>
                <p:tags r:id="rId16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383" name="Line 128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84" name="Line 129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85" name="Line 133"/>
          <p:cNvSpPr>
            <a:spLocks noChangeShapeType="1"/>
          </p:cNvSpPr>
          <p:nvPr>
            <p:custDataLst>
              <p:tags r:id="rId63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86" name="Group 134"/>
          <p:cNvGrpSpPr>
            <a:grpSpLocks/>
          </p:cNvGrpSpPr>
          <p:nvPr>
            <p:custDataLst>
              <p:tags r:id="rId64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56509" name="Freeform 135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10" name="Freeform 136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11" name="Line 137"/>
            <p:cNvSpPr>
              <a:spLocks noChangeShapeType="1"/>
            </p:cNvSpPr>
            <p:nvPr>
              <p:custDataLst>
                <p:tags r:id="rId15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87" name="Group 138"/>
          <p:cNvGrpSpPr>
            <a:grpSpLocks/>
          </p:cNvGrpSpPr>
          <p:nvPr>
            <p:custDataLst>
              <p:tags r:id="rId65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56506" name="Freeform 139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07" name="Freeform 140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08" name="Line 141"/>
            <p:cNvSpPr>
              <a:spLocks noChangeShapeType="1"/>
            </p:cNvSpPr>
            <p:nvPr>
              <p:custDataLst>
                <p:tags r:id="rId15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88" name="Group 142"/>
          <p:cNvGrpSpPr>
            <a:grpSpLocks/>
          </p:cNvGrpSpPr>
          <p:nvPr>
            <p:custDataLst>
              <p:tags r:id="rId66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56503" name="Freeform 143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04" name="Freeform 144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05" name="Line 145"/>
            <p:cNvSpPr>
              <a:spLocks noChangeShapeType="1"/>
            </p:cNvSpPr>
            <p:nvPr>
              <p:custDataLst>
                <p:tags r:id="rId15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89" name="Group 146"/>
          <p:cNvGrpSpPr>
            <a:grpSpLocks/>
          </p:cNvGrpSpPr>
          <p:nvPr>
            <p:custDataLst>
              <p:tags r:id="rId67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56500" name="Freeform 147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01" name="Freeform 148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02" name="Line 149"/>
            <p:cNvSpPr>
              <a:spLocks noChangeShapeType="1"/>
            </p:cNvSpPr>
            <p:nvPr>
              <p:custDataLst>
                <p:tags r:id="rId15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90" name="Group 150"/>
          <p:cNvGrpSpPr>
            <a:grpSpLocks/>
          </p:cNvGrpSpPr>
          <p:nvPr>
            <p:custDataLst>
              <p:tags r:id="rId68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56497" name="Freeform 151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98" name="Freeform 152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99" name="Line 153"/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91" name="Group 154"/>
          <p:cNvGrpSpPr>
            <a:grpSpLocks/>
          </p:cNvGrpSpPr>
          <p:nvPr>
            <p:custDataLst>
              <p:tags r:id="rId69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56494" name="Freeform 155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95" name="Freeform 156"/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96" name="Line 157"/>
            <p:cNvSpPr>
              <a:spLocks noChangeShapeType="1"/>
            </p:cNvSpPr>
            <p:nvPr>
              <p:custDataLst>
                <p:tags r:id="rId14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392" name="Line 158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93" name="Line 159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94" name="Line 160"/>
          <p:cNvSpPr>
            <a:spLocks noChangeShapeType="1"/>
          </p:cNvSpPr>
          <p:nvPr>
            <p:custDataLst>
              <p:tags r:id="rId72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95" name="Line 161"/>
          <p:cNvSpPr>
            <a:spLocks noChangeShapeType="1"/>
          </p:cNvSpPr>
          <p:nvPr>
            <p:custDataLst>
              <p:tags r:id="rId73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96" name="Line 162"/>
          <p:cNvSpPr>
            <a:spLocks noChangeShapeType="1"/>
          </p:cNvSpPr>
          <p:nvPr>
            <p:custDataLst>
              <p:tags r:id="rId74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97" name="Line 163"/>
          <p:cNvSpPr>
            <a:spLocks noChangeShapeType="1"/>
          </p:cNvSpPr>
          <p:nvPr>
            <p:custDataLst>
              <p:tags r:id="rId75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98" name="Line 164"/>
          <p:cNvSpPr>
            <a:spLocks noChangeShapeType="1"/>
          </p:cNvSpPr>
          <p:nvPr>
            <p:custDataLst>
              <p:tags r:id="rId76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99" name="Line 165"/>
          <p:cNvSpPr>
            <a:spLocks noChangeShapeType="1"/>
          </p:cNvSpPr>
          <p:nvPr>
            <p:custDataLst>
              <p:tags r:id="rId77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00" name="Line 166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01" name="Line 167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02" name="Line 168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03" name="Line 169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04" name="Line 170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405" name="Group 171"/>
          <p:cNvGrpSpPr>
            <a:grpSpLocks/>
          </p:cNvGrpSpPr>
          <p:nvPr>
            <p:custDataLst>
              <p:tags r:id="rId83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56488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6492" name="Freeform 173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493" name="Freeform 174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489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6490" name="Freeform 176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491" name="Freeform 177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6406" name="Group 178"/>
          <p:cNvGrpSpPr>
            <a:grpSpLocks/>
          </p:cNvGrpSpPr>
          <p:nvPr>
            <p:custDataLst>
              <p:tags r:id="rId84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56482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6486" name="Freeform 180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487" name="Freeform 181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483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6484" name="Freeform 183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485" name="Freeform 184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6407" name="Group 185"/>
          <p:cNvGrpSpPr>
            <a:grpSpLocks/>
          </p:cNvGrpSpPr>
          <p:nvPr>
            <p:custDataLst>
              <p:tags r:id="rId85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56476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6480" name="Freeform 187"/>
              <p:cNvSpPr>
                <a:spLocks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481" name="Freeform 188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477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6478" name="Freeform 190"/>
              <p:cNvSpPr>
                <a:spLocks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479" name="Freeform 191"/>
              <p:cNvSpPr>
                <a:spLocks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6408" name="Line 192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09" name="Line 193"/>
          <p:cNvSpPr>
            <a:spLocks noChangeShapeType="1"/>
          </p:cNvSpPr>
          <p:nvPr>
            <p:custDataLst>
              <p:tags r:id="rId87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10" name="Line 194"/>
          <p:cNvSpPr>
            <a:spLocks noChangeShapeType="1"/>
          </p:cNvSpPr>
          <p:nvPr>
            <p:custDataLst>
              <p:tags r:id="rId88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11" name="Line 195"/>
          <p:cNvSpPr>
            <a:spLocks noChangeShapeType="1"/>
          </p:cNvSpPr>
          <p:nvPr>
            <p:custDataLst>
              <p:tags r:id="rId89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12" name="Line 196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13" name="Line 197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14" name="Line 198"/>
          <p:cNvSpPr>
            <a:spLocks noChangeShapeType="1"/>
          </p:cNvSpPr>
          <p:nvPr>
            <p:custDataLst>
              <p:tags r:id="rId92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15" name="Line 199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16" name="Line 200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17" name="Line 201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18" name="Line 202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19" name="Text Box 203"/>
          <p:cNvSpPr txBox="1">
            <a:spLocks noChangeArrowheads="1"/>
          </p:cNvSpPr>
          <p:nvPr>
            <p:custDataLst>
              <p:tags r:id="rId97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56420" name="Line 204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1" name="Line 205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2" name="Line 206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3" name="Line 207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4" name="Line 208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5" name="Line 209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6" name="Line 210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7" name="Line 211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8" name="Line 212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9" name="Line 213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30" name="Line 214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31" name="Line 215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32" name="Line 216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33" name="Line 217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34" name="Line 218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35" name="Text Box 219"/>
          <p:cNvSpPr txBox="1">
            <a:spLocks noChangeArrowheads="1"/>
          </p:cNvSpPr>
          <p:nvPr>
            <p:custDataLst>
              <p:tags r:id="rId113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56436" name="Text Box 220"/>
          <p:cNvSpPr txBox="1">
            <a:spLocks noChangeArrowheads="1"/>
          </p:cNvSpPr>
          <p:nvPr>
            <p:custDataLst>
              <p:tags r:id="rId114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56437" name="Line 221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38" name="Line 222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39" name="Line 223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40" name="Line 224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41" name="Line 225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42" name="Line 226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43" name="Text Box 227"/>
          <p:cNvSpPr txBox="1">
            <a:spLocks noChangeArrowheads="1"/>
          </p:cNvSpPr>
          <p:nvPr>
            <p:custDataLst>
              <p:tags r:id="rId121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6444" name="Text Box 228"/>
          <p:cNvSpPr txBox="1">
            <a:spLocks noChangeArrowheads="1"/>
          </p:cNvSpPr>
          <p:nvPr>
            <p:custDataLst>
              <p:tags r:id="rId122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6445" name="Text Box 229"/>
          <p:cNvSpPr txBox="1">
            <a:spLocks noChangeArrowheads="1"/>
          </p:cNvSpPr>
          <p:nvPr>
            <p:custDataLst>
              <p:tags r:id="rId123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6446" name="Text Box 230"/>
          <p:cNvSpPr txBox="1">
            <a:spLocks noChangeArrowheads="1"/>
          </p:cNvSpPr>
          <p:nvPr/>
        </p:nvSpPr>
        <p:spPr bwMode="auto">
          <a:xfrm>
            <a:off x="96838" y="48895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Make data input bits </a:t>
            </a:r>
            <a:r>
              <a:rPr lang="en-US" sz="1000" b="1">
                <a:latin typeface="Courier New" pitchFamily="49" charset="0"/>
              </a:rPr>
              <a:t>101</a:t>
            </a:r>
          </a:p>
        </p:txBody>
      </p:sp>
      <p:sp>
        <p:nvSpPr>
          <p:cNvPr id="56447" name="Text Box 231"/>
          <p:cNvSpPr txBox="1">
            <a:spLocks noChangeArrowheads="1"/>
          </p:cNvSpPr>
          <p:nvPr/>
        </p:nvSpPr>
        <p:spPr bwMode="auto">
          <a:xfrm>
            <a:off x="96838" y="1219200"/>
            <a:ext cx="21907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How do the </a:t>
            </a:r>
            <a:r>
              <a:rPr lang="en-US" sz="1400" b="1">
                <a:solidFill>
                  <a:srgbClr val="EB102C"/>
                </a:solidFill>
                <a:latin typeface="Courier New" pitchFamily="49" charset="0"/>
              </a:rPr>
              <a:t>*</a:t>
            </a:r>
            <a:r>
              <a:rPr lang="en-US" sz="1000" b="1"/>
              <a:t> AND gates make sure that the value does go into memory location #1?</a:t>
            </a:r>
          </a:p>
        </p:txBody>
      </p:sp>
      <p:sp>
        <p:nvSpPr>
          <p:cNvPr id="56448" name="Rectangle 232"/>
          <p:cNvSpPr>
            <a:spLocks noChangeArrowheads="1"/>
          </p:cNvSpPr>
          <p:nvPr/>
        </p:nvSpPr>
        <p:spPr bwMode="auto">
          <a:xfrm>
            <a:off x="3149600" y="202565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56449" name="Rectangle 233"/>
          <p:cNvSpPr>
            <a:spLocks noChangeArrowheads="1"/>
          </p:cNvSpPr>
          <p:nvPr/>
        </p:nvSpPr>
        <p:spPr bwMode="auto">
          <a:xfrm>
            <a:off x="3146425" y="318770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56450" name="Text Box 234"/>
          <p:cNvSpPr txBox="1">
            <a:spLocks noChangeArrowheads="1"/>
          </p:cNvSpPr>
          <p:nvPr/>
        </p:nvSpPr>
        <p:spPr bwMode="auto">
          <a:xfrm>
            <a:off x="74613" y="68263"/>
            <a:ext cx="152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/>
              <a:t>Ex Cr</a:t>
            </a:r>
          </a:p>
        </p:txBody>
      </p:sp>
      <p:sp>
        <p:nvSpPr>
          <p:cNvPr id="56451" name="Rectangle 235"/>
          <p:cNvSpPr>
            <a:spLocks noChangeArrowheads="1"/>
          </p:cNvSpPr>
          <p:nvPr/>
        </p:nvSpPr>
        <p:spPr bwMode="auto">
          <a:xfrm>
            <a:off x="2278063" y="1660525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56452" name="Text Box 236"/>
          <p:cNvSpPr txBox="1">
            <a:spLocks noChangeArrowheads="1"/>
          </p:cNvSpPr>
          <p:nvPr/>
        </p:nvSpPr>
        <p:spPr bwMode="auto">
          <a:xfrm>
            <a:off x="96838" y="730250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56453" name="Text Box 237"/>
          <p:cNvSpPr txBox="1">
            <a:spLocks noChangeArrowheads="1"/>
          </p:cNvSpPr>
          <p:nvPr/>
        </p:nvSpPr>
        <p:spPr bwMode="auto">
          <a:xfrm>
            <a:off x="96838" y="969963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"Write Enable" high</a:t>
            </a:r>
          </a:p>
        </p:txBody>
      </p:sp>
      <p:sp>
        <p:nvSpPr>
          <p:cNvPr id="56454" name="Rectangle 239"/>
          <p:cNvSpPr>
            <a:spLocks noChangeArrowheads="1"/>
          </p:cNvSpPr>
          <p:nvPr/>
        </p:nvSpPr>
        <p:spPr bwMode="auto">
          <a:xfrm>
            <a:off x="1784350" y="2163763"/>
            <a:ext cx="731838" cy="27892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455" name="Text Box 103"/>
          <p:cNvSpPr txBox="1">
            <a:spLocks noChangeArrowheads="1"/>
          </p:cNvSpPr>
          <p:nvPr>
            <p:custDataLst>
              <p:tags r:id="rId124"/>
            </p:custDataLst>
          </p:nvPr>
        </p:nvSpPr>
        <p:spPr bwMode="auto">
          <a:xfrm>
            <a:off x="1660525" y="2286000"/>
            <a:ext cx="10064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200" b="1">
                <a:latin typeface="Calibri" pitchFamily="34" charset="0"/>
              </a:rPr>
              <a:t>Binary Address Decoder</a:t>
            </a:r>
          </a:p>
        </p:txBody>
      </p:sp>
      <p:sp>
        <p:nvSpPr>
          <p:cNvPr id="56456" name="Text Box 231"/>
          <p:cNvSpPr txBox="1">
            <a:spLocks noChangeArrowheads="1"/>
          </p:cNvSpPr>
          <p:nvPr/>
        </p:nvSpPr>
        <p:spPr bwMode="auto">
          <a:xfrm>
            <a:off x="95250" y="1778000"/>
            <a:ext cx="15811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How do the </a:t>
            </a:r>
            <a:r>
              <a:rPr lang="en-US" sz="1400" b="1">
                <a:solidFill>
                  <a:srgbClr val="EB102C"/>
                </a:solidFill>
                <a:latin typeface="Courier New" pitchFamily="49" charset="0"/>
              </a:rPr>
              <a:t>*</a:t>
            </a:r>
            <a:r>
              <a:rPr lang="en-US" sz="1000" b="1"/>
              <a:t> AND gates make sure that the value does NOT go into memory location #0?</a:t>
            </a:r>
          </a:p>
        </p:txBody>
      </p:sp>
      <p:sp>
        <p:nvSpPr>
          <p:cNvPr id="56457" name="TextBox 240"/>
          <p:cNvSpPr txBox="1">
            <a:spLocks noChangeArrowheads="1"/>
          </p:cNvSpPr>
          <p:nvPr/>
        </p:nvSpPr>
        <p:spPr bwMode="auto">
          <a:xfrm>
            <a:off x="8420100" y="1371600"/>
            <a:ext cx="492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0</a:t>
            </a:r>
          </a:p>
        </p:txBody>
      </p:sp>
      <p:sp>
        <p:nvSpPr>
          <p:cNvPr id="56458" name="TextBox 241"/>
          <p:cNvSpPr txBox="1">
            <a:spLocks noChangeArrowheads="1"/>
          </p:cNvSpPr>
          <p:nvPr/>
        </p:nvSpPr>
        <p:spPr bwMode="auto">
          <a:xfrm>
            <a:off x="8420100" y="2522538"/>
            <a:ext cx="4921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1</a:t>
            </a:r>
          </a:p>
        </p:txBody>
      </p:sp>
      <p:sp>
        <p:nvSpPr>
          <p:cNvPr id="56459" name="Line 27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889000" y="3733800"/>
            <a:ext cx="9001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60" name="Line 28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61" name="Text Box 99"/>
          <p:cNvSpPr txBox="1">
            <a:spLocks noChangeArrowheads="1"/>
          </p:cNvSpPr>
          <p:nvPr>
            <p:custDataLst>
              <p:tags r:id="rId127"/>
            </p:custDataLst>
          </p:nvPr>
        </p:nvSpPr>
        <p:spPr bwMode="auto">
          <a:xfrm>
            <a:off x="381000" y="4035425"/>
            <a:ext cx="1143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56462" name="Text Box 219"/>
          <p:cNvSpPr txBox="1">
            <a:spLocks noChangeArrowheads="1"/>
          </p:cNvSpPr>
          <p:nvPr>
            <p:custDataLst>
              <p:tags r:id="rId128"/>
            </p:custDataLst>
          </p:nvPr>
        </p:nvSpPr>
        <p:spPr bwMode="auto">
          <a:xfrm>
            <a:off x="152400" y="37338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A0</a:t>
            </a:r>
          </a:p>
        </p:txBody>
      </p:sp>
      <p:sp>
        <p:nvSpPr>
          <p:cNvPr id="56463" name="Text Box 219"/>
          <p:cNvSpPr txBox="1"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457200" y="3568700"/>
            <a:ext cx="914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4338" name="Ink 2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0213" y="142875"/>
              <a:ext cx="176212" cy="207963"/>
            </p14:xfrm>
          </p:contentPart>
        </mc:Choice>
        <mc:Fallback xmlns="">
          <p:pic>
            <p:nvPicPr>
              <p:cNvPr id="14338" name="Ink 2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230844" y="130642"/>
                <a:ext cx="198914" cy="232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4339" name="Ink 2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7800" y="422275"/>
              <a:ext cx="177800" cy="234950"/>
            </p14:xfrm>
          </p:contentPart>
        </mc:Choice>
        <mc:Fallback xmlns="">
          <p:pic>
            <p:nvPicPr>
              <p:cNvPr id="14339" name="Ink 2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977002" y="409302"/>
                <a:ext cx="201195" cy="259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4340" name="Ink 2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3800" y="766763"/>
              <a:ext cx="182563" cy="182562"/>
            </p14:xfrm>
          </p:contentPart>
        </mc:Choice>
        <mc:Fallback xmlns="">
          <p:pic>
            <p:nvPicPr>
              <p:cNvPr id="14340" name="Ink 2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727331" y="753800"/>
                <a:ext cx="201251" cy="205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4341" name="Ink 2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7550" y="3182938"/>
              <a:ext cx="827088" cy="1420812"/>
            </p14:xfrm>
          </p:contentPart>
        </mc:Choice>
        <mc:Fallback xmlns="">
          <p:pic>
            <p:nvPicPr>
              <p:cNvPr id="14341" name="Ink 2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11069" y="3179338"/>
                <a:ext cx="842571" cy="1433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4342" name="Ink 2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6325" y="5503863"/>
              <a:ext cx="811213" cy="114300"/>
            </p14:xfrm>
          </p:contentPart>
        </mc:Choice>
        <mc:Fallback xmlns="">
          <p:pic>
            <p:nvPicPr>
              <p:cNvPr id="14342" name="Ink 2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072004" y="5491283"/>
                <a:ext cx="819494" cy="138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4343" name="Ink 2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8013" y="2114550"/>
              <a:ext cx="1284287" cy="3498850"/>
            </p14:xfrm>
          </p:contentPart>
        </mc:Choice>
        <mc:Fallback xmlns="">
          <p:pic>
            <p:nvPicPr>
              <p:cNvPr id="14343" name="Ink 2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867572" y="2104110"/>
                <a:ext cx="1300489" cy="3520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4344" name="Ink 2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1738" y="3322638"/>
              <a:ext cx="666750" cy="104775"/>
            </p14:xfrm>
          </p:contentPart>
        </mc:Choice>
        <mc:Fallback xmlns="">
          <p:pic>
            <p:nvPicPr>
              <p:cNvPr id="14344" name="Ink 2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464898" y="3312557"/>
                <a:ext cx="686191" cy="12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4345" name="Ink 2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9488" y="4364038"/>
              <a:ext cx="114300" cy="127000"/>
            </p14:xfrm>
          </p:contentPart>
        </mc:Choice>
        <mc:Fallback xmlns="">
          <p:pic>
            <p:nvPicPr>
              <p:cNvPr id="14345" name="Ink 2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2241916" y="4360080"/>
                <a:ext cx="131968" cy="139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4346" name="Ink 2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4563" y="4722813"/>
              <a:ext cx="150812" cy="134937"/>
            </p14:xfrm>
          </p:contentPart>
        </mc:Choice>
        <mc:Fallback xmlns="">
          <p:pic>
            <p:nvPicPr>
              <p:cNvPr id="14346" name="Ink 2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2205565" y="4714515"/>
                <a:ext cx="169529" cy="152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4347" name="Ink 2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3575" y="2652713"/>
              <a:ext cx="311150" cy="325437"/>
            </p14:xfrm>
          </p:contentPart>
        </mc:Choice>
        <mc:Fallback xmlns="">
          <p:pic>
            <p:nvPicPr>
              <p:cNvPr id="14347" name="Ink 2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728467" y="2639033"/>
                <a:ext cx="342085" cy="354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348" name="Ink 2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7738" y="2667000"/>
              <a:ext cx="3530600" cy="700088"/>
            </p14:xfrm>
          </p:contentPart>
        </mc:Choice>
        <mc:Fallback xmlns="">
          <p:pic>
            <p:nvPicPr>
              <p:cNvPr id="14348" name="Ink 2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3476219" y="2651163"/>
                <a:ext cx="3555078" cy="728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4349" name="Ink 2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9638" y="2638425"/>
              <a:ext cx="179387" cy="368300"/>
            </p14:xfrm>
          </p:contentPart>
        </mc:Choice>
        <mc:Fallback xmlns="">
          <p:pic>
            <p:nvPicPr>
              <p:cNvPr id="14349" name="Ink 2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250633" y="2622944"/>
                <a:ext cx="203521" cy="39818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ounded Rectangle 239"/>
          <p:cNvSpPr/>
          <p:nvPr/>
        </p:nvSpPr>
        <p:spPr bwMode="auto">
          <a:xfrm>
            <a:off x="3568700" y="2374900"/>
            <a:ext cx="5486400" cy="1116013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pitchFamily="1" charset="0"/>
              <a:ea typeface="ＭＳ Ｐゴシック" pitchFamily="1" charset="-128"/>
            </a:endParaRPr>
          </a:p>
        </p:txBody>
      </p:sp>
      <p:grpSp>
        <p:nvGrpSpPr>
          <p:cNvPr id="57347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57573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57590" name="Rectangle 4"/>
              <p:cNvSpPr>
                <a:spLocks noChangeArrowheads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91" name="Freeform 5"/>
              <p:cNvSpPr>
                <a:spLocks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92" name="Rectangle 6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7593" name="Line 7"/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94" name="Line 8"/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95" name="Rectangle 9"/>
              <p:cNvSpPr>
                <a:spLocks noChangeArrowheads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7596" name="Rectangle 10"/>
              <p:cNvSpPr>
                <a:spLocks noChangeArrowheads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7574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57583" name="Rectangle 12"/>
              <p:cNvSpPr>
                <a:spLocks noChangeArrowheads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84" name="Freeform 13"/>
              <p:cNvSpPr>
                <a:spLocks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85" name="Rectangle 14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7586" name="Line 15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87" name="Line 16"/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88" name="Rectangle 17"/>
              <p:cNvSpPr>
                <a:spLocks noChangeArrowheads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7589" name="Rectangle 18"/>
              <p:cNvSpPr>
                <a:spLocks noChangeArrowheads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7575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57576" name="Rectangle 20"/>
              <p:cNvSpPr>
                <a:spLocks noChangeArrowheads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77" name="Freeform 21"/>
              <p:cNvSpPr>
                <a:spLocks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78" name="Rectangle 22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7579" name="Line 23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80" name="Line 24"/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81" name="Rectangle 25"/>
              <p:cNvSpPr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7582" name="Rectangle 26"/>
              <p:cNvSpPr>
                <a:spLocks noChangeArrowheads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7348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89000" y="3733800"/>
            <a:ext cx="9001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Line 2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0" name="Line 2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351" name="Group 3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57549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57566" name="Rectangle 32"/>
              <p:cNvSpPr>
                <a:spLocks noChangeArrowheads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67" name="Freeform 33"/>
              <p:cNvSpPr>
                <a:spLocks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68" name="Rectangle 34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7569" name="Line 35"/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70" name="Line 36"/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71" name="Rectangle 37"/>
              <p:cNvSpPr>
                <a:spLocks noChangeArrowheads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7572" name="Rectangle 38"/>
              <p:cNvSpPr>
                <a:spLocks noChangeArrowheads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7550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57559" name="Rectangle 40"/>
              <p:cNvSpPr>
                <a:spLocks noChangeArrowheads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60" name="Freeform 41"/>
              <p:cNvSpPr>
                <a:spLocks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61" name="Rectangle 42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7562" name="Line 43"/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63" name="Line 44"/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64" name="Rectangle 45"/>
              <p:cNvSpPr>
                <a:spLocks noChangeArrowheads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7565" name="Rectangle 46"/>
              <p:cNvSpPr>
                <a:spLocks noChangeArrowheads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7551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57552" name="Rectangle 48"/>
              <p:cNvSpPr>
                <a:spLocks noChangeArrowheads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53" name="Freeform 49"/>
              <p:cNvSpPr>
                <a:spLocks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54" name="Rectangle 50"/>
              <p:cNvSpPr>
                <a:spLocks noChangeArrowheads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7555" name="Line 51"/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56" name="Line 52"/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57" name="Rectangle 53"/>
              <p:cNvSpPr>
                <a:spLocks noChangeArrowheads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7558" name="Rectangle 54"/>
              <p:cNvSpPr>
                <a:spLocks noChangeArrowheads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7352" name="Line 5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353" name="Group 5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57546" name="Freeform 57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47" name="Freeform 58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48" name="Line 59"/>
            <p:cNvSpPr>
              <a:spLocks noChangeShapeType="1"/>
            </p:cNvSpPr>
            <p:nvPr>
              <p:custDataLst>
                <p:tags r:id="rId17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354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57543" name="Freeform 61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44" name="Freeform 62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45" name="Line 63"/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355" name="Line 6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Line 6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Line 6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8" name="Line 6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9" name="Line 6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0" name="Line 69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1" name="Line 7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2" name="Line 7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3" name="Line 7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4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5" name="Line 7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6" name="Line 7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7" name="Line 7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8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9" name="Line 7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0" name="Line 79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1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2" name="Line 8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3" name="Line 8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4" name="Line 8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5" name="Line 8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6" name="Line 8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7" name="Line 86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8" name="Line 8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9" name="Line 8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0" name="Line 8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1" name="Line 9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2" name="Line 9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3" name="Line 9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4" name="Line 93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5" name="Line 94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6" name="Text Box 9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6934200" y="120650"/>
            <a:ext cx="210185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Arial" pitchFamily="34" charset="0"/>
              </a:rPr>
              <a:t>LOAD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Arial" pitchFamily="34" charset="0"/>
              </a:rPr>
              <a:t>takes data from mem. location #1</a:t>
            </a:r>
          </a:p>
        </p:txBody>
      </p:sp>
      <p:sp>
        <p:nvSpPr>
          <p:cNvPr id="57387" name="Text Box 9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57388" name="Text Box 97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57389" name="Text Box 98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57390" name="Text Box 99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381000" y="4035425"/>
            <a:ext cx="1143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57391" name="Text Box 101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57392" name="Text Box 102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57393" name="Text Box 103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1660525" y="2286000"/>
            <a:ext cx="10064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200" b="1">
                <a:latin typeface="Calibri" pitchFamily="34" charset="0"/>
              </a:rPr>
              <a:t>Binary Address Decoder</a:t>
            </a:r>
          </a:p>
        </p:txBody>
      </p:sp>
      <p:sp>
        <p:nvSpPr>
          <p:cNvPr id="57394" name="Text Box 104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57395" name="Line 105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96" name="Line 106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97" name="Line 107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98" name="Line 108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99" name="Line 109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00" name="Line 110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01" name="Line 111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02" name="Line 112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03" name="Line 113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04" name="Line 114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05" name="Line 115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06" name="Line 116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07" name="Line 117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408" name="Group 119"/>
          <p:cNvGrpSpPr>
            <a:grpSpLocks/>
          </p:cNvGrpSpPr>
          <p:nvPr>
            <p:custDataLst>
              <p:tags r:id="rId62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57540" name="Freeform 120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41" name="Freeform 121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42" name="Line 122"/>
            <p:cNvSpPr>
              <a:spLocks noChangeShapeType="1"/>
            </p:cNvSpPr>
            <p:nvPr>
              <p:custDataLst>
                <p:tags r:id="rId16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409" name="Line 123"/>
          <p:cNvSpPr>
            <a:spLocks noChangeShapeType="1"/>
          </p:cNvSpPr>
          <p:nvPr>
            <p:custDataLst>
              <p:tags r:id="rId63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410" name="Group 124"/>
          <p:cNvGrpSpPr>
            <a:grpSpLocks/>
          </p:cNvGrpSpPr>
          <p:nvPr>
            <p:custDataLst>
              <p:tags r:id="rId64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57537" name="Freeform 125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38" name="Freeform 126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39" name="Line 127"/>
            <p:cNvSpPr>
              <a:spLocks noChangeShapeType="1"/>
            </p:cNvSpPr>
            <p:nvPr>
              <p:custDataLst>
                <p:tags r:id="rId16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411" name="Line 128"/>
          <p:cNvSpPr>
            <a:spLocks noChangeShapeType="1"/>
          </p:cNvSpPr>
          <p:nvPr>
            <p:custDataLst>
              <p:tags r:id="rId65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12" name="Line 129"/>
          <p:cNvSpPr>
            <a:spLocks noChangeShapeType="1"/>
          </p:cNvSpPr>
          <p:nvPr>
            <p:custDataLst>
              <p:tags r:id="rId66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13" name="Line 133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414" name="Group 134"/>
          <p:cNvGrpSpPr>
            <a:grpSpLocks/>
          </p:cNvGrpSpPr>
          <p:nvPr>
            <p:custDataLst>
              <p:tags r:id="rId68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57534" name="Freeform 135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35" name="Freeform 136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36" name="Line 137"/>
            <p:cNvSpPr>
              <a:spLocks noChangeShapeType="1"/>
            </p:cNvSpPr>
            <p:nvPr>
              <p:custDataLst>
                <p:tags r:id="rId15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415" name="Group 138"/>
          <p:cNvGrpSpPr>
            <a:grpSpLocks/>
          </p:cNvGrpSpPr>
          <p:nvPr>
            <p:custDataLst>
              <p:tags r:id="rId69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57531" name="Freeform 139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32" name="Freeform 140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33" name="Line 141"/>
            <p:cNvSpPr>
              <a:spLocks noChangeShapeType="1"/>
            </p:cNvSpPr>
            <p:nvPr>
              <p:custDataLst>
                <p:tags r:id="rId15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416" name="Group 142"/>
          <p:cNvGrpSpPr>
            <a:grpSpLocks/>
          </p:cNvGrpSpPr>
          <p:nvPr>
            <p:custDataLst>
              <p:tags r:id="rId70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57528" name="Freeform 143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29" name="Freeform 144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30" name="Line 145"/>
            <p:cNvSpPr>
              <a:spLocks noChangeShapeType="1"/>
            </p:cNvSpPr>
            <p:nvPr>
              <p:custDataLst>
                <p:tags r:id="rId15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417" name="Group 146"/>
          <p:cNvGrpSpPr>
            <a:grpSpLocks/>
          </p:cNvGrpSpPr>
          <p:nvPr>
            <p:custDataLst>
              <p:tags r:id="rId71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57525" name="Freeform 147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26" name="Freeform 148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27" name="Line 149"/>
            <p:cNvSpPr>
              <a:spLocks noChangeShapeType="1"/>
            </p:cNvSpPr>
            <p:nvPr>
              <p:custDataLst>
                <p:tags r:id="rId15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418" name="Group 150"/>
          <p:cNvGrpSpPr>
            <a:grpSpLocks/>
          </p:cNvGrpSpPr>
          <p:nvPr>
            <p:custDataLst>
              <p:tags r:id="rId72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57522" name="Freeform 151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23" name="Freeform 152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24" name="Line 153"/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419" name="Group 154"/>
          <p:cNvGrpSpPr>
            <a:grpSpLocks/>
          </p:cNvGrpSpPr>
          <p:nvPr>
            <p:custDataLst>
              <p:tags r:id="rId73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57519" name="Freeform 155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20" name="Freeform 156"/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21" name="Line 157"/>
            <p:cNvSpPr>
              <a:spLocks noChangeShapeType="1"/>
            </p:cNvSpPr>
            <p:nvPr>
              <p:custDataLst>
                <p:tags r:id="rId14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420" name="Line 158"/>
          <p:cNvSpPr>
            <a:spLocks noChangeShapeType="1"/>
          </p:cNvSpPr>
          <p:nvPr>
            <p:custDataLst>
              <p:tags r:id="rId74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21" name="Line 159"/>
          <p:cNvSpPr>
            <a:spLocks noChangeShapeType="1"/>
          </p:cNvSpPr>
          <p:nvPr>
            <p:custDataLst>
              <p:tags r:id="rId75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22" name="Line 160"/>
          <p:cNvSpPr>
            <a:spLocks noChangeShapeType="1"/>
          </p:cNvSpPr>
          <p:nvPr>
            <p:custDataLst>
              <p:tags r:id="rId76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23" name="Line 161"/>
          <p:cNvSpPr>
            <a:spLocks noChangeShapeType="1"/>
          </p:cNvSpPr>
          <p:nvPr>
            <p:custDataLst>
              <p:tags r:id="rId77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24" name="Line 162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25" name="Line 163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26" name="Line 164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27" name="Line 165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28" name="Line 166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29" name="Line 167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30" name="Line 168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31" name="Line 169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32" name="Line 170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433" name="Group 171"/>
          <p:cNvGrpSpPr>
            <a:grpSpLocks/>
          </p:cNvGrpSpPr>
          <p:nvPr>
            <p:custDataLst>
              <p:tags r:id="rId87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57513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7517" name="Freeform 173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18" name="Freeform 174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514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7515" name="Freeform 176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16" name="Freeform 177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434" name="Group 178"/>
          <p:cNvGrpSpPr>
            <a:grpSpLocks/>
          </p:cNvGrpSpPr>
          <p:nvPr>
            <p:custDataLst>
              <p:tags r:id="rId88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57507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7511" name="Freeform 180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12" name="Freeform 181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508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7509" name="Freeform 183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10" name="Freeform 184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435" name="Group 185"/>
          <p:cNvGrpSpPr>
            <a:grpSpLocks/>
          </p:cNvGrpSpPr>
          <p:nvPr>
            <p:custDataLst>
              <p:tags r:id="rId89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57501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7505" name="Freeform 187"/>
              <p:cNvSpPr>
                <a:spLocks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06" name="Freeform 188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502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7503" name="Freeform 190"/>
              <p:cNvSpPr>
                <a:spLocks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04" name="Freeform 191"/>
              <p:cNvSpPr>
                <a:spLocks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7436" name="Line 192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37" name="Line 193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38" name="Line 194"/>
          <p:cNvSpPr>
            <a:spLocks noChangeShapeType="1"/>
          </p:cNvSpPr>
          <p:nvPr>
            <p:custDataLst>
              <p:tags r:id="rId92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39" name="Line 195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0" name="Line 196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1" name="Line 197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2" name="Line 198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3" name="Line 199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4" name="Line 200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5" name="Line 201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6" name="Line 202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7" name="Text Box 203"/>
          <p:cNvSpPr txBox="1">
            <a:spLocks noChangeArrowheads="1"/>
          </p:cNvSpPr>
          <p:nvPr>
            <p:custDataLst>
              <p:tags r:id="rId101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57448" name="Line 204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9" name="Line 205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50" name="Line 206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51" name="Line 207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52" name="Line 208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53" name="Line 209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54" name="Line 210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55" name="Line 211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56" name="Line 212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57" name="Line 213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58" name="Line 214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59" name="Line 215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60" name="Line 216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61" name="Line 217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62" name="Line 218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63" name="Text Box 219"/>
          <p:cNvSpPr txBox="1">
            <a:spLocks noChangeArrowheads="1"/>
          </p:cNvSpPr>
          <p:nvPr>
            <p:custDataLst>
              <p:tags r:id="rId117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57464" name="Text Box 220"/>
          <p:cNvSpPr txBox="1">
            <a:spLocks noChangeArrowheads="1"/>
          </p:cNvSpPr>
          <p:nvPr>
            <p:custDataLst>
              <p:tags r:id="rId118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57465" name="Line 221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66" name="Line 222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67" name="Line 223"/>
          <p:cNvSpPr>
            <a:spLocks noChangeShapeType="1"/>
          </p:cNvSpPr>
          <p:nvPr>
            <p:custDataLst>
              <p:tags r:id="rId121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68" name="Line 224"/>
          <p:cNvSpPr>
            <a:spLocks noChangeShapeType="1"/>
          </p:cNvSpPr>
          <p:nvPr>
            <p:custDataLst>
              <p:tags r:id="rId122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69" name="Line 225"/>
          <p:cNvSpPr>
            <a:spLocks noChangeShapeType="1"/>
          </p:cNvSpPr>
          <p:nvPr>
            <p:custDataLst>
              <p:tags r:id="rId123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70" name="Line 226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71" name="Text Box 227"/>
          <p:cNvSpPr txBox="1">
            <a:spLocks noChangeArrowheads="1"/>
          </p:cNvSpPr>
          <p:nvPr>
            <p:custDataLst>
              <p:tags r:id="rId125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7472" name="Text Box 228"/>
          <p:cNvSpPr txBox="1">
            <a:spLocks noChangeArrowheads="1"/>
          </p:cNvSpPr>
          <p:nvPr>
            <p:custDataLst>
              <p:tags r:id="rId126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7473" name="Text Box 229"/>
          <p:cNvSpPr txBox="1">
            <a:spLocks noChangeArrowheads="1"/>
          </p:cNvSpPr>
          <p:nvPr>
            <p:custDataLst>
              <p:tags r:id="rId127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7474" name="Text Box 230"/>
          <p:cNvSpPr txBox="1">
            <a:spLocks noChangeArrowheads="1"/>
          </p:cNvSpPr>
          <p:nvPr/>
        </p:nvSpPr>
        <p:spPr bwMode="auto">
          <a:xfrm>
            <a:off x="106363" y="8890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Suppose 101 is in Location #1</a:t>
            </a:r>
          </a:p>
        </p:txBody>
      </p:sp>
      <p:sp>
        <p:nvSpPr>
          <p:cNvPr id="57475" name="Text Box 231"/>
          <p:cNvSpPr txBox="1">
            <a:spLocks noChangeArrowheads="1"/>
          </p:cNvSpPr>
          <p:nvPr/>
        </p:nvSpPr>
        <p:spPr bwMode="auto">
          <a:xfrm>
            <a:off x="88900" y="796925"/>
            <a:ext cx="2190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Which gates will ensure bits from memory location #1 are read out?</a:t>
            </a:r>
          </a:p>
        </p:txBody>
      </p:sp>
      <p:sp>
        <p:nvSpPr>
          <p:cNvPr id="57476" name="Text Box 233"/>
          <p:cNvSpPr txBox="1">
            <a:spLocks noChangeArrowheads="1"/>
          </p:cNvSpPr>
          <p:nvPr/>
        </p:nvSpPr>
        <p:spPr bwMode="auto">
          <a:xfrm>
            <a:off x="92075" y="1184275"/>
            <a:ext cx="2422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Which gates will ensure bits from memory location #0 are </a:t>
            </a:r>
            <a:r>
              <a:rPr lang="en-US" sz="1000" b="1" i="1"/>
              <a:t>not</a:t>
            </a:r>
            <a:r>
              <a:rPr lang="en-US" sz="1000" b="1"/>
              <a:t> read out?</a:t>
            </a:r>
          </a:p>
        </p:txBody>
      </p:sp>
      <p:sp>
        <p:nvSpPr>
          <p:cNvPr id="57477" name="Rectangle 234"/>
          <p:cNvSpPr>
            <a:spLocks noChangeArrowheads="1"/>
          </p:cNvSpPr>
          <p:nvPr/>
        </p:nvSpPr>
        <p:spPr bwMode="auto">
          <a:xfrm>
            <a:off x="2265363" y="1643063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57478" name="Text Box 235"/>
          <p:cNvSpPr txBox="1">
            <a:spLocks noChangeArrowheads="1"/>
          </p:cNvSpPr>
          <p:nvPr/>
        </p:nvSpPr>
        <p:spPr bwMode="auto">
          <a:xfrm>
            <a:off x="88900" y="32543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57479" name="Text Box 236"/>
          <p:cNvSpPr txBox="1">
            <a:spLocks noChangeArrowheads="1"/>
          </p:cNvSpPr>
          <p:nvPr/>
        </p:nvSpPr>
        <p:spPr bwMode="auto">
          <a:xfrm>
            <a:off x="88900" y="56038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"Read Enable" high</a:t>
            </a:r>
          </a:p>
        </p:txBody>
      </p:sp>
      <p:sp>
        <p:nvSpPr>
          <p:cNvPr id="57480" name="Rectangle 237"/>
          <p:cNvSpPr>
            <a:spLocks noChangeArrowheads="1"/>
          </p:cNvSpPr>
          <p:nvPr/>
        </p:nvSpPr>
        <p:spPr bwMode="auto">
          <a:xfrm>
            <a:off x="1784350" y="2163763"/>
            <a:ext cx="731838" cy="27892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481" name="Text Box 233"/>
          <p:cNvSpPr txBox="1">
            <a:spLocks noChangeArrowheads="1"/>
          </p:cNvSpPr>
          <p:nvPr/>
        </p:nvSpPr>
        <p:spPr bwMode="auto">
          <a:xfrm>
            <a:off x="92075" y="1581150"/>
            <a:ext cx="2117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 i="1">
                <a:solidFill>
                  <a:srgbClr val="C00000"/>
                </a:solidFill>
              </a:rPr>
              <a:t>5. Draw where the "Read Enable" wire should go!</a:t>
            </a:r>
          </a:p>
        </p:txBody>
      </p:sp>
      <p:sp>
        <p:nvSpPr>
          <p:cNvPr id="57482" name="TextBox 237"/>
          <p:cNvSpPr txBox="1">
            <a:spLocks noChangeArrowheads="1"/>
          </p:cNvSpPr>
          <p:nvPr/>
        </p:nvSpPr>
        <p:spPr bwMode="auto">
          <a:xfrm>
            <a:off x="8420100" y="1371600"/>
            <a:ext cx="492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0</a:t>
            </a:r>
          </a:p>
        </p:txBody>
      </p:sp>
      <p:sp>
        <p:nvSpPr>
          <p:cNvPr id="57483" name="TextBox 240"/>
          <p:cNvSpPr txBox="1">
            <a:spLocks noChangeArrowheads="1"/>
          </p:cNvSpPr>
          <p:nvPr/>
        </p:nvSpPr>
        <p:spPr bwMode="auto">
          <a:xfrm>
            <a:off x="8420100" y="2522538"/>
            <a:ext cx="4921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1</a:t>
            </a:r>
          </a:p>
        </p:txBody>
      </p:sp>
      <p:sp>
        <p:nvSpPr>
          <p:cNvPr id="57484" name="Text Box 219"/>
          <p:cNvSpPr txBox="1">
            <a:spLocks noChangeArrowheads="1"/>
          </p:cNvSpPr>
          <p:nvPr>
            <p:custDataLst>
              <p:tags r:id="rId128"/>
            </p:custDataLst>
          </p:nvPr>
        </p:nvSpPr>
        <p:spPr bwMode="auto">
          <a:xfrm>
            <a:off x="152400" y="37338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A0</a:t>
            </a:r>
          </a:p>
        </p:txBody>
      </p:sp>
      <p:sp>
        <p:nvSpPr>
          <p:cNvPr id="57485" name="Text Box 219"/>
          <p:cNvSpPr txBox="1"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457200" y="3568700"/>
            <a:ext cx="914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5362" name="Ink 2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8500" y="1119188"/>
              <a:ext cx="4910138" cy="762000"/>
            </p14:xfrm>
          </p:contentPart>
        </mc:Choice>
        <mc:Fallback xmlns="">
          <p:pic>
            <p:nvPicPr>
              <p:cNvPr id="15362" name="Ink 2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234900" y="1110189"/>
                <a:ext cx="4916618" cy="784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5363" name="Ink 2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5138" y="2697163"/>
              <a:ext cx="193675" cy="280987"/>
            </p14:xfrm>
          </p:contentPart>
        </mc:Choice>
        <mc:Fallback xmlns="">
          <p:pic>
            <p:nvPicPr>
              <p:cNvPr id="15363" name="Ink 2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261818" y="2682412"/>
                <a:ext cx="214194" cy="311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5364" name="Ink 2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5638" y="2703513"/>
              <a:ext cx="204787" cy="266700"/>
            </p14:xfrm>
          </p:contentPart>
        </mc:Choice>
        <mc:Fallback xmlns="">
          <p:pic>
            <p:nvPicPr>
              <p:cNvPr id="15364" name="Ink 2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5719802" y="2688036"/>
                <a:ext cx="236819" cy="298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5365" name="Ink 2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96150" y="2667000"/>
              <a:ext cx="193675" cy="342900"/>
            </p14:xfrm>
          </p:contentPart>
        </mc:Choice>
        <mc:Fallback xmlns="">
          <p:pic>
            <p:nvPicPr>
              <p:cNvPr id="15365" name="Ink 2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281724" y="2651152"/>
                <a:ext cx="224692" cy="373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5366" name="Ink 2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4213" y="5791200"/>
              <a:ext cx="2513012" cy="131763"/>
            </p14:xfrm>
          </p:contentPart>
        </mc:Choice>
        <mc:Fallback xmlns="">
          <p:pic>
            <p:nvPicPr>
              <p:cNvPr id="15366" name="Ink 2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671974" y="5776800"/>
                <a:ext cx="2533531" cy="1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5367" name="Ink 2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1088" y="3487738"/>
              <a:ext cx="266700" cy="508000"/>
            </p14:xfrm>
          </p:contentPart>
        </mc:Choice>
        <mc:Fallback xmlns="">
          <p:pic>
            <p:nvPicPr>
              <p:cNvPr id="15367" name="Ink 2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66331" y="3473337"/>
                <a:ext cx="297653" cy="538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5368" name="Ink 2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1663" y="3732213"/>
              <a:ext cx="579437" cy="2154237"/>
            </p14:xfrm>
          </p:contentPart>
        </mc:Choice>
        <mc:Fallback xmlns="">
          <p:pic>
            <p:nvPicPr>
              <p:cNvPr id="15368" name="Ink 2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129426" y="3717453"/>
                <a:ext cx="606070" cy="2174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5369" name="Ink 2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7900" y="4689475"/>
              <a:ext cx="2678113" cy="733425"/>
            </p14:xfrm>
          </p:contentPart>
        </mc:Choice>
        <mc:Fallback xmlns="">
          <p:pic>
            <p:nvPicPr>
              <p:cNvPr id="15369" name="Ink 2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503860" y="4675080"/>
                <a:ext cx="2705474" cy="758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5370" name="Ink 2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91338" y="4846638"/>
              <a:ext cx="835025" cy="514350"/>
            </p14:xfrm>
          </p:contentPart>
        </mc:Choice>
        <mc:Fallback xmlns="">
          <p:pic>
            <p:nvPicPr>
              <p:cNvPr id="15370" name="Ink 2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883420" y="4831521"/>
                <a:ext cx="858420" cy="541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5371" name="Ink 2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4713" y="2936875"/>
              <a:ext cx="334962" cy="1749425"/>
            </p14:xfrm>
          </p:contentPart>
        </mc:Choice>
        <mc:Fallback xmlns="">
          <p:pic>
            <p:nvPicPr>
              <p:cNvPr id="15371" name="Ink 2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678590" y="2930756"/>
                <a:ext cx="348288" cy="1767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5372" name="Ink 2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7113" y="2984500"/>
              <a:ext cx="282575" cy="1662113"/>
            </p14:xfrm>
          </p:contentPart>
        </mc:Choice>
        <mc:Fallback xmlns="">
          <p:pic>
            <p:nvPicPr>
              <p:cNvPr id="15372" name="Ink 2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096314" y="2972980"/>
                <a:ext cx="299853" cy="1686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373" name="Ink 2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2225" y="2928938"/>
              <a:ext cx="230188" cy="1663700"/>
            </p14:xfrm>
          </p:contentPart>
        </mc:Choice>
        <mc:Fallback xmlns="">
          <p:pic>
            <p:nvPicPr>
              <p:cNvPr id="15373" name="Ink 2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631058" y="2917057"/>
                <a:ext cx="245318" cy="1680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374" name="Ink 2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6188" y="3363913"/>
              <a:ext cx="265112" cy="427037"/>
            </p14:xfrm>
          </p:contentPart>
        </mc:Choice>
        <mc:Fallback xmlns="">
          <p:pic>
            <p:nvPicPr>
              <p:cNvPr id="15374" name="Ink 2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2503941" y="3349870"/>
                <a:ext cx="291047" cy="44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375" name="Ink 2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0175" y="3790950"/>
              <a:ext cx="241300" cy="1050925"/>
            </p14:xfrm>
          </p:contentPart>
        </mc:Choice>
        <mc:Fallback xmlns="">
          <p:pic>
            <p:nvPicPr>
              <p:cNvPr id="15375" name="Ink 2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656150" y="3778709"/>
                <a:ext cx="260719" cy="1076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5376" name="Ink 2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5763" y="4786313"/>
              <a:ext cx="469900" cy="42862"/>
            </p14:xfrm>
          </p:contentPart>
        </mc:Choice>
        <mc:Fallback xmlns="">
          <p:pic>
            <p:nvPicPr>
              <p:cNvPr id="15376" name="Ink 2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912800" y="4772266"/>
                <a:ext cx="495465" cy="7059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65588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19600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73613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27625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4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81638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5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35650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6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57563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711575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8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98600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52613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206625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60638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914650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3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268663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4" name="Rectangle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90575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5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44588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6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702175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7" name="Rectangle 1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056188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8" name="Rectangle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410200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9" name="Rectangle 2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764213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90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782888" y="635000"/>
            <a:ext cx="5778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PC</a:t>
            </a:r>
          </a:p>
        </p:txBody>
      </p:sp>
      <p:sp>
        <p:nvSpPr>
          <p:cNvPr id="58391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31775" y="5129213"/>
            <a:ext cx="5778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IR</a:t>
            </a:r>
            <a:endParaRPr lang="en-US" sz="14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58392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072188" y="3870325"/>
            <a:ext cx="6778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8F01B8"/>
                </a:solidFill>
                <a:latin typeface="Comic Sans MS" pitchFamily="66" charset="0"/>
              </a:rPr>
              <a:t>Reg3</a:t>
            </a:r>
          </a:p>
        </p:txBody>
      </p:sp>
      <p:sp>
        <p:nvSpPr>
          <p:cNvPr id="58393" name="Text Box 2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846638" y="608013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1</a:t>
            </a:r>
          </a:p>
        </p:txBody>
      </p:sp>
      <p:sp>
        <p:nvSpPr>
          <p:cNvPr id="58394" name="Text Box 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562600" y="608013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1</a:t>
            </a:r>
          </a:p>
        </p:txBody>
      </p:sp>
      <p:sp>
        <p:nvSpPr>
          <p:cNvPr id="58395" name="Text Box 2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238750" y="608013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58396" name="Text Box 2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3090863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397" name="Text Box 29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444875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58398" name="Text Box 30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797300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58399" name="Text Box 31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4151313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400" name="Text Box 32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4503738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401" name="Text Box 33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857750" y="16351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402" name="Text Box 34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210175" y="16351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58403" name="Text Box 35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5586413" y="16351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58404" name="Text Box 3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334963" y="5684838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The instruction</a:t>
            </a:r>
          </a:p>
        </p:txBody>
      </p:sp>
      <p:sp>
        <p:nvSpPr>
          <p:cNvPr id="58405" name="Text Box 37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6200" y="6056313"/>
            <a:ext cx="220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00  =  LOAD from memory  </a:t>
            </a:r>
          </a:p>
        </p:txBody>
      </p:sp>
      <p:sp>
        <p:nvSpPr>
          <p:cNvPr id="58406" name="Text Box 38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6200" y="6208713"/>
            <a:ext cx="220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01  =  STORE to memory  </a:t>
            </a:r>
          </a:p>
        </p:txBody>
      </p:sp>
      <p:sp>
        <p:nvSpPr>
          <p:cNvPr id="58407" name="Text Box 39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6200" y="6361113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10  =  add a constant to a reg. (AIM)  </a:t>
            </a:r>
          </a:p>
        </p:txBody>
      </p:sp>
      <p:sp>
        <p:nvSpPr>
          <p:cNvPr id="58408" name="Text Box 40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6200" y="6513513"/>
            <a:ext cx="220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11  =  ADD a reg. to a reg.  </a:t>
            </a:r>
          </a:p>
        </p:txBody>
      </p:sp>
      <p:sp>
        <p:nvSpPr>
          <p:cNvPr id="58409" name="Text Box 41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400175" y="5684838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Argument 1</a:t>
            </a:r>
          </a:p>
        </p:txBody>
      </p:sp>
      <p:sp>
        <p:nvSpPr>
          <p:cNvPr id="58410" name="Text Box 42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466975" y="5684838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Argument 2</a:t>
            </a:r>
          </a:p>
        </p:txBody>
      </p:sp>
      <p:sp>
        <p:nvSpPr>
          <p:cNvPr id="58411" name="Rectangle 43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4687888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2" name="Rectangle 44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5041900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3" name="Rectangle 45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5395913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4" name="Rectangle 46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5749925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5" name="Text Box 47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6067425" y="5683250"/>
            <a:ext cx="12350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the same Reg3</a:t>
            </a:r>
          </a:p>
        </p:txBody>
      </p:sp>
      <p:sp>
        <p:nvSpPr>
          <p:cNvPr id="58416" name="Rectangle 48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415925" y="5711825"/>
            <a:ext cx="1063625" cy="214313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7" name="Rectangle 49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2543175" y="5711825"/>
            <a:ext cx="1063625" cy="214313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8" name="AutoShape 50"/>
          <p:cNvSpPr>
            <a:spLocks/>
          </p:cNvSpPr>
          <p:nvPr>
            <p:custDataLst>
              <p:tags r:id="rId49"/>
            </p:custDataLst>
          </p:nvPr>
        </p:nvSpPr>
        <p:spPr bwMode="auto">
          <a:xfrm rot="-5400000">
            <a:off x="3020219" y="5037932"/>
            <a:ext cx="103187" cy="1035050"/>
          </a:xfrm>
          <a:prstGeom prst="leftBrace">
            <a:avLst>
              <a:gd name="adj1" fmla="val 83590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9" name="AutoShape 51"/>
          <p:cNvSpPr>
            <a:spLocks/>
          </p:cNvSpPr>
          <p:nvPr>
            <p:custDataLst>
              <p:tags r:id="rId50"/>
            </p:custDataLst>
          </p:nvPr>
        </p:nvSpPr>
        <p:spPr bwMode="auto">
          <a:xfrm rot="-5400000">
            <a:off x="1966119" y="5055394"/>
            <a:ext cx="103188" cy="1035050"/>
          </a:xfrm>
          <a:prstGeom prst="leftBrace">
            <a:avLst>
              <a:gd name="adj1" fmla="val 83589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20" name="AutoShape 52"/>
          <p:cNvSpPr>
            <a:spLocks/>
          </p:cNvSpPr>
          <p:nvPr>
            <p:custDataLst>
              <p:tags r:id="rId51"/>
            </p:custDataLst>
          </p:nvPr>
        </p:nvSpPr>
        <p:spPr bwMode="auto">
          <a:xfrm rot="-5400000">
            <a:off x="1082675" y="5227638"/>
            <a:ext cx="95250" cy="685800"/>
          </a:xfrm>
          <a:prstGeom prst="leftBrace">
            <a:avLst>
              <a:gd name="adj1" fmla="val 60000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21" name="Rectangle 53"/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1555750" y="5883275"/>
            <a:ext cx="911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rgbClr val="8F01B8"/>
                </a:solidFill>
                <a:latin typeface="Comic Sans MS" pitchFamily="66" charset="0"/>
              </a:rPr>
              <a:t>the register</a:t>
            </a:r>
          </a:p>
        </p:txBody>
      </p:sp>
      <p:sp>
        <p:nvSpPr>
          <p:cNvPr id="58422" name="Rectangle 54"/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2601913" y="5867400"/>
            <a:ext cx="936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the constant</a:t>
            </a:r>
          </a:p>
        </p:txBody>
      </p:sp>
      <p:sp>
        <p:nvSpPr>
          <p:cNvPr id="58423" name="Text Box 55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4770438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424" name="Text Box 5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5122863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425" name="Text Box 57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5499100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426" name="Text Box 58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4432300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58427" name="Text Box 59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4765675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58428" name="Text Box 60"/>
          <p:cNvSpPr txBox="1"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5118100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429" name="Text Box 61"/>
          <p:cNvSpPr txBox="1"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5494338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430" name="Text Box 62"/>
          <p:cNvSpPr txBox="1"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4427538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431" name="Text Box 63"/>
          <p:cNvSpPr txBox="1"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2776538" y="60213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009900"/>
                </a:solidFill>
                <a:latin typeface="Courier New" pitchFamily="49" charset="0"/>
              </a:rPr>
              <a:t>4</a:t>
            </a:r>
          </a:p>
        </p:txBody>
      </p:sp>
      <p:sp>
        <p:nvSpPr>
          <p:cNvPr id="58432" name="Text Box 64"/>
          <p:cNvSpPr txBox="1"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3221038" y="3619500"/>
            <a:ext cx="2895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000">
                <a:solidFill>
                  <a:srgbClr val="8F01B8"/>
                </a:solidFill>
                <a:latin typeface="Comic Sans MS" pitchFamily="66" charset="0"/>
              </a:rPr>
              <a:t>old value of Reg3 = 7</a:t>
            </a:r>
          </a:p>
        </p:txBody>
      </p:sp>
      <p:sp>
        <p:nvSpPr>
          <p:cNvPr id="58433" name="Text Box 65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4503738" y="5980113"/>
            <a:ext cx="1647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000">
                <a:solidFill>
                  <a:srgbClr val="F7913D"/>
                </a:solidFill>
                <a:latin typeface="Comic Sans MS" pitchFamily="66" charset="0"/>
              </a:rPr>
              <a:t>new value of Reg3 = 11</a:t>
            </a:r>
          </a:p>
        </p:txBody>
      </p:sp>
      <p:sp>
        <p:nvSpPr>
          <p:cNvPr id="58434" name="Rectangle 66"/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381000" y="3048000"/>
            <a:ext cx="1295400" cy="68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5" name="Text Box 67"/>
          <p:cNvSpPr txBox="1"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477838" y="3163888"/>
            <a:ext cx="85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clock</a:t>
            </a:r>
          </a:p>
        </p:txBody>
      </p:sp>
      <p:sp>
        <p:nvSpPr>
          <p:cNvPr id="58436" name="Line 68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1676400" y="3124200"/>
            <a:ext cx="287338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7" name="Line 69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1676400" y="3257550"/>
            <a:ext cx="46196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8" name="Line 70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1676400" y="3390900"/>
            <a:ext cx="7000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9" name="Line 71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1682750" y="3524250"/>
            <a:ext cx="1565275" cy="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0" name="Line 72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1676400" y="3657600"/>
            <a:ext cx="2079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1" name="Text Box 73"/>
          <p:cNvSpPr txBox="1">
            <a:spLocks noChangeArrowheads="1"/>
          </p:cNvSpPr>
          <p:nvPr>
            <p:custDataLst>
              <p:tags r:id="rId72"/>
            </p:custDataLst>
          </p:nvPr>
        </p:nvSpPr>
        <p:spPr bwMode="auto">
          <a:xfrm>
            <a:off x="4510088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58442" name="Text Box 74"/>
          <p:cNvSpPr txBox="1">
            <a:spLocks noChangeArrowheads="1"/>
          </p:cNvSpPr>
          <p:nvPr>
            <p:custDataLst>
              <p:tags r:id="rId73"/>
            </p:custDataLst>
          </p:nvPr>
        </p:nvSpPr>
        <p:spPr bwMode="auto">
          <a:xfrm>
            <a:off x="4162425" y="6064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58443" name="Text Box 75"/>
          <p:cNvSpPr txBox="1">
            <a:spLocks noChangeArrowheads="1"/>
          </p:cNvSpPr>
          <p:nvPr>
            <p:custDataLst>
              <p:tags r:id="rId74"/>
            </p:custDataLst>
          </p:nvPr>
        </p:nvSpPr>
        <p:spPr bwMode="auto">
          <a:xfrm>
            <a:off x="3810000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58444" name="Text Box 76"/>
          <p:cNvSpPr txBox="1">
            <a:spLocks noChangeArrowheads="1"/>
          </p:cNvSpPr>
          <p:nvPr>
            <p:custDataLst>
              <p:tags r:id="rId75"/>
            </p:custDataLst>
          </p:nvPr>
        </p:nvSpPr>
        <p:spPr bwMode="auto">
          <a:xfrm>
            <a:off x="3452813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58445" name="Text Box 77"/>
          <p:cNvSpPr txBox="1">
            <a:spLocks noChangeArrowheads="1"/>
          </p:cNvSpPr>
          <p:nvPr>
            <p:custDataLst>
              <p:tags r:id="rId76"/>
            </p:custDataLst>
          </p:nvPr>
        </p:nvSpPr>
        <p:spPr bwMode="auto">
          <a:xfrm>
            <a:off x="3108325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58446" name="Rectangle 78"/>
          <p:cNvSpPr>
            <a:spLocks noChangeArrowheads="1"/>
          </p:cNvSpPr>
          <p:nvPr>
            <p:custDataLst>
              <p:tags r:id="rId77"/>
            </p:custDataLst>
          </p:nvPr>
        </p:nvSpPr>
        <p:spPr bwMode="auto">
          <a:xfrm>
            <a:off x="7848600" y="762000"/>
            <a:ext cx="990600" cy="1143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47" name="Line 79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1957388" y="1247775"/>
            <a:ext cx="0" cy="187642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8" name="Line 80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1955800" y="1244600"/>
            <a:ext cx="5875338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9" name="Text Box 81"/>
          <p:cNvSpPr txBox="1">
            <a:spLocks noChangeArrowheads="1"/>
          </p:cNvSpPr>
          <p:nvPr>
            <p:custDataLst>
              <p:tags r:id="rId80"/>
            </p:custDataLst>
          </p:nvPr>
        </p:nvSpPr>
        <p:spPr bwMode="auto">
          <a:xfrm>
            <a:off x="1066800" y="966788"/>
            <a:ext cx="1828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980236"/>
                </a:solidFill>
                <a:latin typeface="Comic Sans MS" pitchFamily="66" charset="0"/>
              </a:rPr>
              <a:t>read enable</a:t>
            </a:r>
          </a:p>
        </p:txBody>
      </p:sp>
      <p:sp>
        <p:nvSpPr>
          <p:cNvPr id="58450" name="Text Box 82"/>
          <p:cNvSpPr txBox="1">
            <a:spLocks noChangeArrowheads="1"/>
          </p:cNvSpPr>
          <p:nvPr>
            <p:custDataLst>
              <p:tags r:id="rId81"/>
            </p:custDataLst>
          </p:nvPr>
        </p:nvSpPr>
        <p:spPr bwMode="auto">
          <a:xfrm>
            <a:off x="7889875" y="11207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RAM</a:t>
            </a:r>
          </a:p>
        </p:txBody>
      </p:sp>
      <p:sp>
        <p:nvSpPr>
          <p:cNvPr id="58451" name="Rectangle 83"/>
          <p:cNvSpPr>
            <a:spLocks noChangeArrowheads="1"/>
          </p:cNvSpPr>
          <p:nvPr>
            <p:custDataLst>
              <p:tags r:id="rId82"/>
            </p:custDataLst>
          </p:nvPr>
        </p:nvSpPr>
        <p:spPr bwMode="auto">
          <a:xfrm>
            <a:off x="4073525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2" name="Rectangle 84"/>
          <p:cNvSpPr>
            <a:spLocks noChangeArrowheads="1"/>
          </p:cNvSpPr>
          <p:nvPr>
            <p:custDataLst>
              <p:tags r:id="rId83"/>
            </p:custDataLst>
          </p:nvPr>
        </p:nvSpPr>
        <p:spPr bwMode="auto">
          <a:xfrm>
            <a:off x="4427538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3" name="Rectangle 85"/>
          <p:cNvSpPr>
            <a:spLocks noChangeArrowheads="1"/>
          </p:cNvSpPr>
          <p:nvPr>
            <p:custDataLst>
              <p:tags r:id="rId84"/>
            </p:custDataLst>
          </p:nvPr>
        </p:nvSpPr>
        <p:spPr bwMode="auto">
          <a:xfrm>
            <a:off x="4781550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4" name="Rectangle 86"/>
          <p:cNvSpPr>
            <a:spLocks noChangeArrowheads="1"/>
          </p:cNvSpPr>
          <p:nvPr>
            <p:custDataLst>
              <p:tags r:id="rId85"/>
            </p:custDataLst>
          </p:nvPr>
        </p:nvSpPr>
        <p:spPr bwMode="auto">
          <a:xfrm>
            <a:off x="5135563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5" name="Rectangle 87"/>
          <p:cNvSpPr>
            <a:spLocks noChangeArrowheads="1"/>
          </p:cNvSpPr>
          <p:nvPr>
            <p:custDataLst>
              <p:tags r:id="rId86"/>
            </p:custDataLst>
          </p:nvPr>
        </p:nvSpPr>
        <p:spPr bwMode="auto">
          <a:xfrm>
            <a:off x="5489575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6" name="Rectangle 88"/>
          <p:cNvSpPr>
            <a:spLocks noChangeArrowheads="1"/>
          </p:cNvSpPr>
          <p:nvPr>
            <p:custDataLst>
              <p:tags r:id="rId87"/>
            </p:custDataLst>
          </p:nvPr>
        </p:nvSpPr>
        <p:spPr bwMode="auto">
          <a:xfrm>
            <a:off x="5843588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7" name="Rectangle 89"/>
          <p:cNvSpPr>
            <a:spLocks noChangeArrowheads="1"/>
          </p:cNvSpPr>
          <p:nvPr>
            <p:custDataLst>
              <p:tags r:id="rId88"/>
            </p:custDataLst>
          </p:nvPr>
        </p:nvSpPr>
        <p:spPr bwMode="auto">
          <a:xfrm>
            <a:off x="3365500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8" name="Rectangle 90"/>
          <p:cNvSpPr>
            <a:spLocks noChangeArrowheads="1"/>
          </p:cNvSpPr>
          <p:nvPr>
            <p:custDataLst>
              <p:tags r:id="rId89"/>
            </p:custDataLst>
          </p:nvPr>
        </p:nvSpPr>
        <p:spPr bwMode="auto">
          <a:xfrm>
            <a:off x="3719513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9" name="Text Box 91"/>
          <p:cNvSpPr txBox="1">
            <a:spLocks noChangeArrowheads="1"/>
          </p:cNvSpPr>
          <p:nvPr>
            <p:custDataLst>
              <p:tags r:id="rId90"/>
            </p:custDataLst>
          </p:nvPr>
        </p:nvSpPr>
        <p:spPr bwMode="auto">
          <a:xfrm>
            <a:off x="5943600" y="1652588"/>
            <a:ext cx="5778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IR</a:t>
            </a:r>
          </a:p>
        </p:txBody>
      </p:sp>
      <p:sp>
        <p:nvSpPr>
          <p:cNvPr id="58460" name="Line 92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8861425" y="1728788"/>
            <a:ext cx="128588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1" name="Line 93"/>
          <p:cNvSpPr>
            <a:spLocks noChangeShapeType="1"/>
          </p:cNvSpPr>
          <p:nvPr>
            <p:custDataLst>
              <p:tags r:id="rId92"/>
            </p:custDataLst>
          </p:nvPr>
        </p:nvSpPr>
        <p:spPr bwMode="auto">
          <a:xfrm>
            <a:off x="8991600" y="1733550"/>
            <a:ext cx="0" cy="336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2" name="Line 94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7458075" y="2055813"/>
            <a:ext cx="1533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3" name="Line 95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7461250" y="1417638"/>
            <a:ext cx="0" cy="638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4" name="Line 96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3546475" y="1414463"/>
            <a:ext cx="39227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5" name="Line 97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6010275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6" name="Line 98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5653088" y="141922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7" name="Line 99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5295900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8" name="Line 100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4940300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9" name="Line 101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4583113" y="141922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" name="Line 102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4227513" y="141922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1" name="Line 103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3870325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2" name="Text Box 104"/>
          <p:cNvSpPr txBox="1">
            <a:spLocks noChangeArrowheads="1"/>
          </p:cNvSpPr>
          <p:nvPr>
            <p:custDataLst>
              <p:tags r:id="rId103"/>
            </p:custDataLst>
          </p:nvPr>
        </p:nvSpPr>
        <p:spPr bwMode="auto">
          <a:xfrm>
            <a:off x="7002463" y="2035175"/>
            <a:ext cx="1828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8 data bits</a:t>
            </a:r>
          </a:p>
        </p:txBody>
      </p:sp>
      <p:sp>
        <p:nvSpPr>
          <p:cNvPr id="58473" name="Text Box 105"/>
          <p:cNvSpPr txBox="1">
            <a:spLocks noChangeArrowheads="1"/>
          </p:cNvSpPr>
          <p:nvPr>
            <p:custDataLst>
              <p:tags r:id="rId104"/>
            </p:custDataLst>
          </p:nvPr>
        </p:nvSpPr>
        <p:spPr bwMode="auto">
          <a:xfrm>
            <a:off x="5961063" y="862013"/>
            <a:ext cx="1828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8 address bits</a:t>
            </a:r>
          </a:p>
        </p:txBody>
      </p:sp>
      <p:sp>
        <p:nvSpPr>
          <p:cNvPr id="58474" name="Line 106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6003925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5" name="Line 107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5646738" y="95250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6" name="Line 108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5289550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7" name="Line 109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4933950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8" name="Line 110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4576763" y="95250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9" name="Line 111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4221163" y="95250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0" name="Line 112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3863975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1" name="Line 113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3508375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2" name="Line 114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3521075" y="1150938"/>
            <a:ext cx="43195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3" name="Line 115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2141538" y="1408113"/>
            <a:ext cx="0" cy="18446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4" name="Line 116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2154238" y="1409700"/>
            <a:ext cx="127158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485" name="Group 117"/>
          <p:cNvGrpSpPr>
            <a:grpSpLocks/>
          </p:cNvGrpSpPr>
          <p:nvPr>
            <p:custDataLst>
              <p:tags r:id="rId116"/>
            </p:custDataLst>
          </p:nvPr>
        </p:nvGrpSpPr>
        <p:grpSpPr bwMode="auto">
          <a:xfrm rot="5400000">
            <a:off x="4803775" y="4422775"/>
            <a:ext cx="115888" cy="185738"/>
            <a:chOff x="4891" y="1600"/>
            <a:chExt cx="315" cy="408"/>
          </a:xfrm>
        </p:grpSpPr>
        <p:sp>
          <p:nvSpPr>
            <p:cNvPr id="58646" name="Freeform 118"/>
            <p:cNvSpPr>
              <a:spLocks/>
            </p:cNvSpPr>
            <p:nvPr>
              <p:custDataLst>
                <p:tags r:id="rId27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47" name="Freeform 119"/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48" name="Line 120"/>
            <p:cNvSpPr>
              <a:spLocks noChangeShapeType="1"/>
            </p:cNvSpPr>
            <p:nvPr>
              <p:custDataLst>
                <p:tags r:id="rId27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486" name="Line 121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4892675" y="4224338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7" name="Line 122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4832350" y="4343400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8" name="Line 123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2373313" y="2243138"/>
            <a:ext cx="0" cy="113823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9" name="Line 124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2384425" y="2257425"/>
            <a:ext cx="3111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0" name="Line 125"/>
          <p:cNvSpPr>
            <a:spLocks noChangeShapeType="1"/>
          </p:cNvSpPr>
          <p:nvPr>
            <p:custDataLst>
              <p:tags r:id="rId121"/>
            </p:custDataLst>
          </p:nvPr>
        </p:nvSpPr>
        <p:spPr bwMode="auto">
          <a:xfrm>
            <a:off x="3525838" y="1990725"/>
            <a:ext cx="0" cy="161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1" name="Line 126"/>
          <p:cNvSpPr>
            <a:spLocks noChangeShapeType="1"/>
          </p:cNvSpPr>
          <p:nvPr>
            <p:custDataLst>
              <p:tags r:id="rId122"/>
            </p:custDataLst>
          </p:nvPr>
        </p:nvSpPr>
        <p:spPr bwMode="auto">
          <a:xfrm>
            <a:off x="3829050" y="1984375"/>
            <a:ext cx="0" cy="368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2" name="Line 127"/>
          <p:cNvSpPr>
            <a:spLocks noChangeShapeType="1"/>
          </p:cNvSpPr>
          <p:nvPr>
            <p:custDataLst>
              <p:tags r:id="rId123"/>
            </p:custDataLst>
          </p:nvPr>
        </p:nvSpPr>
        <p:spPr bwMode="auto">
          <a:xfrm>
            <a:off x="3028950" y="2346325"/>
            <a:ext cx="8032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3" name="Line 128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2879725" y="2141538"/>
            <a:ext cx="64452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4" name="Line 129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3035300" y="2349500"/>
            <a:ext cx="0" cy="161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5" name="Line 130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2886075" y="2136775"/>
            <a:ext cx="0" cy="45561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6" name="Line 131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2697163" y="2265363"/>
            <a:ext cx="0" cy="328612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497" name="Group 132"/>
          <p:cNvGrpSpPr>
            <a:grpSpLocks/>
          </p:cNvGrpSpPr>
          <p:nvPr>
            <p:custDataLst>
              <p:tags r:id="rId128"/>
            </p:custDataLst>
          </p:nvPr>
        </p:nvGrpSpPr>
        <p:grpSpPr bwMode="auto">
          <a:xfrm rot="5400000">
            <a:off x="2729706" y="2483644"/>
            <a:ext cx="282575" cy="503238"/>
            <a:chOff x="4891" y="1600"/>
            <a:chExt cx="315" cy="408"/>
          </a:xfrm>
        </p:grpSpPr>
        <p:sp>
          <p:nvSpPr>
            <p:cNvPr id="58643" name="Freeform 133"/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44" name="Freeform 134"/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45" name="Line 135"/>
            <p:cNvSpPr>
              <a:spLocks noChangeShapeType="1"/>
            </p:cNvSpPr>
            <p:nvPr>
              <p:custDataLst>
                <p:tags r:id="rId27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498" name="Oval 136"/>
          <p:cNvSpPr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2994025" y="2508250"/>
            <a:ext cx="85725" cy="84138"/>
          </a:xfrm>
          <a:prstGeom prst="ellips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9" name="Line 137"/>
          <p:cNvSpPr>
            <a:spLocks noChangeShapeType="1"/>
          </p:cNvSpPr>
          <p:nvPr>
            <p:custDataLst>
              <p:tags r:id="rId130"/>
            </p:custDataLst>
          </p:nvPr>
        </p:nvSpPr>
        <p:spPr bwMode="auto">
          <a:xfrm>
            <a:off x="2865438" y="2878138"/>
            <a:ext cx="0" cy="161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00" name="Line 138"/>
          <p:cNvSpPr>
            <a:spLocks noChangeShapeType="1"/>
          </p:cNvSpPr>
          <p:nvPr>
            <p:custDataLst>
              <p:tags r:id="rId131"/>
            </p:custDataLst>
          </p:nvPr>
        </p:nvSpPr>
        <p:spPr bwMode="auto">
          <a:xfrm>
            <a:off x="2863850" y="3038475"/>
            <a:ext cx="108902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01" name="Line 139"/>
          <p:cNvSpPr>
            <a:spLocks noChangeShapeType="1"/>
          </p:cNvSpPr>
          <p:nvPr>
            <p:custDataLst>
              <p:tags r:id="rId132"/>
            </p:custDataLst>
          </p:nvPr>
        </p:nvSpPr>
        <p:spPr bwMode="auto">
          <a:xfrm>
            <a:off x="4275138" y="1993900"/>
            <a:ext cx="0" cy="280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02" name="Line 140"/>
          <p:cNvSpPr>
            <a:spLocks noChangeShapeType="1"/>
          </p:cNvSpPr>
          <p:nvPr>
            <p:custDataLst>
              <p:tags r:id="rId133"/>
            </p:custDataLst>
          </p:nvPr>
        </p:nvSpPr>
        <p:spPr bwMode="auto">
          <a:xfrm>
            <a:off x="4594225" y="1995488"/>
            <a:ext cx="0" cy="368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03" name="Line 141"/>
          <p:cNvSpPr>
            <a:spLocks noChangeShapeType="1"/>
          </p:cNvSpPr>
          <p:nvPr>
            <p:custDataLst>
              <p:tags r:id="rId134"/>
            </p:custDataLst>
          </p:nvPr>
        </p:nvSpPr>
        <p:spPr bwMode="auto">
          <a:xfrm>
            <a:off x="4945063" y="1989138"/>
            <a:ext cx="0" cy="368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504" name="Group 142"/>
          <p:cNvGrpSpPr>
            <a:grpSpLocks/>
          </p:cNvGrpSpPr>
          <p:nvPr>
            <p:custDataLst>
              <p:tags r:id="rId135"/>
            </p:custDataLst>
          </p:nvPr>
        </p:nvGrpSpPr>
        <p:grpSpPr bwMode="auto">
          <a:xfrm rot="5400000">
            <a:off x="4378325" y="1997076"/>
            <a:ext cx="369887" cy="1122362"/>
            <a:chOff x="4891" y="1600"/>
            <a:chExt cx="315" cy="408"/>
          </a:xfrm>
        </p:grpSpPr>
        <p:sp>
          <p:nvSpPr>
            <p:cNvPr id="58640" name="Freeform 143"/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41" name="Freeform 144"/>
            <p:cNvSpPr>
              <a:spLocks/>
            </p:cNvSpPr>
            <p:nvPr>
              <p:custDataLst>
                <p:tags r:id="rId27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42" name="Line 145"/>
            <p:cNvSpPr>
              <a:spLocks noChangeShapeType="1"/>
            </p:cNvSpPr>
            <p:nvPr>
              <p:custDataLst>
                <p:tags r:id="rId27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505" name="Oval 146"/>
          <p:cNvSpPr>
            <a:spLocks noChangeArrowheads="1"/>
          </p:cNvSpPr>
          <p:nvPr>
            <p:custDataLst>
              <p:tags r:id="rId136"/>
            </p:custDataLst>
          </p:nvPr>
        </p:nvSpPr>
        <p:spPr bwMode="auto">
          <a:xfrm>
            <a:off x="4233863" y="2279650"/>
            <a:ext cx="85725" cy="84138"/>
          </a:xfrm>
          <a:prstGeom prst="ellips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06" name="Line 147"/>
          <p:cNvSpPr>
            <a:spLocks noChangeShapeType="1"/>
          </p:cNvSpPr>
          <p:nvPr>
            <p:custDataLst>
              <p:tags r:id="rId137"/>
            </p:custDataLst>
          </p:nvPr>
        </p:nvSpPr>
        <p:spPr bwMode="auto">
          <a:xfrm>
            <a:off x="4564063" y="2727325"/>
            <a:ext cx="0" cy="7334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07" name="Line 148"/>
          <p:cNvSpPr>
            <a:spLocks noChangeShapeType="1"/>
          </p:cNvSpPr>
          <p:nvPr>
            <p:custDataLst>
              <p:tags r:id="rId138"/>
            </p:custDataLst>
          </p:nvPr>
        </p:nvSpPr>
        <p:spPr bwMode="auto">
          <a:xfrm>
            <a:off x="3530600" y="1404938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08" name="Line 149"/>
          <p:cNvSpPr>
            <a:spLocks noChangeShapeType="1"/>
          </p:cNvSpPr>
          <p:nvPr>
            <p:custDataLst>
              <p:tags r:id="rId139"/>
            </p:custDataLst>
          </p:nvPr>
        </p:nvSpPr>
        <p:spPr bwMode="auto">
          <a:xfrm>
            <a:off x="3427413" y="141287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09" name="Freeform 150"/>
          <p:cNvSpPr>
            <a:spLocks/>
          </p:cNvSpPr>
          <p:nvPr>
            <p:custDataLst>
              <p:tags r:id="rId140"/>
            </p:custDataLst>
          </p:nvPr>
        </p:nvSpPr>
        <p:spPr bwMode="auto">
          <a:xfrm>
            <a:off x="3373438" y="163036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0" name="Freeform 151"/>
          <p:cNvSpPr>
            <a:spLocks/>
          </p:cNvSpPr>
          <p:nvPr>
            <p:custDataLst>
              <p:tags r:id="rId141"/>
            </p:custDataLst>
          </p:nvPr>
        </p:nvSpPr>
        <p:spPr bwMode="auto">
          <a:xfrm>
            <a:off x="3733800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1" name="Freeform 152"/>
          <p:cNvSpPr>
            <a:spLocks/>
          </p:cNvSpPr>
          <p:nvPr>
            <p:custDataLst>
              <p:tags r:id="rId142"/>
            </p:custDataLst>
          </p:nvPr>
        </p:nvSpPr>
        <p:spPr bwMode="auto">
          <a:xfrm>
            <a:off x="4071938" y="163036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2" name="Freeform 153"/>
          <p:cNvSpPr>
            <a:spLocks/>
          </p:cNvSpPr>
          <p:nvPr>
            <p:custDataLst>
              <p:tags r:id="rId143"/>
            </p:custDataLst>
          </p:nvPr>
        </p:nvSpPr>
        <p:spPr bwMode="auto">
          <a:xfrm>
            <a:off x="4448175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3" name="Freeform 154"/>
          <p:cNvSpPr>
            <a:spLocks/>
          </p:cNvSpPr>
          <p:nvPr>
            <p:custDataLst>
              <p:tags r:id="rId144"/>
            </p:custDataLst>
          </p:nvPr>
        </p:nvSpPr>
        <p:spPr bwMode="auto">
          <a:xfrm>
            <a:off x="4794250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4" name="Freeform 155"/>
          <p:cNvSpPr>
            <a:spLocks/>
          </p:cNvSpPr>
          <p:nvPr>
            <p:custDataLst>
              <p:tags r:id="rId145"/>
            </p:custDataLst>
          </p:nvPr>
        </p:nvSpPr>
        <p:spPr bwMode="auto">
          <a:xfrm>
            <a:off x="5146675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5" name="Freeform 156"/>
          <p:cNvSpPr>
            <a:spLocks/>
          </p:cNvSpPr>
          <p:nvPr>
            <p:custDataLst>
              <p:tags r:id="rId146"/>
            </p:custDataLst>
          </p:nvPr>
        </p:nvSpPr>
        <p:spPr bwMode="auto">
          <a:xfrm>
            <a:off x="5499100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6" name="Freeform 157"/>
          <p:cNvSpPr>
            <a:spLocks/>
          </p:cNvSpPr>
          <p:nvPr>
            <p:custDataLst>
              <p:tags r:id="rId147"/>
            </p:custDataLst>
          </p:nvPr>
        </p:nvSpPr>
        <p:spPr bwMode="auto">
          <a:xfrm>
            <a:off x="5856288" y="163036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7" name="Text Box 158"/>
          <p:cNvSpPr txBox="1">
            <a:spLocks noChangeArrowheads="1"/>
          </p:cNvSpPr>
          <p:nvPr>
            <p:custDataLst>
              <p:tags r:id="rId148"/>
            </p:custDataLst>
          </p:nvPr>
        </p:nvSpPr>
        <p:spPr bwMode="auto">
          <a:xfrm>
            <a:off x="2120900" y="1411288"/>
            <a:ext cx="12033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strobe for all IR bits</a:t>
            </a:r>
          </a:p>
        </p:txBody>
      </p:sp>
      <p:sp>
        <p:nvSpPr>
          <p:cNvPr id="58518" name="Line 159"/>
          <p:cNvSpPr>
            <a:spLocks noChangeShapeType="1"/>
          </p:cNvSpPr>
          <p:nvPr>
            <p:custDataLst>
              <p:tags r:id="rId149"/>
            </p:custDataLst>
          </p:nvPr>
        </p:nvSpPr>
        <p:spPr bwMode="auto">
          <a:xfrm>
            <a:off x="5313363" y="1989138"/>
            <a:ext cx="0" cy="136048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9" name="Line 160"/>
          <p:cNvSpPr>
            <a:spLocks noChangeShapeType="1"/>
          </p:cNvSpPr>
          <p:nvPr>
            <p:custDataLst>
              <p:tags r:id="rId150"/>
            </p:custDataLst>
          </p:nvPr>
        </p:nvSpPr>
        <p:spPr bwMode="auto">
          <a:xfrm>
            <a:off x="3957638" y="2200275"/>
            <a:ext cx="0" cy="1312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0" name="Line 161"/>
          <p:cNvSpPr>
            <a:spLocks noChangeShapeType="1"/>
          </p:cNvSpPr>
          <p:nvPr>
            <p:custDataLst>
              <p:tags r:id="rId151"/>
            </p:custDataLst>
          </p:nvPr>
        </p:nvSpPr>
        <p:spPr bwMode="auto">
          <a:xfrm>
            <a:off x="3960813" y="2201863"/>
            <a:ext cx="1762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1" name="Line 162"/>
          <p:cNvSpPr>
            <a:spLocks noChangeShapeType="1"/>
          </p:cNvSpPr>
          <p:nvPr>
            <p:custDataLst>
              <p:tags r:id="rId152"/>
            </p:custDataLst>
          </p:nvPr>
        </p:nvSpPr>
        <p:spPr bwMode="auto">
          <a:xfrm>
            <a:off x="4138613" y="2198688"/>
            <a:ext cx="0" cy="177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2" name="Line 163"/>
          <p:cNvSpPr>
            <a:spLocks noChangeShapeType="1"/>
          </p:cNvSpPr>
          <p:nvPr>
            <p:custDataLst>
              <p:tags r:id="rId153"/>
            </p:custDataLst>
          </p:nvPr>
        </p:nvSpPr>
        <p:spPr bwMode="auto">
          <a:xfrm>
            <a:off x="3997325" y="2370138"/>
            <a:ext cx="3111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3" name="Line 164"/>
          <p:cNvSpPr>
            <a:spLocks noChangeShapeType="1"/>
          </p:cNvSpPr>
          <p:nvPr>
            <p:custDataLst>
              <p:tags r:id="rId154"/>
            </p:custDataLst>
          </p:nvPr>
        </p:nvSpPr>
        <p:spPr bwMode="auto">
          <a:xfrm>
            <a:off x="5656263" y="1990725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4" name="Line 165"/>
          <p:cNvSpPr>
            <a:spLocks noChangeShapeType="1"/>
          </p:cNvSpPr>
          <p:nvPr>
            <p:custDataLst>
              <p:tags r:id="rId155"/>
            </p:custDataLst>
          </p:nvPr>
        </p:nvSpPr>
        <p:spPr bwMode="auto">
          <a:xfrm>
            <a:off x="6015038" y="1990725"/>
            <a:ext cx="0" cy="90805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5" name="Line 166"/>
          <p:cNvSpPr>
            <a:spLocks noChangeShapeType="1"/>
          </p:cNvSpPr>
          <p:nvPr>
            <p:custDataLst>
              <p:tags r:id="rId156"/>
            </p:custDataLst>
          </p:nvPr>
        </p:nvSpPr>
        <p:spPr bwMode="auto">
          <a:xfrm>
            <a:off x="5572125" y="4578350"/>
            <a:ext cx="0" cy="26511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6" name="Line 167"/>
          <p:cNvSpPr>
            <a:spLocks noChangeShapeType="1"/>
          </p:cNvSpPr>
          <p:nvPr>
            <p:custDataLst>
              <p:tags r:id="rId157"/>
            </p:custDataLst>
          </p:nvPr>
        </p:nvSpPr>
        <p:spPr bwMode="auto">
          <a:xfrm>
            <a:off x="5930900" y="4578350"/>
            <a:ext cx="0" cy="13811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7" name="Line 168"/>
          <p:cNvSpPr>
            <a:spLocks noChangeShapeType="1"/>
          </p:cNvSpPr>
          <p:nvPr>
            <p:custDataLst>
              <p:tags r:id="rId158"/>
            </p:custDataLst>
          </p:nvPr>
        </p:nvSpPr>
        <p:spPr bwMode="auto">
          <a:xfrm>
            <a:off x="5203825" y="4578350"/>
            <a:ext cx="0" cy="40005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8" name="Text Box 169"/>
          <p:cNvSpPr txBox="1">
            <a:spLocks noChangeArrowheads="1"/>
          </p:cNvSpPr>
          <p:nvPr>
            <p:custDataLst>
              <p:tags r:id="rId159"/>
            </p:custDataLst>
          </p:nvPr>
        </p:nvSpPr>
        <p:spPr bwMode="auto">
          <a:xfrm>
            <a:off x="533400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529" name="Text Box 170"/>
          <p:cNvSpPr txBox="1">
            <a:spLocks noChangeArrowheads="1"/>
          </p:cNvSpPr>
          <p:nvPr>
            <p:custDataLst>
              <p:tags r:id="rId160"/>
            </p:custDataLst>
          </p:nvPr>
        </p:nvSpPr>
        <p:spPr bwMode="auto">
          <a:xfrm>
            <a:off x="887413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58530" name="Text Box 171"/>
          <p:cNvSpPr txBox="1">
            <a:spLocks noChangeArrowheads="1"/>
          </p:cNvSpPr>
          <p:nvPr>
            <p:custDataLst>
              <p:tags r:id="rId161"/>
            </p:custDataLst>
          </p:nvPr>
        </p:nvSpPr>
        <p:spPr bwMode="auto">
          <a:xfrm>
            <a:off x="1239838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58531" name="Text Box 172"/>
          <p:cNvSpPr txBox="1">
            <a:spLocks noChangeArrowheads="1"/>
          </p:cNvSpPr>
          <p:nvPr>
            <p:custDataLst>
              <p:tags r:id="rId162"/>
            </p:custDataLst>
          </p:nvPr>
        </p:nvSpPr>
        <p:spPr bwMode="auto">
          <a:xfrm>
            <a:off x="1593850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532" name="Text Box 173"/>
          <p:cNvSpPr txBox="1">
            <a:spLocks noChangeArrowheads="1"/>
          </p:cNvSpPr>
          <p:nvPr>
            <p:custDataLst>
              <p:tags r:id="rId163"/>
            </p:custDataLst>
          </p:nvPr>
        </p:nvSpPr>
        <p:spPr bwMode="auto">
          <a:xfrm>
            <a:off x="1946275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533" name="Text Box 174"/>
          <p:cNvSpPr txBox="1">
            <a:spLocks noChangeArrowheads="1"/>
          </p:cNvSpPr>
          <p:nvPr>
            <p:custDataLst>
              <p:tags r:id="rId164"/>
            </p:custDataLst>
          </p:nvPr>
        </p:nvSpPr>
        <p:spPr bwMode="auto">
          <a:xfrm>
            <a:off x="2300288" y="51069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58534" name="Text Box 175"/>
          <p:cNvSpPr txBox="1">
            <a:spLocks noChangeArrowheads="1"/>
          </p:cNvSpPr>
          <p:nvPr>
            <p:custDataLst>
              <p:tags r:id="rId165"/>
            </p:custDataLst>
          </p:nvPr>
        </p:nvSpPr>
        <p:spPr bwMode="auto">
          <a:xfrm>
            <a:off x="2652713" y="51069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58535" name="Text Box 176"/>
          <p:cNvSpPr txBox="1">
            <a:spLocks noChangeArrowheads="1"/>
          </p:cNvSpPr>
          <p:nvPr>
            <p:custDataLst>
              <p:tags r:id="rId166"/>
            </p:custDataLst>
          </p:nvPr>
        </p:nvSpPr>
        <p:spPr bwMode="auto">
          <a:xfrm>
            <a:off x="3028950" y="51069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58536" name="Rectangle 177"/>
          <p:cNvSpPr>
            <a:spLocks noChangeArrowheads="1"/>
          </p:cNvSpPr>
          <p:nvPr>
            <p:custDataLst>
              <p:tags r:id="rId167"/>
            </p:custDataLst>
          </p:nvPr>
        </p:nvSpPr>
        <p:spPr bwMode="auto">
          <a:xfrm>
            <a:off x="454025" y="44926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7" name="Freeform 178"/>
          <p:cNvSpPr>
            <a:spLocks/>
          </p:cNvSpPr>
          <p:nvPr>
            <p:custDataLst>
              <p:tags r:id="rId168"/>
            </p:custDataLst>
          </p:nvPr>
        </p:nvSpPr>
        <p:spPr bwMode="auto">
          <a:xfrm>
            <a:off x="476250" y="454025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8" name="Line 179"/>
          <p:cNvSpPr>
            <a:spLocks noChangeShapeType="1"/>
          </p:cNvSpPr>
          <p:nvPr>
            <p:custDataLst>
              <p:tags r:id="rId169"/>
            </p:custDataLst>
          </p:nvPr>
        </p:nvSpPr>
        <p:spPr bwMode="auto">
          <a:xfrm>
            <a:off x="709613" y="23495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9" name="Line 180"/>
          <p:cNvSpPr>
            <a:spLocks noChangeShapeType="1"/>
          </p:cNvSpPr>
          <p:nvPr>
            <p:custDataLst>
              <p:tags r:id="rId170"/>
            </p:custDataLst>
          </p:nvPr>
        </p:nvSpPr>
        <p:spPr bwMode="auto">
          <a:xfrm>
            <a:off x="614363" y="796925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0" name="Text Box 181"/>
          <p:cNvSpPr txBox="1">
            <a:spLocks noChangeArrowheads="1"/>
          </p:cNvSpPr>
          <p:nvPr>
            <p:custDataLst>
              <p:tags r:id="rId171"/>
            </p:custDataLst>
          </p:nvPr>
        </p:nvSpPr>
        <p:spPr bwMode="auto">
          <a:xfrm>
            <a:off x="669925" y="200025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D in</a:t>
            </a:r>
          </a:p>
        </p:txBody>
      </p:sp>
      <p:sp>
        <p:nvSpPr>
          <p:cNvPr id="58541" name="Text Box 182"/>
          <p:cNvSpPr txBox="1">
            <a:spLocks noChangeArrowheads="1"/>
          </p:cNvSpPr>
          <p:nvPr>
            <p:custDataLst>
              <p:tags r:id="rId172"/>
            </p:custDataLst>
          </p:nvPr>
        </p:nvSpPr>
        <p:spPr bwMode="auto">
          <a:xfrm>
            <a:off x="582613" y="812800"/>
            <a:ext cx="1154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Q out</a:t>
            </a:r>
          </a:p>
        </p:txBody>
      </p:sp>
      <p:sp>
        <p:nvSpPr>
          <p:cNvPr id="58542" name="Text Box 183"/>
          <p:cNvSpPr txBox="1">
            <a:spLocks noChangeArrowheads="1"/>
          </p:cNvSpPr>
          <p:nvPr>
            <p:custDataLst>
              <p:tags r:id="rId173"/>
            </p:custDataLst>
          </p:nvPr>
        </p:nvSpPr>
        <p:spPr bwMode="auto">
          <a:xfrm>
            <a:off x="73025" y="206375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strobe</a:t>
            </a:r>
          </a:p>
        </p:txBody>
      </p:sp>
      <p:sp>
        <p:nvSpPr>
          <p:cNvPr id="58543" name="Text Box 184"/>
          <p:cNvSpPr txBox="1">
            <a:spLocks noChangeArrowheads="1"/>
          </p:cNvSpPr>
          <p:nvPr>
            <p:custDataLst>
              <p:tags r:id="rId174"/>
            </p:custDataLst>
          </p:nvPr>
        </p:nvSpPr>
        <p:spPr bwMode="auto">
          <a:xfrm>
            <a:off x="2352675" y="3079750"/>
            <a:ext cx="2008188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solidFill>
                  <a:srgbClr val="009900"/>
                </a:solidFill>
                <a:latin typeface="Comic Sans MS" pitchFamily="66" charset="0"/>
              </a:rPr>
              <a:t>decode instruction</a:t>
            </a:r>
          </a:p>
        </p:txBody>
      </p:sp>
      <p:sp>
        <p:nvSpPr>
          <p:cNvPr id="58544" name="Text Box 185"/>
          <p:cNvSpPr txBox="1">
            <a:spLocks noChangeArrowheads="1"/>
          </p:cNvSpPr>
          <p:nvPr>
            <p:custDataLst>
              <p:tags r:id="rId175"/>
            </p:custDataLst>
          </p:nvPr>
        </p:nvSpPr>
        <p:spPr bwMode="auto">
          <a:xfrm>
            <a:off x="1676400" y="4070350"/>
            <a:ext cx="159067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strobe to finish instruction            (to all bits)</a:t>
            </a:r>
          </a:p>
        </p:txBody>
      </p:sp>
      <p:sp>
        <p:nvSpPr>
          <p:cNvPr id="58545" name="Line 186"/>
          <p:cNvSpPr>
            <a:spLocks noChangeShapeType="1"/>
          </p:cNvSpPr>
          <p:nvPr>
            <p:custDataLst>
              <p:tags r:id="rId176"/>
            </p:custDataLst>
          </p:nvPr>
        </p:nvSpPr>
        <p:spPr bwMode="auto">
          <a:xfrm>
            <a:off x="6007100" y="2890838"/>
            <a:ext cx="21605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6" name="Line 187"/>
          <p:cNvSpPr>
            <a:spLocks noChangeShapeType="1"/>
          </p:cNvSpPr>
          <p:nvPr>
            <p:custDataLst>
              <p:tags r:id="rId177"/>
            </p:custDataLst>
          </p:nvPr>
        </p:nvSpPr>
        <p:spPr bwMode="auto">
          <a:xfrm>
            <a:off x="5659438" y="3130550"/>
            <a:ext cx="19939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7" name="Line 188"/>
          <p:cNvSpPr>
            <a:spLocks noChangeShapeType="1"/>
          </p:cNvSpPr>
          <p:nvPr>
            <p:custDataLst>
              <p:tags r:id="rId178"/>
            </p:custDataLst>
          </p:nvPr>
        </p:nvSpPr>
        <p:spPr bwMode="auto">
          <a:xfrm>
            <a:off x="5319713" y="3338513"/>
            <a:ext cx="19542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8" name="Rectangle 189"/>
          <p:cNvSpPr>
            <a:spLocks noChangeArrowheads="1"/>
          </p:cNvSpPr>
          <p:nvPr>
            <p:custDataLst>
              <p:tags r:id="rId179"/>
            </p:custDataLst>
          </p:nvPr>
        </p:nvSpPr>
        <p:spPr bwMode="auto">
          <a:xfrm>
            <a:off x="7086600" y="4419600"/>
            <a:ext cx="1295400" cy="914400"/>
          </a:xfrm>
          <a:prstGeom prst="rect">
            <a:avLst/>
          </a:prstGeom>
          <a:solidFill>
            <a:srgbClr val="FFE5D6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49" name="Text Box 190"/>
          <p:cNvSpPr txBox="1">
            <a:spLocks noChangeArrowheads="1"/>
          </p:cNvSpPr>
          <p:nvPr>
            <p:custDataLst>
              <p:tags r:id="rId180"/>
            </p:custDataLst>
          </p:nvPr>
        </p:nvSpPr>
        <p:spPr bwMode="auto">
          <a:xfrm>
            <a:off x="7140575" y="4664075"/>
            <a:ext cx="1192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ripple8</a:t>
            </a:r>
          </a:p>
        </p:txBody>
      </p:sp>
      <p:sp>
        <p:nvSpPr>
          <p:cNvPr id="58550" name="Line 191"/>
          <p:cNvSpPr>
            <a:spLocks noChangeShapeType="1"/>
          </p:cNvSpPr>
          <p:nvPr>
            <p:custDataLst>
              <p:tags r:id="rId181"/>
            </p:custDataLst>
          </p:nvPr>
        </p:nvSpPr>
        <p:spPr bwMode="auto">
          <a:xfrm flipV="1">
            <a:off x="3963988" y="3514725"/>
            <a:ext cx="3278187" cy="47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51" name="Line 192"/>
          <p:cNvSpPr>
            <a:spLocks noChangeShapeType="1"/>
          </p:cNvSpPr>
          <p:nvPr>
            <p:custDataLst>
              <p:tags r:id="rId182"/>
            </p:custDataLst>
          </p:nvPr>
        </p:nvSpPr>
        <p:spPr bwMode="auto">
          <a:xfrm>
            <a:off x="8158163" y="2881313"/>
            <a:ext cx="0" cy="1304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52" name="Line 193"/>
          <p:cNvSpPr>
            <a:spLocks noChangeShapeType="1"/>
          </p:cNvSpPr>
          <p:nvPr>
            <p:custDataLst>
              <p:tags r:id="rId183"/>
            </p:custDataLst>
          </p:nvPr>
        </p:nvSpPr>
        <p:spPr bwMode="auto">
          <a:xfrm>
            <a:off x="4565650" y="3578225"/>
            <a:ext cx="0" cy="1701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53" name="Line 194"/>
          <p:cNvSpPr>
            <a:spLocks noChangeShapeType="1"/>
          </p:cNvSpPr>
          <p:nvPr>
            <p:custDataLst>
              <p:tags r:id="rId184"/>
            </p:custDataLst>
          </p:nvPr>
        </p:nvSpPr>
        <p:spPr bwMode="auto">
          <a:xfrm>
            <a:off x="4567238" y="4352925"/>
            <a:ext cx="13271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54" name="Line 195"/>
          <p:cNvSpPr>
            <a:spLocks noChangeShapeType="1"/>
          </p:cNvSpPr>
          <p:nvPr>
            <p:custDataLst>
              <p:tags r:id="rId185"/>
            </p:custDataLst>
          </p:nvPr>
        </p:nvSpPr>
        <p:spPr bwMode="auto">
          <a:xfrm>
            <a:off x="5233988" y="4214813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55" name="Line 196"/>
          <p:cNvSpPr>
            <a:spLocks noChangeShapeType="1"/>
          </p:cNvSpPr>
          <p:nvPr>
            <p:custDataLst>
              <p:tags r:id="rId186"/>
            </p:custDataLst>
          </p:nvPr>
        </p:nvSpPr>
        <p:spPr bwMode="auto">
          <a:xfrm>
            <a:off x="5173663" y="4333875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56" name="Line 197"/>
          <p:cNvSpPr>
            <a:spLocks noChangeShapeType="1"/>
          </p:cNvSpPr>
          <p:nvPr>
            <p:custDataLst>
              <p:tags r:id="rId187"/>
            </p:custDataLst>
          </p:nvPr>
        </p:nvSpPr>
        <p:spPr bwMode="auto">
          <a:xfrm>
            <a:off x="5599113" y="4214813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57" name="Line 198"/>
          <p:cNvSpPr>
            <a:spLocks noChangeShapeType="1"/>
          </p:cNvSpPr>
          <p:nvPr>
            <p:custDataLst>
              <p:tags r:id="rId188"/>
            </p:custDataLst>
          </p:nvPr>
        </p:nvSpPr>
        <p:spPr bwMode="auto">
          <a:xfrm>
            <a:off x="5538788" y="4333875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58" name="Line 199"/>
          <p:cNvSpPr>
            <a:spLocks noChangeShapeType="1"/>
          </p:cNvSpPr>
          <p:nvPr>
            <p:custDataLst>
              <p:tags r:id="rId189"/>
            </p:custDataLst>
          </p:nvPr>
        </p:nvSpPr>
        <p:spPr bwMode="auto">
          <a:xfrm>
            <a:off x="5959475" y="4214813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59" name="Line 200"/>
          <p:cNvSpPr>
            <a:spLocks noChangeShapeType="1"/>
          </p:cNvSpPr>
          <p:nvPr>
            <p:custDataLst>
              <p:tags r:id="rId190"/>
            </p:custDataLst>
          </p:nvPr>
        </p:nvSpPr>
        <p:spPr bwMode="auto">
          <a:xfrm>
            <a:off x="5899150" y="4333875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560" name="Group 201"/>
          <p:cNvGrpSpPr>
            <a:grpSpLocks/>
          </p:cNvGrpSpPr>
          <p:nvPr>
            <p:custDataLst>
              <p:tags r:id="rId191"/>
            </p:custDataLst>
          </p:nvPr>
        </p:nvGrpSpPr>
        <p:grpSpPr bwMode="auto">
          <a:xfrm rot="5400000">
            <a:off x="5146675" y="4422775"/>
            <a:ext cx="115888" cy="185738"/>
            <a:chOff x="4891" y="1600"/>
            <a:chExt cx="315" cy="408"/>
          </a:xfrm>
        </p:grpSpPr>
        <p:sp>
          <p:nvSpPr>
            <p:cNvPr id="58637" name="Freeform 202"/>
            <p:cNvSpPr>
              <a:spLocks/>
            </p:cNvSpPr>
            <p:nvPr>
              <p:custDataLst>
                <p:tags r:id="rId26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38" name="Freeform 203"/>
            <p:cNvSpPr>
              <a:spLocks/>
            </p:cNvSpPr>
            <p:nvPr>
              <p:custDataLst>
                <p:tags r:id="rId26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39" name="Line 204"/>
            <p:cNvSpPr>
              <a:spLocks noChangeShapeType="1"/>
            </p:cNvSpPr>
            <p:nvPr>
              <p:custDataLst>
                <p:tags r:id="rId27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561" name="Group 205"/>
          <p:cNvGrpSpPr>
            <a:grpSpLocks/>
          </p:cNvGrpSpPr>
          <p:nvPr>
            <p:custDataLst>
              <p:tags r:id="rId192"/>
            </p:custDataLst>
          </p:nvPr>
        </p:nvGrpSpPr>
        <p:grpSpPr bwMode="auto">
          <a:xfrm rot="5400000">
            <a:off x="5513388" y="4422775"/>
            <a:ext cx="115888" cy="185737"/>
            <a:chOff x="4891" y="1600"/>
            <a:chExt cx="315" cy="408"/>
          </a:xfrm>
        </p:grpSpPr>
        <p:sp>
          <p:nvSpPr>
            <p:cNvPr id="58634" name="Freeform 206"/>
            <p:cNvSpPr>
              <a:spLocks/>
            </p:cNvSpPr>
            <p:nvPr>
              <p:custDataLst>
                <p:tags r:id="rId26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35" name="Freeform 207"/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36" name="Line 208"/>
            <p:cNvSpPr>
              <a:spLocks noChangeShapeType="1"/>
            </p:cNvSpPr>
            <p:nvPr>
              <p:custDataLst>
                <p:tags r:id="rId26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562" name="Group 209"/>
          <p:cNvGrpSpPr>
            <a:grpSpLocks/>
          </p:cNvGrpSpPr>
          <p:nvPr>
            <p:custDataLst>
              <p:tags r:id="rId193"/>
            </p:custDataLst>
          </p:nvPr>
        </p:nvGrpSpPr>
        <p:grpSpPr bwMode="auto">
          <a:xfrm rot="5400000">
            <a:off x="5870575" y="4422775"/>
            <a:ext cx="115888" cy="185738"/>
            <a:chOff x="4891" y="1600"/>
            <a:chExt cx="315" cy="408"/>
          </a:xfrm>
        </p:grpSpPr>
        <p:sp>
          <p:nvSpPr>
            <p:cNvPr id="58631" name="Freeform 210"/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32" name="Freeform 211"/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33" name="Line 212"/>
            <p:cNvSpPr>
              <a:spLocks noChangeShapeType="1"/>
            </p:cNvSpPr>
            <p:nvPr>
              <p:custDataLst>
                <p:tags r:id="rId26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563" name="Line 213"/>
          <p:cNvSpPr>
            <a:spLocks noChangeShapeType="1"/>
          </p:cNvSpPr>
          <p:nvPr>
            <p:custDataLst>
              <p:tags r:id="rId194"/>
            </p:custDataLst>
          </p:nvPr>
        </p:nvSpPr>
        <p:spPr bwMode="auto">
          <a:xfrm>
            <a:off x="4864100" y="4578350"/>
            <a:ext cx="0" cy="542925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64" name="Line 214"/>
          <p:cNvSpPr>
            <a:spLocks noChangeShapeType="1"/>
          </p:cNvSpPr>
          <p:nvPr>
            <p:custDataLst>
              <p:tags r:id="rId195"/>
            </p:custDataLst>
          </p:nvPr>
        </p:nvSpPr>
        <p:spPr bwMode="auto">
          <a:xfrm>
            <a:off x="8112125" y="4305300"/>
            <a:ext cx="0" cy="1063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565" name="Group 215"/>
          <p:cNvGrpSpPr>
            <a:grpSpLocks/>
          </p:cNvGrpSpPr>
          <p:nvPr>
            <p:custDataLst>
              <p:tags r:id="rId196"/>
            </p:custDataLst>
          </p:nvPr>
        </p:nvGrpSpPr>
        <p:grpSpPr bwMode="auto">
          <a:xfrm rot="5400000">
            <a:off x="8051800" y="4149725"/>
            <a:ext cx="115888" cy="185738"/>
            <a:chOff x="4891" y="1600"/>
            <a:chExt cx="315" cy="408"/>
          </a:xfrm>
        </p:grpSpPr>
        <p:sp>
          <p:nvSpPr>
            <p:cNvPr id="58628" name="Freeform 216"/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29" name="Freeform 217"/>
            <p:cNvSpPr>
              <a:spLocks/>
            </p:cNvSpPr>
            <p:nvPr>
              <p:custDataLst>
                <p:tags r:id="rId26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30" name="Line 218"/>
            <p:cNvSpPr>
              <a:spLocks noChangeShapeType="1"/>
            </p:cNvSpPr>
            <p:nvPr>
              <p:custDataLst>
                <p:tags r:id="rId26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566" name="Text Box 219"/>
          <p:cNvSpPr txBox="1">
            <a:spLocks noChangeArrowheads="1"/>
          </p:cNvSpPr>
          <p:nvPr>
            <p:custDataLst>
              <p:tags r:id="rId197"/>
            </p:custDataLst>
          </p:nvPr>
        </p:nvSpPr>
        <p:spPr bwMode="auto">
          <a:xfrm>
            <a:off x="8316913" y="475297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8F01B8"/>
                </a:solidFill>
                <a:latin typeface="Courier New" pitchFamily="49" charset="0"/>
              </a:rPr>
              <a:t>7</a:t>
            </a:r>
            <a:r>
              <a:rPr lang="en-US" sz="1400" b="1">
                <a:latin typeface="Courier New" pitchFamily="49" charset="0"/>
              </a:rPr>
              <a:t>+</a:t>
            </a:r>
            <a:r>
              <a:rPr lang="en-US" sz="1400" b="1">
                <a:solidFill>
                  <a:srgbClr val="009900"/>
                </a:solidFill>
                <a:latin typeface="Courier New" pitchFamily="49" charset="0"/>
              </a:rPr>
              <a:t>4</a:t>
            </a:r>
          </a:p>
        </p:txBody>
      </p:sp>
      <p:sp>
        <p:nvSpPr>
          <p:cNvPr id="58567" name="Line 220"/>
          <p:cNvSpPr>
            <a:spLocks noChangeShapeType="1"/>
          </p:cNvSpPr>
          <p:nvPr>
            <p:custDataLst>
              <p:tags r:id="rId198"/>
            </p:custDataLst>
          </p:nvPr>
        </p:nvSpPr>
        <p:spPr bwMode="auto">
          <a:xfrm>
            <a:off x="5926138" y="4711700"/>
            <a:ext cx="1144587" cy="476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68" name="Line 221"/>
          <p:cNvSpPr>
            <a:spLocks noChangeShapeType="1"/>
          </p:cNvSpPr>
          <p:nvPr>
            <p:custDataLst>
              <p:tags r:id="rId199"/>
            </p:custDataLst>
          </p:nvPr>
        </p:nvSpPr>
        <p:spPr bwMode="auto">
          <a:xfrm>
            <a:off x="5570538" y="4852988"/>
            <a:ext cx="1493837" cy="635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69" name="Line 222"/>
          <p:cNvSpPr>
            <a:spLocks noChangeShapeType="1"/>
          </p:cNvSpPr>
          <p:nvPr>
            <p:custDataLst>
              <p:tags r:id="rId200"/>
            </p:custDataLst>
          </p:nvPr>
        </p:nvSpPr>
        <p:spPr bwMode="auto">
          <a:xfrm>
            <a:off x="5207000" y="4981575"/>
            <a:ext cx="1866900" cy="7938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70" name="Line 223"/>
          <p:cNvSpPr>
            <a:spLocks noChangeShapeType="1"/>
          </p:cNvSpPr>
          <p:nvPr>
            <p:custDataLst>
              <p:tags r:id="rId201"/>
            </p:custDataLst>
          </p:nvPr>
        </p:nvSpPr>
        <p:spPr bwMode="auto">
          <a:xfrm>
            <a:off x="4867275" y="5126038"/>
            <a:ext cx="2200275" cy="9525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71" name="Line 224"/>
          <p:cNvSpPr>
            <a:spLocks noChangeShapeType="1"/>
          </p:cNvSpPr>
          <p:nvPr>
            <p:custDataLst>
              <p:tags r:id="rId202"/>
            </p:custDataLst>
          </p:nvPr>
        </p:nvSpPr>
        <p:spPr bwMode="auto">
          <a:xfrm>
            <a:off x="7599363" y="4303713"/>
            <a:ext cx="0" cy="106362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572" name="Group 225"/>
          <p:cNvGrpSpPr>
            <a:grpSpLocks/>
          </p:cNvGrpSpPr>
          <p:nvPr>
            <p:custDataLst>
              <p:tags r:id="rId203"/>
            </p:custDataLst>
          </p:nvPr>
        </p:nvGrpSpPr>
        <p:grpSpPr bwMode="auto">
          <a:xfrm rot="5400000">
            <a:off x="7539038" y="4148138"/>
            <a:ext cx="115887" cy="185737"/>
            <a:chOff x="4891" y="1600"/>
            <a:chExt cx="315" cy="408"/>
          </a:xfrm>
        </p:grpSpPr>
        <p:sp>
          <p:nvSpPr>
            <p:cNvPr id="58625" name="Freeform 226"/>
            <p:cNvSpPr>
              <a:spLocks/>
            </p:cNvSpPr>
            <p:nvPr>
              <p:custDataLst>
                <p:tags r:id="rId2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26" name="Freeform 227"/>
            <p:cNvSpPr>
              <a:spLocks/>
            </p:cNvSpPr>
            <p:nvPr>
              <p:custDataLst>
                <p:tags r:id="rId2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27" name="Line 228"/>
            <p:cNvSpPr>
              <a:spLocks noChangeShapeType="1"/>
            </p:cNvSpPr>
            <p:nvPr>
              <p:custDataLst>
                <p:tags r:id="rId2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573" name="Line 229"/>
          <p:cNvSpPr>
            <a:spLocks noChangeShapeType="1"/>
          </p:cNvSpPr>
          <p:nvPr>
            <p:custDataLst>
              <p:tags r:id="rId204"/>
            </p:custDataLst>
          </p:nvPr>
        </p:nvSpPr>
        <p:spPr bwMode="auto">
          <a:xfrm>
            <a:off x="7242175" y="4303713"/>
            <a:ext cx="0" cy="106362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574" name="Group 230"/>
          <p:cNvGrpSpPr>
            <a:grpSpLocks/>
          </p:cNvGrpSpPr>
          <p:nvPr>
            <p:custDataLst>
              <p:tags r:id="rId205"/>
            </p:custDataLst>
          </p:nvPr>
        </p:nvGrpSpPr>
        <p:grpSpPr bwMode="auto">
          <a:xfrm rot="5400000">
            <a:off x="7181850" y="4148138"/>
            <a:ext cx="115887" cy="185738"/>
            <a:chOff x="4891" y="1600"/>
            <a:chExt cx="315" cy="408"/>
          </a:xfrm>
        </p:grpSpPr>
        <p:sp>
          <p:nvSpPr>
            <p:cNvPr id="58622" name="Freeform 231"/>
            <p:cNvSpPr>
              <a:spLocks/>
            </p:cNvSpPr>
            <p:nvPr>
              <p:custDataLst>
                <p:tags r:id="rId2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23" name="Freeform 232"/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24" name="Line 233"/>
            <p:cNvSpPr>
              <a:spLocks noChangeShapeType="1"/>
            </p:cNvSpPr>
            <p:nvPr>
              <p:custDataLst>
                <p:tags r:id="rId2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575" name="Line 234"/>
          <p:cNvSpPr>
            <a:spLocks noChangeShapeType="1"/>
          </p:cNvSpPr>
          <p:nvPr>
            <p:custDataLst>
              <p:tags r:id="rId206"/>
            </p:custDataLst>
          </p:nvPr>
        </p:nvSpPr>
        <p:spPr bwMode="auto">
          <a:xfrm>
            <a:off x="7643813" y="3121025"/>
            <a:ext cx="0" cy="1042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76" name="Line 235"/>
          <p:cNvSpPr>
            <a:spLocks noChangeShapeType="1"/>
          </p:cNvSpPr>
          <p:nvPr>
            <p:custDataLst>
              <p:tags r:id="rId207"/>
            </p:custDataLst>
          </p:nvPr>
        </p:nvSpPr>
        <p:spPr bwMode="auto">
          <a:xfrm>
            <a:off x="7280275" y="3352800"/>
            <a:ext cx="0" cy="828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77" name="Line 236"/>
          <p:cNvSpPr>
            <a:spLocks noChangeShapeType="1"/>
          </p:cNvSpPr>
          <p:nvPr>
            <p:custDataLst>
              <p:tags r:id="rId208"/>
            </p:custDataLst>
          </p:nvPr>
        </p:nvSpPr>
        <p:spPr bwMode="auto">
          <a:xfrm>
            <a:off x="7194550" y="3505200"/>
            <a:ext cx="0" cy="661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78" name="Line 237"/>
          <p:cNvSpPr>
            <a:spLocks noChangeShapeType="1"/>
          </p:cNvSpPr>
          <p:nvPr>
            <p:custDataLst>
              <p:tags r:id="rId209"/>
            </p:custDataLst>
          </p:nvPr>
        </p:nvSpPr>
        <p:spPr bwMode="auto">
          <a:xfrm flipV="1">
            <a:off x="7321550" y="3514725"/>
            <a:ext cx="2857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79" name="Line 238"/>
          <p:cNvSpPr>
            <a:spLocks noChangeShapeType="1"/>
          </p:cNvSpPr>
          <p:nvPr>
            <p:custDataLst>
              <p:tags r:id="rId210"/>
            </p:custDataLst>
          </p:nvPr>
        </p:nvSpPr>
        <p:spPr bwMode="auto">
          <a:xfrm flipV="1">
            <a:off x="7696200" y="3516313"/>
            <a:ext cx="3810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80" name="Line 239"/>
          <p:cNvSpPr>
            <a:spLocks noChangeShapeType="1"/>
          </p:cNvSpPr>
          <p:nvPr>
            <p:custDataLst>
              <p:tags r:id="rId211"/>
            </p:custDataLst>
          </p:nvPr>
        </p:nvSpPr>
        <p:spPr bwMode="auto">
          <a:xfrm>
            <a:off x="7553325" y="3522663"/>
            <a:ext cx="0" cy="66198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81" name="Line 240"/>
          <p:cNvSpPr>
            <a:spLocks noChangeShapeType="1"/>
          </p:cNvSpPr>
          <p:nvPr>
            <p:custDataLst>
              <p:tags r:id="rId212"/>
            </p:custDataLst>
          </p:nvPr>
        </p:nvSpPr>
        <p:spPr bwMode="auto">
          <a:xfrm>
            <a:off x="8070850" y="3508375"/>
            <a:ext cx="0" cy="661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82" name="Line 241"/>
          <p:cNvSpPr>
            <a:spLocks noChangeShapeType="1"/>
          </p:cNvSpPr>
          <p:nvPr>
            <p:custDataLst>
              <p:tags r:id="rId213"/>
            </p:custDataLst>
          </p:nvPr>
        </p:nvSpPr>
        <p:spPr bwMode="auto">
          <a:xfrm>
            <a:off x="3248025" y="3514725"/>
            <a:ext cx="0" cy="1138238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83" name="Line 242"/>
          <p:cNvSpPr>
            <a:spLocks noChangeShapeType="1"/>
          </p:cNvSpPr>
          <p:nvPr>
            <p:custDataLst>
              <p:tags r:id="rId214"/>
            </p:custDataLst>
          </p:nvPr>
        </p:nvSpPr>
        <p:spPr bwMode="auto">
          <a:xfrm>
            <a:off x="3255963" y="4652963"/>
            <a:ext cx="1160462" cy="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84" name="Line 243"/>
          <p:cNvSpPr>
            <a:spLocks noChangeShapeType="1"/>
          </p:cNvSpPr>
          <p:nvPr>
            <p:custDataLst>
              <p:tags r:id="rId215"/>
            </p:custDataLst>
          </p:nvPr>
        </p:nvSpPr>
        <p:spPr bwMode="auto">
          <a:xfrm>
            <a:off x="4416425" y="4635500"/>
            <a:ext cx="0" cy="646113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585" name="Group 244"/>
          <p:cNvGrpSpPr>
            <a:grpSpLocks/>
          </p:cNvGrpSpPr>
          <p:nvPr>
            <p:custDataLst>
              <p:tags r:id="rId216"/>
            </p:custDataLst>
          </p:nvPr>
        </p:nvGrpSpPr>
        <p:grpSpPr bwMode="auto">
          <a:xfrm rot="5400000">
            <a:off x="4419600" y="5233988"/>
            <a:ext cx="147638" cy="265112"/>
            <a:chOff x="4891" y="1600"/>
            <a:chExt cx="315" cy="408"/>
          </a:xfrm>
        </p:grpSpPr>
        <p:sp>
          <p:nvSpPr>
            <p:cNvPr id="58619" name="Freeform 245"/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F7913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20" name="Freeform 246"/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F7913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21" name="Line 247"/>
            <p:cNvSpPr>
              <a:spLocks noChangeShapeType="1"/>
            </p:cNvSpPr>
            <p:nvPr>
              <p:custDataLst>
                <p:tags r:id="rId25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F7913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586" name="Freeform 248"/>
          <p:cNvSpPr>
            <a:spLocks/>
          </p:cNvSpPr>
          <p:nvPr>
            <p:custDataLst>
              <p:tags r:id="rId217"/>
            </p:custDataLst>
          </p:nvPr>
        </p:nvSpPr>
        <p:spPr bwMode="auto">
          <a:xfrm>
            <a:off x="4708525" y="5664200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87" name="Freeform 249"/>
          <p:cNvSpPr>
            <a:spLocks/>
          </p:cNvSpPr>
          <p:nvPr>
            <p:custDataLst>
              <p:tags r:id="rId218"/>
            </p:custDataLst>
          </p:nvPr>
        </p:nvSpPr>
        <p:spPr bwMode="auto">
          <a:xfrm>
            <a:off x="5067300" y="5664200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88" name="Freeform 250"/>
          <p:cNvSpPr>
            <a:spLocks/>
          </p:cNvSpPr>
          <p:nvPr>
            <p:custDataLst>
              <p:tags r:id="rId219"/>
            </p:custDataLst>
          </p:nvPr>
        </p:nvSpPr>
        <p:spPr bwMode="auto">
          <a:xfrm>
            <a:off x="5418138" y="5664200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89" name="Freeform 251"/>
          <p:cNvSpPr>
            <a:spLocks/>
          </p:cNvSpPr>
          <p:nvPr>
            <p:custDataLst>
              <p:tags r:id="rId220"/>
            </p:custDataLst>
          </p:nvPr>
        </p:nvSpPr>
        <p:spPr bwMode="auto">
          <a:xfrm>
            <a:off x="5776913" y="5664200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90" name="Line 252"/>
          <p:cNvSpPr>
            <a:spLocks noChangeShapeType="1"/>
          </p:cNvSpPr>
          <p:nvPr>
            <p:custDataLst>
              <p:tags r:id="rId221"/>
            </p:custDataLst>
          </p:nvPr>
        </p:nvSpPr>
        <p:spPr bwMode="auto">
          <a:xfrm>
            <a:off x="4762500" y="5541963"/>
            <a:ext cx="0" cy="106362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91" name="Line 253"/>
          <p:cNvSpPr>
            <a:spLocks noChangeShapeType="1"/>
          </p:cNvSpPr>
          <p:nvPr>
            <p:custDataLst>
              <p:tags r:id="rId222"/>
            </p:custDataLst>
          </p:nvPr>
        </p:nvSpPr>
        <p:spPr bwMode="auto">
          <a:xfrm>
            <a:off x="4494213" y="5432425"/>
            <a:ext cx="7937" cy="122238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92" name="Line 254"/>
          <p:cNvSpPr>
            <a:spLocks noChangeShapeType="1"/>
          </p:cNvSpPr>
          <p:nvPr>
            <p:custDataLst>
              <p:tags r:id="rId223"/>
            </p:custDataLst>
          </p:nvPr>
        </p:nvSpPr>
        <p:spPr bwMode="auto">
          <a:xfrm>
            <a:off x="4511675" y="5551488"/>
            <a:ext cx="239713" cy="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93" name="Text Box 255"/>
          <p:cNvSpPr txBox="1">
            <a:spLocks noChangeArrowheads="1"/>
          </p:cNvSpPr>
          <p:nvPr>
            <p:custDataLst>
              <p:tags r:id="rId224"/>
            </p:custDataLst>
          </p:nvPr>
        </p:nvSpPr>
        <p:spPr bwMode="auto">
          <a:xfrm>
            <a:off x="7729538" y="5422900"/>
            <a:ext cx="11620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8 output bits</a:t>
            </a:r>
          </a:p>
        </p:txBody>
      </p:sp>
      <p:sp>
        <p:nvSpPr>
          <p:cNvPr id="58594" name="Line 256"/>
          <p:cNvSpPr>
            <a:spLocks noChangeShapeType="1"/>
          </p:cNvSpPr>
          <p:nvPr>
            <p:custDataLst>
              <p:tags r:id="rId225"/>
            </p:custDataLst>
          </p:nvPr>
        </p:nvSpPr>
        <p:spPr bwMode="auto">
          <a:xfrm>
            <a:off x="7762875" y="5346700"/>
            <a:ext cx="0" cy="14605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95" name="Line 257"/>
          <p:cNvSpPr>
            <a:spLocks noChangeShapeType="1"/>
          </p:cNvSpPr>
          <p:nvPr>
            <p:custDataLst>
              <p:tags r:id="rId226"/>
            </p:custDataLst>
          </p:nvPr>
        </p:nvSpPr>
        <p:spPr bwMode="auto">
          <a:xfrm>
            <a:off x="4916488" y="5484813"/>
            <a:ext cx="2843212" cy="9525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96" name="Line 258"/>
          <p:cNvSpPr>
            <a:spLocks noChangeShapeType="1"/>
          </p:cNvSpPr>
          <p:nvPr>
            <p:custDataLst>
              <p:tags r:id="rId227"/>
            </p:custDataLst>
          </p:nvPr>
        </p:nvSpPr>
        <p:spPr bwMode="auto">
          <a:xfrm>
            <a:off x="5980113" y="5500688"/>
            <a:ext cx="0" cy="169862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97" name="Line 259"/>
          <p:cNvSpPr>
            <a:spLocks noChangeShapeType="1"/>
          </p:cNvSpPr>
          <p:nvPr>
            <p:custDataLst>
              <p:tags r:id="rId228"/>
            </p:custDataLst>
          </p:nvPr>
        </p:nvSpPr>
        <p:spPr bwMode="auto">
          <a:xfrm>
            <a:off x="5632450" y="5486400"/>
            <a:ext cx="0" cy="169863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98" name="Line 260"/>
          <p:cNvSpPr>
            <a:spLocks noChangeShapeType="1"/>
          </p:cNvSpPr>
          <p:nvPr>
            <p:custDataLst>
              <p:tags r:id="rId229"/>
            </p:custDataLst>
          </p:nvPr>
        </p:nvSpPr>
        <p:spPr bwMode="auto">
          <a:xfrm>
            <a:off x="5268913" y="5495925"/>
            <a:ext cx="0" cy="169863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99" name="Line 261"/>
          <p:cNvSpPr>
            <a:spLocks noChangeShapeType="1"/>
          </p:cNvSpPr>
          <p:nvPr>
            <p:custDataLst>
              <p:tags r:id="rId230"/>
            </p:custDataLst>
          </p:nvPr>
        </p:nvSpPr>
        <p:spPr bwMode="auto">
          <a:xfrm>
            <a:off x="4913313" y="5481638"/>
            <a:ext cx="0" cy="169862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00" name="Line 262"/>
          <p:cNvSpPr>
            <a:spLocks noChangeShapeType="1"/>
          </p:cNvSpPr>
          <p:nvPr>
            <p:custDataLst>
              <p:tags r:id="rId231"/>
            </p:custDataLst>
          </p:nvPr>
        </p:nvSpPr>
        <p:spPr bwMode="auto">
          <a:xfrm>
            <a:off x="1881188" y="3648075"/>
            <a:ext cx="0" cy="336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01" name="Line 263"/>
          <p:cNvSpPr>
            <a:spLocks noChangeShapeType="1"/>
          </p:cNvSpPr>
          <p:nvPr>
            <p:custDataLst>
              <p:tags r:id="rId232"/>
            </p:custDataLst>
          </p:nvPr>
        </p:nvSpPr>
        <p:spPr bwMode="auto">
          <a:xfrm>
            <a:off x="204788" y="3978275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02" name="Line 264"/>
          <p:cNvSpPr>
            <a:spLocks noChangeShapeType="1"/>
          </p:cNvSpPr>
          <p:nvPr>
            <p:custDataLst>
              <p:tags r:id="rId233"/>
            </p:custDataLst>
          </p:nvPr>
        </p:nvSpPr>
        <p:spPr bwMode="auto">
          <a:xfrm>
            <a:off x="207963" y="2617788"/>
            <a:ext cx="0" cy="1352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03" name="Line 265"/>
          <p:cNvSpPr>
            <a:spLocks noChangeShapeType="1"/>
          </p:cNvSpPr>
          <p:nvPr>
            <p:custDataLst>
              <p:tags r:id="rId234"/>
            </p:custDataLst>
          </p:nvPr>
        </p:nvSpPr>
        <p:spPr bwMode="auto">
          <a:xfrm>
            <a:off x="222250" y="2622550"/>
            <a:ext cx="13985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04" name="Line 266"/>
          <p:cNvSpPr>
            <a:spLocks noChangeShapeType="1"/>
          </p:cNvSpPr>
          <p:nvPr>
            <p:custDataLst>
              <p:tags r:id="rId235"/>
            </p:custDataLst>
          </p:nvPr>
        </p:nvSpPr>
        <p:spPr bwMode="auto">
          <a:xfrm>
            <a:off x="1616075" y="411163"/>
            <a:ext cx="0" cy="2201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05" name="Text Box 267"/>
          <p:cNvSpPr txBox="1">
            <a:spLocks noChangeArrowheads="1"/>
          </p:cNvSpPr>
          <p:nvPr>
            <p:custDataLst>
              <p:tags r:id="rId236"/>
            </p:custDataLst>
          </p:nvPr>
        </p:nvSpPr>
        <p:spPr bwMode="auto">
          <a:xfrm>
            <a:off x="228600" y="1179513"/>
            <a:ext cx="733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flip-flop</a:t>
            </a:r>
          </a:p>
        </p:txBody>
      </p:sp>
      <p:sp>
        <p:nvSpPr>
          <p:cNvPr id="58606" name="Line 268"/>
          <p:cNvSpPr>
            <a:spLocks noChangeShapeType="1"/>
          </p:cNvSpPr>
          <p:nvPr>
            <p:custDataLst>
              <p:tags r:id="rId237"/>
            </p:custDataLst>
          </p:nvPr>
        </p:nvSpPr>
        <p:spPr bwMode="auto">
          <a:xfrm>
            <a:off x="1620838" y="409575"/>
            <a:ext cx="180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07" name="Line 269"/>
          <p:cNvSpPr>
            <a:spLocks noChangeShapeType="1"/>
          </p:cNvSpPr>
          <p:nvPr>
            <p:custDataLst>
              <p:tags r:id="rId238"/>
            </p:custDataLst>
          </p:nvPr>
        </p:nvSpPr>
        <p:spPr bwMode="auto">
          <a:xfrm>
            <a:off x="3422650" y="406400"/>
            <a:ext cx="6350" cy="1857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08" name="Freeform 270"/>
          <p:cNvSpPr>
            <a:spLocks/>
          </p:cNvSpPr>
          <p:nvPr>
            <p:custDataLst>
              <p:tags r:id="rId239"/>
            </p:custDataLst>
          </p:nvPr>
        </p:nvSpPr>
        <p:spPr bwMode="auto">
          <a:xfrm>
            <a:off x="3382963" y="60801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09" name="Text Box 271"/>
          <p:cNvSpPr txBox="1">
            <a:spLocks noChangeArrowheads="1"/>
          </p:cNvSpPr>
          <p:nvPr>
            <p:custDataLst>
              <p:tags r:id="rId240"/>
            </p:custDataLst>
          </p:nvPr>
        </p:nvSpPr>
        <p:spPr bwMode="auto">
          <a:xfrm>
            <a:off x="1263650" y="125413"/>
            <a:ext cx="25622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strobe for next instruction</a:t>
            </a:r>
          </a:p>
        </p:txBody>
      </p:sp>
      <p:sp>
        <p:nvSpPr>
          <p:cNvPr id="58610" name="Text Box 272"/>
          <p:cNvSpPr txBox="1">
            <a:spLocks noChangeArrowheads="1"/>
          </p:cNvSpPr>
          <p:nvPr>
            <p:custDataLst>
              <p:tags r:id="rId241"/>
            </p:custDataLst>
          </p:nvPr>
        </p:nvSpPr>
        <p:spPr bwMode="auto">
          <a:xfrm>
            <a:off x="2590800" y="6400800"/>
            <a:ext cx="2578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009900"/>
                </a:solidFill>
                <a:latin typeface="Comic Sans MS" pitchFamily="66" charset="0"/>
              </a:rPr>
              <a:t>Instruction Decoding Guide</a:t>
            </a:r>
          </a:p>
        </p:txBody>
      </p:sp>
      <p:sp>
        <p:nvSpPr>
          <p:cNvPr id="58611" name="Rectangle 273"/>
          <p:cNvSpPr>
            <a:spLocks noChangeArrowheads="1"/>
          </p:cNvSpPr>
          <p:nvPr>
            <p:custDataLst>
              <p:tags r:id="rId242"/>
            </p:custDataLst>
          </p:nvPr>
        </p:nvSpPr>
        <p:spPr bwMode="auto">
          <a:xfrm>
            <a:off x="1476375" y="5711825"/>
            <a:ext cx="1063625" cy="214313"/>
          </a:xfrm>
          <a:prstGeom prst="rect">
            <a:avLst/>
          </a:prstGeom>
          <a:noFill/>
          <a:ln w="9525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12" name="Text Box 274"/>
          <p:cNvSpPr txBox="1">
            <a:spLocks noChangeArrowheads="1"/>
          </p:cNvSpPr>
          <p:nvPr>
            <p:custDataLst>
              <p:tags r:id="rId243"/>
            </p:custDataLst>
          </p:nvPr>
        </p:nvSpPr>
        <p:spPr bwMode="auto">
          <a:xfrm>
            <a:off x="5203825" y="6364288"/>
            <a:ext cx="388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/>
              <a:t>a Von Neumann machine</a:t>
            </a:r>
          </a:p>
        </p:txBody>
      </p:sp>
      <p:sp>
        <p:nvSpPr>
          <p:cNvPr id="58613" name="Text Box 275"/>
          <p:cNvSpPr txBox="1">
            <a:spLocks noChangeArrowheads="1"/>
          </p:cNvSpPr>
          <p:nvPr>
            <p:custDataLst>
              <p:tags r:id="rId244"/>
            </p:custDataLst>
          </p:nvPr>
        </p:nvSpPr>
        <p:spPr bwMode="auto">
          <a:xfrm>
            <a:off x="1258888" y="3003550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980236"/>
                </a:solidFill>
                <a:latin typeface="Comic Sans MS" pitchFamily="66" charset="0"/>
              </a:rPr>
              <a:t>1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58614" name="Text Box 276"/>
          <p:cNvSpPr txBox="1">
            <a:spLocks noChangeArrowheads="1"/>
          </p:cNvSpPr>
          <p:nvPr>
            <p:custDataLst>
              <p:tags r:id="rId245"/>
            </p:custDataLst>
          </p:nvPr>
        </p:nvSpPr>
        <p:spPr bwMode="auto">
          <a:xfrm>
            <a:off x="1157288" y="3092450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58615" name="Text Box 277"/>
          <p:cNvSpPr txBox="1">
            <a:spLocks noChangeArrowheads="1"/>
          </p:cNvSpPr>
          <p:nvPr>
            <p:custDataLst>
              <p:tags r:id="rId246"/>
            </p:custDataLst>
          </p:nvPr>
        </p:nvSpPr>
        <p:spPr bwMode="auto">
          <a:xfrm>
            <a:off x="1258888" y="3216275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9900"/>
                </a:solidFill>
                <a:latin typeface="Comic Sans MS" pitchFamily="66" charset="0"/>
              </a:rPr>
              <a:t>3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58616" name="Text Box 278"/>
          <p:cNvSpPr txBox="1">
            <a:spLocks noChangeArrowheads="1"/>
          </p:cNvSpPr>
          <p:nvPr>
            <p:custDataLst>
              <p:tags r:id="rId247"/>
            </p:custDataLst>
          </p:nvPr>
        </p:nvSpPr>
        <p:spPr bwMode="auto">
          <a:xfrm>
            <a:off x="1163638" y="3352800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4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58617" name="Text Box 279"/>
          <p:cNvSpPr txBox="1">
            <a:spLocks noChangeArrowheads="1"/>
          </p:cNvSpPr>
          <p:nvPr>
            <p:custDataLst>
              <p:tags r:id="rId248"/>
            </p:custDataLst>
          </p:nvPr>
        </p:nvSpPr>
        <p:spPr bwMode="auto">
          <a:xfrm>
            <a:off x="1263650" y="3465513"/>
            <a:ext cx="457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5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58618" name="Text Box 280"/>
          <p:cNvSpPr txBox="1">
            <a:spLocks noChangeArrowheads="1"/>
          </p:cNvSpPr>
          <p:nvPr>
            <p:custDataLst>
              <p:tags r:id="rId249"/>
            </p:custDataLst>
          </p:nvPr>
        </p:nvSpPr>
        <p:spPr bwMode="auto">
          <a:xfrm>
            <a:off x="1730375" y="6007100"/>
            <a:ext cx="6778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8F01B8"/>
                </a:solidFill>
                <a:latin typeface="Comic Sans MS" pitchFamily="66" charset="0"/>
              </a:rPr>
              <a:t>Reg3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59607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59624" name="Rectangle 4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25" name="Freeform 5"/>
              <p:cNvSpPr>
                <a:spLocks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26" name="Rectangle 6"/>
              <p:cNvSpPr>
                <a:spLocks noChangeArrowheads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9627" name="Line 7"/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28" name="Line 8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29" name="Rectangle 9"/>
              <p:cNvSpPr>
                <a:spLocks noChangeArrowheads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9630" name="Rectangle 10"/>
              <p:cNvSpPr>
                <a:spLocks noChangeArrowheads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9608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59617" name="Rectangle 12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18" name="Freeform 13"/>
              <p:cNvSpPr>
                <a:spLocks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19" name="Rectangle 14"/>
              <p:cNvSpPr>
                <a:spLocks noChangeArrowheads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9620" name="Line 15"/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21" name="Line 16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22" name="Rectangle 17"/>
              <p:cNvSpPr>
                <a:spLocks noChangeArrowheads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9623" name="Rectangle 18"/>
              <p:cNvSpPr>
                <a:spLocks noChangeArrowheads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9609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59610" name="Rectangle 20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11" name="Freeform 21"/>
              <p:cNvSpPr>
                <a:spLocks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12" name="Rectangle 22"/>
              <p:cNvSpPr>
                <a:spLocks noChangeArrowheads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9613" name="Line 23"/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14" name="Line 24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15" name="Rectangle 25"/>
              <p:cNvSpPr>
                <a:spLocks noChangeArrowheads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9616" name="Rectangle 26"/>
              <p:cNvSpPr>
                <a:spLocks noChangeArrowheads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9395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149350" y="3733800"/>
            <a:ext cx="6397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6" name="Line 2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7" name="Line 2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398" name="Group 3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59583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59600" name="Rectangle 32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01" name="Freeform 33"/>
              <p:cNvSpPr>
                <a:spLocks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02" name="Rectangle 34"/>
              <p:cNvSpPr>
                <a:spLocks noChangeArrowheads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9603" name="Line 35"/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04" name="Line 36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605" name="Rectangle 37"/>
              <p:cNvSpPr>
                <a:spLocks noChangeArrowheads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9606" name="Rectangle 38"/>
              <p:cNvSpPr>
                <a:spLocks noChangeArrowheads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9584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59593" name="Rectangle 40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94" name="Freeform 41"/>
              <p:cNvSpPr>
                <a:spLocks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95" name="Rectangle 42"/>
              <p:cNvSpPr>
                <a:spLocks noChangeArrowheads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9596" name="Line 43"/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97" name="Line 44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98" name="Rectangle 45"/>
              <p:cNvSpPr>
                <a:spLocks noChangeArrowheads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9599" name="Rectangle 46"/>
              <p:cNvSpPr>
                <a:spLocks noChangeArrowheads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9585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59586" name="Rectangle 48"/>
              <p:cNvSpPr>
                <a:spLocks noChangeArrowheads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87" name="Freeform 49"/>
              <p:cNvSpPr>
                <a:spLocks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88" name="Rectangle 50"/>
              <p:cNvSpPr>
                <a:spLocks noChangeArrowheads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9589" name="Line 51"/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90" name="Line 52"/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91" name="Rectangle 53"/>
              <p:cNvSpPr>
                <a:spLocks noChangeArrowheads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9592" name="Rectangle 54"/>
              <p:cNvSpPr>
                <a:spLocks noChangeArrowheads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9399" name="Line 5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400" name="Group 5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59580" name="Freeform 57"/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81" name="Freeform 58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82" name="Line 59"/>
            <p:cNvSpPr>
              <a:spLocks noChangeShapeType="1"/>
            </p:cNvSpPr>
            <p:nvPr>
              <p:custDataLst>
                <p:tags r:id="rId17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401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59577" name="Freeform 61"/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78" name="Freeform 62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79" name="Line 63"/>
            <p:cNvSpPr>
              <a:spLocks noChangeShapeType="1"/>
            </p:cNvSpPr>
            <p:nvPr>
              <p:custDataLst>
                <p:tags r:id="rId17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402" name="Line 6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3" name="Line 6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4" name="Line 6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5" name="Line 6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6" name="Line 6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7" name="Line 69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8" name="Line 7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9" name="Line 7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0" name="Line 7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1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2" name="Line 7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3" name="Line 7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4" name="Line 7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5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6" name="Line 7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7" name="Line 79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8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9" name="Line 8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0" name="Line 8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1" name="Line 8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2" name="Line 8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3" name="Line 8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4" name="Line 86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5" name="Line 8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6" name="Line 8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7" name="Line 8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8" name="Line 9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9" name="Line 9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30" name="Line 9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31" name="Line 93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32" name="Line 94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33" name="Text Box 9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216775" y="122238"/>
            <a:ext cx="176530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Arial" pitchFamily="34" charset="0"/>
              </a:rPr>
              <a:t>STORE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>
                <a:solidFill>
                  <a:srgbClr val="EB102C"/>
                </a:solidFill>
                <a:latin typeface="Arial" pitchFamily="34" charset="0"/>
              </a:rPr>
              <a:t>5 into memory location #1</a:t>
            </a:r>
            <a:endParaRPr lang="en-US" sz="1800">
              <a:latin typeface="Arial" pitchFamily="34" charset="0"/>
            </a:endParaRPr>
          </a:p>
        </p:txBody>
      </p:sp>
      <p:sp>
        <p:nvSpPr>
          <p:cNvPr id="59434" name="Text Box 9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59435" name="Text Box 97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59436" name="Text Box 98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59437" name="Text Box 99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44475" y="2947988"/>
            <a:ext cx="14446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IN: 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59438" name="Text Box 101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59439" name="Text Box 102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59440" name="Text Box 103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850900" y="2093913"/>
            <a:ext cx="100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Binary Decoder</a:t>
            </a:r>
          </a:p>
        </p:txBody>
      </p:sp>
      <p:sp>
        <p:nvSpPr>
          <p:cNvPr id="59441" name="Text Box 104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59442" name="Line 105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43" name="Line 106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44" name="Line 107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45" name="Line 108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46" name="Line 109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47" name="Line 110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48" name="Line 111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49" name="Line 112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50" name="Line 113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51" name="Line 114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52" name="Line 115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53" name="Line 116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54" name="Line 117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55" name="Line 118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3244850" y="4852988"/>
            <a:ext cx="0" cy="10112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456" name="Group 119"/>
          <p:cNvGrpSpPr>
            <a:grpSpLocks/>
          </p:cNvGrpSpPr>
          <p:nvPr>
            <p:custDataLst>
              <p:tags r:id="rId63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59574" name="Freeform 120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75" name="Freeform 121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76" name="Line 122"/>
            <p:cNvSpPr>
              <a:spLocks noChangeShapeType="1"/>
            </p:cNvSpPr>
            <p:nvPr>
              <p:custDataLst>
                <p:tags r:id="rId16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457" name="Line 123"/>
          <p:cNvSpPr>
            <a:spLocks noChangeShapeType="1"/>
          </p:cNvSpPr>
          <p:nvPr>
            <p:custDataLst>
              <p:tags r:id="rId64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458" name="Group 124"/>
          <p:cNvGrpSpPr>
            <a:grpSpLocks/>
          </p:cNvGrpSpPr>
          <p:nvPr>
            <p:custDataLst>
              <p:tags r:id="rId65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59571" name="Freeform 125"/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72" name="Freeform 126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73" name="Line 127"/>
            <p:cNvSpPr>
              <a:spLocks noChangeShapeType="1"/>
            </p:cNvSpPr>
            <p:nvPr>
              <p:custDataLst>
                <p:tags r:id="rId16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459" name="Line 128"/>
          <p:cNvSpPr>
            <a:spLocks noChangeShapeType="1"/>
          </p:cNvSpPr>
          <p:nvPr>
            <p:custDataLst>
              <p:tags r:id="rId66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60" name="Line 129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61" name="Line 130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3249613" y="4027488"/>
            <a:ext cx="18256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62" name="Line 131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3251200" y="4957763"/>
            <a:ext cx="182563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63" name="Line 132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3243263" y="4016375"/>
            <a:ext cx="0" cy="74136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64" name="Line 133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465" name="Group 134"/>
          <p:cNvGrpSpPr>
            <a:grpSpLocks/>
          </p:cNvGrpSpPr>
          <p:nvPr>
            <p:custDataLst>
              <p:tags r:id="rId72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59568" name="Freeform 135"/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69" name="Freeform 136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70" name="Line 137"/>
            <p:cNvSpPr>
              <a:spLocks noChangeShapeType="1"/>
            </p:cNvSpPr>
            <p:nvPr>
              <p:custDataLst>
                <p:tags r:id="rId16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466" name="Group 138"/>
          <p:cNvGrpSpPr>
            <a:grpSpLocks/>
          </p:cNvGrpSpPr>
          <p:nvPr>
            <p:custDataLst>
              <p:tags r:id="rId73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59565" name="Freeform 139"/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66" name="Freeform 140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67" name="Line 141"/>
            <p:cNvSpPr>
              <a:spLocks noChangeShapeType="1"/>
            </p:cNvSpPr>
            <p:nvPr>
              <p:custDataLst>
                <p:tags r:id="rId1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467" name="Group 142"/>
          <p:cNvGrpSpPr>
            <a:grpSpLocks/>
          </p:cNvGrpSpPr>
          <p:nvPr>
            <p:custDataLst>
              <p:tags r:id="rId74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59562" name="Freeform 143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63" name="Freeform 144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64" name="Line 145"/>
            <p:cNvSpPr>
              <a:spLocks noChangeShapeType="1"/>
            </p:cNvSpPr>
            <p:nvPr>
              <p:custDataLst>
                <p:tags r:id="rId1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468" name="Group 146"/>
          <p:cNvGrpSpPr>
            <a:grpSpLocks/>
          </p:cNvGrpSpPr>
          <p:nvPr>
            <p:custDataLst>
              <p:tags r:id="rId75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59559" name="Freeform 147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60" name="Freeform 148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61" name="Line 149"/>
            <p:cNvSpPr>
              <a:spLocks noChangeShapeType="1"/>
            </p:cNvSpPr>
            <p:nvPr>
              <p:custDataLst>
                <p:tags r:id="rId15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469" name="Group 150"/>
          <p:cNvGrpSpPr>
            <a:grpSpLocks/>
          </p:cNvGrpSpPr>
          <p:nvPr>
            <p:custDataLst>
              <p:tags r:id="rId76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59556" name="Freeform 151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57" name="Freeform 152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58" name="Line 153"/>
            <p:cNvSpPr>
              <a:spLocks noChangeShapeType="1"/>
            </p:cNvSpPr>
            <p:nvPr>
              <p:custDataLst>
                <p:tags r:id="rId14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470" name="Group 154"/>
          <p:cNvGrpSpPr>
            <a:grpSpLocks/>
          </p:cNvGrpSpPr>
          <p:nvPr>
            <p:custDataLst>
              <p:tags r:id="rId77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59553" name="Freeform 155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54" name="Freeform 156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55" name="Line 157"/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471" name="Line 158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72" name="Line 159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73" name="Line 160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74" name="Line 161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75" name="Line 162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76" name="Line 163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77" name="Line 164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78" name="Line 165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79" name="Line 166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80" name="Line 167"/>
          <p:cNvSpPr>
            <a:spLocks noChangeShapeType="1"/>
          </p:cNvSpPr>
          <p:nvPr>
            <p:custDataLst>
              <p:tags r:id="rId87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81" name="Line 168"/>
          <p:cNvSpPr>
            <a:spLocks noChangeShapeType="1"/>
          </p:cNvSpPr>
          <p:nvPr>
            <p:custDataLst>
              <p:tags r:id="rId88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82" name="Line 169"/>
          <p:cNvSpPr>
            <a:spLocks noChangeShapeType="1"/>
          </p:cNvSpPr>
          <p:nvPr>
            <p:custDataLst>
              <p:tags r:id="rId89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83" name="Line 170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484" name="Group 171"/>
          <p:cNvGrpSpPr>
            <a:grpSpLocks/>
          </p:cNvGrpSpPr>
          <p:nvPr>
            <p:custDataLst>
              <p:tags r:id="rId91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59547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9551" name="Freeform 173"/>
              <p:cNvSpPr>
                <a:spLocks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52" name="Freeform 174"/>
              <p:cNvSpPr>
                <a:spLocks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548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9549" name="Freeform 176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50" name="Freeform 177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9485" name="Group 178"/>
          <p:cNvGrpSpPr>
            <a:grpSpLocks/>
          </p:cNvGrpSpPr>
          <p:nvPr>
            <p:custDataLst>
              <p:tags r:id="rId92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59541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9545" name="Freeform 180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46" name="Freeform 181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542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9543" name="Freeform 183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44" name="Freeform 184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9486" name="Group 185"/>
          <p:cNvGrpSpPr>
            <a:grpSpLocks/>
          </p:cNvGrpSpPr>
          <p:nvPr>
            <p:custDataLst>
              <p:tags r:id="rId93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59535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9539" name="Freeform 187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40" name="Freeform 188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536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9537" name="Freeform 190"/>
              <p:cNvSpPr>
                <a:spLocks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538" name="Freeform 191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9487" name="Line 192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88" name="Line 193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89" name="Line 194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90" name="Line 195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91" name="Line 196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92" name="Line 197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93" name="Line 198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94" name="Line 199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95" name="Line 200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96" name="Line 201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97" name="Line 202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98" name="Text Box 203"/>
          <p:cNvSpPr txBox="1">
            <a:spLocks noChangeArrowheads="1"/>
          </p:cNvSpPr>
          <p:nvPr>
            <p:custDataLst>
              <p:tags r:id="rId105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59499" name="Line 204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00" name="Line 205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01" name="Line 206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02" name="Line 207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03" name="Line 208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04" name="Line 209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05" name="Line 210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06" name="Line 211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07" name="Line 212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08" name="Line 213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09" name="Line 214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10" name="Line 215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11" name="Line 216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12" name="Line 217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13" name="Line 218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14" name="Text Box 219"/>
          <p:cNvSpPr txBox="1">
            <a:spLocks noChangeArrowheads="1"/>
          </p:cNvSpPr>
          <p:nvPr>
            <p:custDataLst>
              <p:tags r:id="rId121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59515" name="Text Box 220"/>
          <p:cNvSpPr txBox="1">
            <a:spLocks noChangeArrowheads="1"/>
          </p:cNvSpPr>
          <p:nvPr>
            <p:custDataLst>
              <p:tags r:id="rId122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59516" name="Line 221"/>
          <p:cNvSpPr>
            <a:spLocks noChangeShapeType="1"/>
          </p:cNvSpPr>
          <p:nvPr>
            <p:custDataLst>
              <p:tags r:id="rId123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17" name="Line 222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18" name="Line 223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19" name="Line 224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20" name="Line 225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21" name="Line 226"/>
          <p:cNvSpPr>
            <a:spLocks noChangeShapeType="1"/>
          </p:cNvSpPr>
          <p:nvPr>
            <p:custDataLst>
              <p:tags r:id="rId128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522" name="Text Box 227"/>
          <p:cNvSpPr txBox="1"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9523" name="Text Box 228"/>
          <p:cNvSpPr txBox="1">
            <a:spLocks noChangeArrowheads="1"/>
          </p:cNvSpPr>
          <p:nvPr>
            <p:custDataLst>
              <p:tags r:id="rId130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9524" name="Text Box 229"/>
          <p:cNvSpPr txBox="1">
            <a:spLocks noChangeArrowheads="1"/>
          </p:cNvSpPr>
          <p:nvPr>
            <p:custDataLst>
              <p:tags r:id="rId131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9525" name="Text Box 230"/>
          <p:cNvSpPr txBox="1">
            <a:spLocks noChangeArrowheads="1"/>
          </p:cNvSpPr>
          <p:nvPr/>
        </p:nvSpPr>
        <p:spPr bwMode="auto">
          <a:xfrm>
            <a:off x="96838" y="48895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Make data input bits </a:t>
            </a:r>
            <a:r>
              <a:rPr lang="en-US" sz="1000" b="1">
                <a:latin typeface="Courier New" pitchFamily="49" charset="0"/>
              </a:rPr>
              <a:t>101</a:t>
            </a:r>
          </a:p>
        </p:txBody>
      </p:sp>
      <p:sp>
        <p:nvSpPr>
          <p:cNvPr id="59526" name="Text Box 231"/>
          <p:cNvSpPr txBox="1">
            <a:spLocks noChangeArrowheads="1"/>
          </p:cNvSpPr>
          <p:nvPr/>
        </p:nvSpPr>
        <p:spPr bwMode="auto">
          <a:xfrm>
            <a:off x="96838" y="1416050"/>
            <a:ext cx="2190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How do the </a:t>
            </a:r>
            <a:r>
              <a:rPr lang="en-US" sz="1400" b="1">
                <a:solidFill>
                  <a:srgbClr val="EB102C"/>
                </a:solidFill>
                <a:latin typeface="Courier New" pitchFamily="49" charset="0"/>
              </a:rPr>
              <a:t>*</a:t>
            </a:r>
            <a:r>
              <a:rPr lang="en-US" sz="1000" b="1"/>
              <a:t> AND gates help?</a:t>
            </a:r>
          </a:p>
        </p:txBody>
      </p:sp>
      <p:sp>
        <p:nvSpPr>
          <p:cNvPr id="59527" name="Rectangle 232"/>
          <p:cNvSpPr>
            <a:spLocks noChangeArrowheads="1"/>
          </p:cNvSpPr>
          <p:nvPr/>
        </p:nvSpPr>
        <p:spPr bwMode="auto">
          <a:xfrm>
            <a:off x="3149600" y="202565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59528" name="Rectangle 233"/>
          <p:cNvSpPr>
            <a:spLocks noChangeArrowheads="1"/>
          </p:cNvSpPr>
          <p:nvPr/>
        </p:nvSpPr>
        <p:spPr bwMode="auto">
          <a:xfrm>
            <a:off x="3146425" y="318770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59529" name="Text Box 234"/>
          <p:cNvSpPr txBox="1">
            <a:spLocks noChangeArrowheads="1"/>
          </p:cNvSpPr>
          <p:nvPr/>
        </p:nvSpPr>
        <p:spPr bwMode="auto">
          <a:xfrm>
            <a:off x="74613" y="68263"/>
            <a:ext cx="152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/>
              <a:t>Ex Cr</a:t>
            </a:r>
          </a:p>
        </p:txBody>
      </p:sp>
      <p:sp>
        <p:nvSpPr>
          <p:cNvPr id="59530" name="Rectangle 235"/>
          <p:cNvSpPr>
            <a:spLocks noChangeArrowheads="1"/>
          </p:cNvSpPr>
          <p:nvPr/>
        </p:nvSpPr>
        <p:spPr bwMode="auto">
          <a:xfrm>
            <a:off x="2278063" y="1660525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59531" name="Text Box 236"/>
          <p:cNvSpPr txBox="1">
            <a:spLocks noChangeArrowheads="1"/>
          </p:cNvSpPr>
          <p:nvPr/>
        </p:nvSpPr>
        <p:spPr bwMode="auto">
          <a:xfrm>
            <a:off x="96838" y="730250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59532" name="Text Box 237"/>
          <p:cNvSpPr txBox="1">
            <a:spLocks noChangeArrowheads="1"/>
          </p:cNvSpPr>
          <p:nvPr/>
        </p:nvSpPr>
        <p:spPr bwMode="auto">
          <a:xfrm>
            <a:off x="96838" y="969963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"Write Enable" high</a:t>
            </a:r>
          </a:p>
        </p:txBody>
      </p:sp>
      <p:sp>
        <p:nvSpPr>
          <p:cNvPr id="59533" name="Text Box 238"/>
          <p:cNvSpPr txBox="1">
            <a:spLocks noChangeArrowheads="1"/>
          </p:cNvSpPr>
          <p:nvPr/>
        </p:nvSpPr>
        <p:spPr bwMode="auto">
          <a:xfrm>
            <a:off x="96838" y="1209675"/>
            <a:ext cx="2190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How does it all work?</a:t>
            </a:r>
          </a:p>
        </p:txBody>
      </p:sp>
      <p:sp>
        <p:nvSpPr>
          <p:cNvPr id="59534" name="Rectangle 239"/>
          <p:cNvSpPr>
            <a:spLocks noChangeArrowheads="1"/>
          </p:cNvSpPr>
          <p:nvPr/>
        </p:nvSpPr>
        <p:spPr bwMode="auto">
          <a:xfrm>
            <a:off x="1784350" y="2163763"/>
            <a:ext cx="731838" cy="27892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8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60629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60646" name="Rectangle 4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7" name="Freeform 5"/>
              <p:cNvSpPr>
                <a:spLocks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8" name="Rectangle 6"/>
              <p:cNvSpPr>
                <a:spLocks noChangeArrowheads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0649" name="Line 7"/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0" name="Line 8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1" name="Rectangle 9"/>
              <p:cNvSpPr>
                <a:spLocks noChangeArrowheads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0652" name="Rectangle 10"/>
              <p:cNvSpPr>
                <a:spLocks noChangeArrowheads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0630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60639" name="Rectangle 12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0" name="Freeform 13"/>
              <p:cNvSpPr>
                <a:spLocks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1" name="Rectangle 14"/>
              <p:cNvSpPr>
                <a:spLocks noChangeArrowheads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0642" name="Line 15"/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3" name="Line 16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4" name="Rectangle 17"/>
              <p:cNvSpPr>
                <a:spLocks noChangeArrowheads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0645" name="Rectangle 18"/>
              <p:cNvSpPr>
                <a:spLocks noChangeArrowheads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0631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60632" name="Rectangle 20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3" name="Freeform 21"/>
              <p:cNvSpPr>
                <a:spLocks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4" name="Rectangle 22"/>
              <p:cNvSpPr>
                <a:spLocks noChangeArrowheads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0635" name="Line 23"/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6" name="Line 24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7" name="Rectangle 25"/>
              <p:cNvSpPr>
                <a:spLocks noChangeArrowheads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0638" name="Rectangle 26"/>
              <p:cNvSpPr>
                <a:spLocks noChangeArrowheads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60419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149350" y="3733800"/>
            <a:ext cx="6397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Line 2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1" name="Line 2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22" name="Group 3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60605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60622" name="Rectangle 32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3" name="Freeform 33"/>
              <p:cNvSpPr>
                <a:spLocks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4" name="Rectangle 34"/>
              <p:cNvSpPr>
                <a:spLocks noChangeArrowheads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0625" name="Line 35"/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6" name="Line 36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7" name="Rectangle 37"/>
              <p:cNvSpPr>
                <a:spLocks noChangeArrowheads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0628" name="Rectangle 38"/>
              <p:cNvSpPr>
                <a:spLocks noChangeArrowheads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0606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60615" name="Rectangle 40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6" name="Freeform 41"/>
              <p:cNvSpPr>
                <a:spLocks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7" name="Rectangle 42"/>
              <p:cNvSpPr>
                <a:spLocks noChangeArrowheads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0618" name="Line 43"/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9" name="Line 44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0" name="Rectangle 45"/>
              <p:cNvSpPr>
                <a:spLocks noChangeArrowheads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0621" name="Rectangle 46"/>
              <p:cNvSpPr>
                <a:spLocks noChangeArrowheads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0607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60608" name="Rectangle 48"/>
              <p:cNvSpPr>
                <a:spLocks noChangeArrowheads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09" name="Freeform 49"/>
              <p:cNvSpPr>
                <a:spLocks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0" name="Rectangle 50"/>
              <p:cNvSpPr>
                <a:spLocks noChangeArrowheads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0611" name="Line 51"/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2" name="Line 52"/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3" name="Rectangle 53"/>
              <p:cNvSpPr>
                <a:spLocks noChangeArrowheads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0614" name="Rectangle 54"/>
              <p:cNvSpPr>
                <a:spLocks noChangeArrowheads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60423" name="Line 5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24" name="Group 5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60602" name="Freeform 57"/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03" name="Freeform 58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04" name="Line 59"/>
            <p:cNvSpPr>
              <a:spLocks noChangeShapeType="1"/>
            </p:cNvSpPr>
            <p:nvPr>
              <p:custDataLst>
                <p:tags r:id="rId17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5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60599" name="Freeform 61"/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00" name="Freeform 62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01" name="Line 63"/>
            <p:cNvSpPr>
              <a:spLocks noChangeShapeType="1"/>
            </p:cNvSpPr>
            <p:nvPr>
              <p:custDataLst>
                <p:tags r:id="rId17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26" name="Line 6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7" name="Line 6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8" name="Line 6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9" name="Line 6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0" name="Line 6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1" name="Line 69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Line 7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3" name="Line 7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4" name="Line 7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5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6" name="Line 7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7" name="Line 7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8" name="Line 7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9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0" name="Line 7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1" name="Line 79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2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3" name="Line 8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4" name="Line 8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5" name="Line 8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6" name="Line 8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7" name="Line 8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8" name="Line 86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9" name="Line 8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0" name="Line 8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1" name="Line 8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2" name="Line 9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3" name="Line 9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4" name="Line 9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5" name="Line 93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6" name="Line 94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7" name="Text Box 9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119938" y="120650"/>
            <a:ext cx="1916112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Arial" pitchFamily="34" charset="0"/>
              </a:rPr>
              <a:t>LOAD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>
                <a:solidFill>
                  <a:srgbClr val="EB102C"/>
                </a:solidFill>
                <a:latin typeface="Arial" pitchFamily="34" charset="0"/>
              </a:rPr>
              <a:t>data from mem. location #1</a:t>
            </a:r>
            <a:endParaRPr lang="en-US" sz="1800">
              <a:latin typeface="Arial" pitchFamily="34" charset="0"/>
            </a:endParaRPr>
          </a:p>
        </p:txBody>
      </p:sp>
      <p:sp>
        <p:nvSpPr>
          <p:cNvPr id="60458" name="Text Box 9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60459" name="Text Box 97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60460" name="Text Box 98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60461" name="Text Box 99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44475" y="2947988"/>
            <a:ext cx="14446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IN: 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60462" name="Text Box 101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60463" name="Text Box 102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60464" name="Text Box 103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850900" y="2093913"/>
            <a:ext cx="100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Binary Decoder</a:t>
            </a:r>
          </a:p>
        </p:txBody>
      </p:sp>
      <p:sp>
        <p:nvSpPr>
          <p:cNvPr id="60465" name="Text Box 104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60466" name="Line 105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67" name="Line 106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68" name="Line 107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69" name="Line 108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70" name="Line 109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71" name="Line 110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72" name="Line 111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73" name="Line 112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74" name="Line 113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75" name="Line 114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76" name="Line 115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77" name="Line 116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78" name="Line 117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79" name="Line 118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3244850" y="4852988"/>
            <a:ext cx="0" cy="10112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80" name="Group 119"/>
          <p:cNvGrpSpPr>
            <a:grpSpLocks/>
          </p:cNvGrpSpPr>
          <p:nvPr>
            <p:custDataLst>
              <p:tags r:id="rId63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60596" name="Freeform 120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97" name="Freeform 121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98" name="Line 122"/>
            <p:cNvSpPr>
              <a:spLocks noChangeShapeType="1"/>
            </p:cNvSpPr>
            <p:nvPr>
              <p:custDataLst>
                <p:tags r:id="rId16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81" name="Line 123"/>
          <p:cNvSpPr>
            <a:spLocks noChangeShapeType="1"/>
          </p:cNvSpPr>
          <p:nvPr>
            <p:custDataLst>
              <p:tags r:id="rId64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82" name="Group 124"/>
          <p:cNvGrpSpPr>
            <a:grpSpLocks/>
          </p:cNvGrpSpPr>
          <p:nvPr>
            <p:custDataLst>
              <p:tags r:id="rId65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60593" name="Freeform 125"/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94" name="Freeform 126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95" name="Line 127"/>
            <p:cNvSpPr>
              <a:spLocks noChangeShapeType="1"/>
            </p:cNvSpPr>
            <p:nvPr>
              <p:custDataLst>
                <p:tags r:id="rId16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83" name="Line 128"/>
          <p:cNvSpPr>
            <a:spLocks noChangeShapeType="1"/>
          </p:cNvSpPr>
          <p:nvPr>
            <p:custDataLst>
              <p:tags r:id="rId66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84" name="Line 129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85" name="Line 130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3249613" y="4027488"/>
            <a:ext cx="18256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86" name="Line 131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3251200" y="4957763"/>
            <a:ext cx="182563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87" name="Line 132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3243263" y="4016375"/>
            <a:ext cx="0" cy="74136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88" name="Line 133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89" name="Group 134"/>
          <p:cNvGrpSpPr>
            <a:grpSpLocks/>
          </p:cNvGrpSpPr>
          <p:nvPr>
            <p:custDataLst>
              <p:tags r:id="rId72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60590" name="Freeform 135"/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91" name="Freeform 136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92" name="Line 137"/>
            <p:cNvSpPr>
              <a:spLocks noChangeShapeType="1"/>
            </p:cNvSpPr>
            <p:nvPr>
              <p:custDataLst>
                <p:tags r:id="rId16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90" name="Group 138"/>
          <p:cNvGrpSpPr>
            <a:grpSpLocks/>
          </p:cNvGrpSpPr>
          <p:nvPr>
            <p:custDataLst>
              <p:tags r:id="rId73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60587" name="Freeform 139"/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88" name="Freeform 140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89" name="Line 141"/>
            <p:cNvSpPr>
              <a:spLocks noChangeShapeType="1"/>
            </p:cNvSpPr>
            <p:nvPr>
              <p:custDataLst>
                <p:tags r:id="rId1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91" name="Group 142"/>
          <p:cNvGrpSpPr>
            <a:grpSpLocks/>
          </p:cNvGrpSpPr>
          <p:nvPr>
            <p:custDataLst>
              <p:tags r:id="rId74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60584" name="Freeform 143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85" name="Freeform 144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86" name="Line 145"/>
            <p:cNvSpPr>
              <a:spLocks noChangeShapeType="1"/>
            </p:cNvSpPr>
            <p:nvPr>
              <p:custDataLst>
                <p:tags r:id="rId1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92" name="Group 146"/>
          <p:cNvGrpSpPr>
            <a:grpSpLocks/>
          </p:cNvGrpSpPr>
          <p:nvPr>
            <p:custDataLst>
              <p:tags r:id="rId75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60581" name="Freeform 147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82" name="Freeform 148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83" name="Line 149"/>
            <p:cNvSpPr>
              <a:spLocks noChangeShapeType="1"/>
            </p:cNvSpPr>
            <p:nvPr>
              <p:custDataLst>
                <p:tags r:id="rId15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93" name="Group 150"/>
          <p:cNvGrpSpPr>
            <a:grpSpLocks/>
          </p:cNvGrpSpPr>
          <p:nvPr>
            <p:custDataLst>
              <p:tags r:id="rId76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60578" name="Freeform 151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79" name="Freeform 152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80" name="Line 153"/>
            <p:cNvSpPr>
              <a:spLocks noChangeShapeType="1"/>
            </p:cNvSpPr>
            <p:nvPr>
              <p:custDataLst>
                <p:tags r:id="rId14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94" name="Group 154"/>
          <p:cNvGrpSpPr>
            <a:grpSpLocks/>
          </p:cNvGrpSpPr>
          <p:nvPr>
            <p:custDataLst>
              <p:tags r:id="rId77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60575" name="Freeform 155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76" name="Freeform 156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77" name="Line 157"/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95" name="Line 158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96" name="Line 159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97" name="Line 160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98" name="Line 161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99" name="Line 162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00" name="Line 163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01" name="Line 164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02" name="Line 165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03" name="Line 166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04" name="Line 167"/>
          <p:cNvSpPr>
            <a:spLocks noChangeShapeType="1"/>
          </p:cNvSpPr>
          <p:nvPr>
            <p:custDataLst>
              <p:tags r:id="rId87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05" name="Line 168"/>
          <p:cNvSpPr>
            <a:spLocks noChangeShapeType="1"/>
          </p:cNvSpPr>
          <p:nvPr>
            <p:custDataLst>
              <p:tags r:id="rId88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06" name="Line 169"/>
          <p:cNvSpPr>
            <a:spLocks noChangeShapeType="1"/>
          </p:cNvSpPr>
          <p:nvPr>
            <p:custDataLst>
              <p:tags r:id="rId89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07" name="Line 170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508" name="Group 171"/>
          <p:cNvGrpSpPr>
            <a:grpSpLocks/>
          </p:cNvGrpSpPr>
          <p:nvPr>
            <p:custDataLst>
              <p:tags r:id="rId91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60569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0573" name="Freeform 173"/>
              <p:cNvSpPr>
                <a:spLocks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4" name="Freeform 174"/>
              <p:cNvSpPr>
                <a:spLocks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0570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0571" name="Freeform 176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2" name="Freeform 177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0509" name="Group 178"/>
          <p:cNvGrpSpPr>
            <a:grpSpLocks/>
          </p:cNvGrpSpPr>
          <p:nvPr>
            <p:custDataLst>
              <p:tags r:id="rId92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60563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0567" name="Freeform 180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8" name="Freeform 181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0564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0565" name="Freeform 183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6" name="Freeform 184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0510" name="Group 185"/>
          <p:cNvGrpSpPr>
            <a:grpSpLocks/>
          </p:cNvGrpSpPr>
          <p:nvPr>
            <p:custDataLst>
              <p:tags r:id="rId93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60557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0561" name="Freeform 187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2" name="Freeform 188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0558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0559" name="Freeform 190"/>
              <p:cNvSpPr>
                <a:spLocks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0" name="Freeform 191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0511" name="Line 192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2" name="Line 193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3" name="Line 194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4" name="Line 195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5" name="Line 196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6" name="Line 197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7" name="Line 198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8" name="Line 199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9" name="Line 200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20" name="Line 201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21" name="Line 202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22" name="Text Box 203"/>
          <p:cNvSpPr txBox="1">
            <a:spLocks noChangeArrowheads="1"/>
          </p:cNvSpPr>
          <p:nvPr>
            <p:custDataLst>
              <p:tags r:id="rId105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60523" name="Line 204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24" name="Line 205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25" name="Line 206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26" name="Line 207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27" name="Line 208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28" name="Line 209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29" name="Line 210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30" name="Line 211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31" name="Line 212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32" name="Line 213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33" name="Line 214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34" name="Line 215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35" name="Line 216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36" name="Line 217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37" name="Line 218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38" name="Text Box 219"/>
          <p:cNvSpPr txBox="1">
            <a:spLocks noChangeArrowheads="1"/>
          </p:cNvSpPr>
          <p:nvPr>
            <p:custDataLst>
              <p:tags r:id="rId121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60539" name="Text Box 220"/>
          <p:cNvSpPr txBox="1">
            <a:spLocks noChangeArrowheads="1"/>
          </p:cNvSpPr>
          <p:nvPr>
            <p:custDataLst>
              <p:tags r:id="rId122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60540" name="Line 221"/>
          <p:cNvSpPr>
            <a:spLocks noChangeShapeType="1"/>
          </p:cNvSpPr>
          <p:nvPr>
            <p:custDataLst>
              <p:tags r:id="rId123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41" name="Line 222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42" name="Line 223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43" name="Line 224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44" name="Line 225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45" name="Line 226"/>
          <p:cNvSpPr>
            <a:spLocks noChangeShapeType="1"/>
          </p:cNvSpPr>
          <p:nvPr>
            <p:custDataLst>
              <p:tags r:id="rId128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46" name="Text Box 227"/>
          <p:cNvSpPr txBox="1"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60547" name="Text Box 228"/>
          <p:cNvSpPr txBox="1">
            <a:spLocks noChangeArrowheads="1"/>
          </p:cNvSpPr>
          <p:nvPr>
            <p:custDataLst>
              <p:tags r:id="rId130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60548" name="Text Box 229"/>
          <p:cNvSpPr txBox="1">
            <a:spLocks noChangeArrowheads="1"/>
          </p:cNvSpPr>
          <p:nvPr>
            <p:custDataLst>
              <p:tags r:id="rId131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60549" name="Text Box 230"/>
          <p:cNvSpPr txBox="1">
            <a:spLocks noChangeArrowheads="1"/>
          </p:cNvSpPr>
          <p:nvPr/>
        </p:nvSpPr>
        <p:spPr bwMode="auto">
          <a:xfrm>
            <a:off x="114300" y="48895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Suppose 101 is in Location #1</a:t>
            </a:r>
          </a:p>
        </p:txBody>
      </p:sp>
      <p:sp>
        <p:nvSpPr>
          <p:cNvPr id="60550" name="Text Box 231"/>
          <p:cNvSpPr txBox="1">
            <a:spLocks noChangeArrowheads="1"/>
          </p:cNvSpPr>
          <p:nvPr/>
        </p:nvSpPr>
        <p:spPr bwMode="auto">
          <a:xfrm>
            <a:off x="96838" y="1196975"/>
            <a:ext cx="2190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Which gates ensure data from memory location #1 is read?</a:t>
            </a:r>
          </a:p>
        </p:txBody>
      </p:sp>
      <p:sp>
        <p:nvSpPr>
          <p:cNvPr id="60551" name="Text Box 232"/>
          <p:cNvSpPr txBox="1">
            <a:spLocks noChangeArrowheads="1"/>
          </p:cNvSpPr>
          <p:nvPr/>
        </p:nvSpPr>
        <p:spPr bwMode="auto">
          <a:xfrm>
            <a:off x="74613" y="68263"/>
            <a:ext cx="152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/>
              <a:t>Ex Cr</a:t>
            </a:r>
          </a:p>
        </p:txBody>
      </p:sp>
      <p:sp>
        <p:nvSpPr>
          <p:cNvPr id="60552" name="Text Box 233"/>
          <p:cNvSpPr txBox="1">
            <a:spLocks noChangeArrowheads="1"/>
          </p:cNvSpPr>
          <p:nvPr/>
        </p:nvSpPr>
        <p:spPr bwMode="auto">
          <a:xfrm>
            <a:off x="100013" y="1584325"/>
            <a:ext cx="2190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Which gates ensure data from memory location #0 is </a:t>
            </a:r>
            <a:r>
              <a:rPr lang="en-US" sz="1000" b="1" i="1"/>
              <a:t>not</a:t>
            </a:r>
            <a:r>
              <a:rPr lang="en-US" sz="1000" b="1"/>
              <a:t> read?</a:t>
            </a:r>
          </a:p>
        </p:txBody>
      </p:sp>
      <p:sp>
        <p:nvSpPr>
          <p:cNvPr id="60553" name="Rectangle 234"/>
          <p:cNvSpPr>
            <a:spLocks noChangeArrowheads="1"/>
          </p:cNvSpPr>
          <p:nvPr/>
        </p:nvSpPr>
        <p:spPr bwMode="auto">
          <a:xfrm>
            <a:off x="2265363" y="1643063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60554" name="Text Box 235"/>
          <p:cNvSpPr txBox="1">
            <a:spLocks noChangeArrowheads="1"/>
          </p:cNvSpPr>
          <p:nvPr/>
        </p:nvSpPr>
        <p:spPr bwMode="auto">
          <a:xfrm>
            <a:off x="96838" y="72548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60555" name="Text Box 236"/>
          <p:cNvSpPr txBox="1">
            <a:spLocks noChangeArrowheads="1"/>
          </p:cNvSpPr>
          <p:nvPr/>
        </p:nvSpPr>
        <p:spPr bwMode="auto">
          <a:xfrm>
            <a:off x="96838" y="96043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"Read Enable" high</a:t>
            </a:r>
          </a:p>
        </p:txBody>
      </p:sp>
      <p:sp>
        <p:nvSpPr>
          <p:cNvPr id="60556" name="Rectangle 237"/>
          <p:cNvSpPr>
            <a:spLocks noChangeArrowheads="1"/>
          </p:cNvSpPr>
          <p:nvPr/>
        </p:nvSpPr>
        <p:spPr bwMode="auto">
          <a:xfrm>
            <a:off x="1784350" y="2163763"/>
            <a:ext cx="731838" cy="27892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7538" y="914400"/>
            <a:ext cx="8059737" cy="73025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4819" name="Picture 7" descr="mlfabpauloandadd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430338"/>
            <a:ext cx="3509963" cy="420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8" descr="Picture 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1143000"/>
            <a:ext cx="3651250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Rectangle 10"/>
          <p:cNvSpPr>
            <a:spLocks noChangeArrowheads="1"/>
          </p:cNvSpPr>
          <p:nvPr/>
        </p:nvSpPr>
        <p:spPr bwMode="auto">
          <a:xfrm>
            <a:off x="1749425" y="5830888"/>
            <a:ext cx="14589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>
                <a:latin typeface="Cambria" pitchFamily="18" charset="0"/>
              </a:rPr>
              <a:t>water!</a:t>
            </a:r>
          </a:p>
        </p:txBody>
      </p:sp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6105525" y="5830888"/>
            <a:ext cx="1336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>
                <a:latin typeface="Cambria" pitchFamily="18" charset="0"/>
              </a:rPr>
              <a:t>legos!</a:t>
            </a:r>
          </a:p>
        </p:txBody>
      </p:sp>
      <p:sp>
        <p:nvSpPr>
          <p:cNvPr id="34823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/>
              <a:t>Gates without Si?  </a:t>
            </a:r>
            <a:r>
              <a:rPr lang="en-US" sz="3800" i="1"/>
              <a:t>Sí!</a:t>
            </a:r>
          </a:p>
        </p:txBody>
      </p:sp>
    </p:spTree>
    <p:extLst>
      <p:ext uri="{BB962C8B-B14F-4D97-AF65-F5344CB8AC3E}">
        <p14:creationId xmlns:p14="http://schemas.microsoft.com/office/powerpoint/2010/main" val="294383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04875" y="152400"/>
            <a:ext cx="7477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 i="1" dirty="0" smtClean="0">
                <a:solidFill>
                  <a:srgbClr val="000000"/>
                </a:solidFill>
                <a:latin typeface="Cambria" pitchFamily="18" charset="0"/>
              </a:rPr>
              <a:t>Division!  </a:t>
            </a:r>
            <a:r>
              <a:rPr lang="en-US" sz="4400" dirty="0" smtClean="0">
                <a:solidFill>
                  <a:srgbClr val="000000"/>
                </a:solidFill>
                <a:latin typeface="Cambria" pitchFamily="18" charset="0"/>
              </a:rPr>
              <a:t>   </a:t>
            </a:r>
            <a:r>
              <a:rPr lang="en-US" sz="3600" dirty="0">
                <a:solidFill>
                  <a:srgbClr val="000000"/>
                </a:solidFill>
                <a:latin typeface="Calibri" pitchFamily="34" charset="0"/>
                <a:cs typeface="Courier New" pitchFamily="-106" charset="0"/>
              </a:rPr>
              <a:t>hw5pr3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399"/>
            <a:ext cx="8868704" cy="58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Pic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r="4019" b="-723"/>
          <a:stretch>
            <a:fillRect/>
          </a:stretch>
        </p:blipFill>
        <p:spPr bwMode="auto">
          <a:xfrm>
            <a:off x="698500" y="1371600"/>
            <a:ext cx="7778750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2" descr="Picture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225"/>
            <a:ext cx="556260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3"/>
          <p:cNvSpPr txBox="1">
            <a:spLocks noChangeArrowheads="1"/>
          </p:cNvSpPr>
          <p:nvPr/>
        </p:nvSpPr>
        <p:spPr bwMode="auto">
          <a:xfrm>
            <a:off x="5945188" y="255588"/>
            <a:ext cx="2971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Reading this week: </a:t>
            </a:r>
            <a:r>
              <a:rPr lang="en-US" i="1">
                <a:solidFill>
                  <a:srgbClr val="800000"/>
                </a:solidFill>
              </a:rPr>
              <a:t>molecular computing</a:t>
            </a:r>
            <a:endParaRPr lang="en-US">
              <a:solidFill>
                <a:srgbClr val="800000"/>
              </a:solidFill>
            </a:endParaRPr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6781800" y="1066800"/>
            <a:ext cx="1325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500" b="1">
                <a:solidFill>
                  <a:srgbClr val="C00000"/>
                </a:solidFill>
              </a:rPr>
              <a:t>with robots...!</a:t>
            </a:r>
          </a:p>
        </p:txBody>
      </p:sp>
    </p:spTree>
    <p:extLst>
      <p:ext uri="{BB962C8B-B14F-4D97-AF65-F5344CB8AC3E}">
        <p14:creationId xmlns:p14="http://schemas.microsoft.com/office/powerpoint/2010/main" val="18733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1"/>
          <p:cNvSpPr>
            <a:spLocks noChangeArrowheads="1"/>
          </p:cNvSpPr>
          <p:nvPr/>
        </p:nvSpPr>
        <p:spPr bwMode="auto">
          <a:xfrm>
            <a:off x="3657600" y="5334000"/>
            <a:ext cx="2190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>
                <a:latin typeface="Cambria" pitchFamily="18" charset="0"/>
              </a:rPr>
              <a:t>redstone!!</a:t>
            </a:r>
          </a:p>
        </p:txBody>
      </p:sp>
      <p:sp>
        <p:nvSpPr>
          <p:cNvPr id="36867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6800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/>
              <a:t>Gates without Si?  </a:t>
            </a:r>
            <a:r>
              <a:rPr lang="en-US" sz="3800" i="1"/>
              <a:t>Sí!</a:t>
            </a:r>
          </a:p>
        </p:txBody>
      </p:sp>
      <p:sp>
        <p:nvSpPr>
          <p:cNvPr id="36868" name="Rectangle 9"/>
          <p:cNvSpPr>
            <a:spLocks noChangeArrowheads="1"/>
          </p:cNvSpPr>
          <p:nvPr/>
        </p:nvSpPr>
        <p:spPr bwMode="auto">
          <a:xfrm>
            <a:off x="4495800" y="6477000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3"/>
              </a:rPr>
              <a:t>http://www.youtube.com/watch?v=P7E4K5D834g</a:t>
            </a:r>
            <a:endParaRPr lang="en-US" sz="1200"/>
          </a:p>
        </p:txBody>
      </p:sp>
      <p:pic>
        <p:nvPicPr>
          <p:cNvPr id="3686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40691" r="35982" b="21822"/>
          <a:stretch>
            <a:fillRect/>
          </a:stretch>
        </p:blipFill>
        <p:spPr bwMode="auto">
          <a:xfrm>
            <a:off x="381000" y="1600200"/>
            <a:ext cx="85280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66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7538" y="914400"/>
            <a:ext cx="8059737" cy="73025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7891" name="Picture 9" descr="bool-relay-inv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1579563"/>
            <a:ext cx="5008563" cy="343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10"/>
          <p:cNvSpPr>
            <a:spLocks noChangeArrowheads="1"/>
          </p:cNvSpPr>
          <p:nvPr/>
        </p:nvSpPr>
        <p:spPr bwMode="auto">
          <a:xfrm>
            <a:off x="2103438" y="6096000"/>
            <a:ext cx="50593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>
                <a:latin typeface="Cambria" pitchFamily="18" charset="0"/>
              </a:rPr>
              <a:t>electromechanical relays</a:t>
            </a:r>
          </a:p>
        </p:txBody>
      </p:sp>
      <p:cxnSp>
        <p:nvCxnSpPr>
          <p:cNvPr id="37893" name="Straight Arrow Connector 12"/>
          <p:cNvCxnSpPr>
            <a:cxnSpLocks noChangeShapeType="1"/>
          </p:cNvCxnSpPr>
          <p:nvPr/>
        </p:nvCxnSpPr>
        <p:spPr bwMode="auto">
          <a:xfrm rot="5400000" flipH="1" flipV="1">
            <a:off x="4126707" y="5296694"/>
            <a:ext cx="381000" cy="1587"/>
          </a:xfrm>
          <a:prstGeom prst="straightConnector1">
            <a:avLst/>
          </a:prstGeom>
          <a:noFill/>
          <a:ln w="28575">
            <a:solidFill>
              <a:srgbClr val="067B0E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4" name="Rectangle 13"/>
          <p:cNvSpPr>
            <a:spLocks noChangeArrowheads="1"/>
          </p:cNvSpPr>
          <p:nvPr/>
        </p:nvSpPr>
        <p:spPr bwMode="auto">
          <a:xfrm>
            <a:off x="3214688" y="5486400"/>
            <a:ext cx="223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67B0E"/>
                </a:solidFill>
                <a:latin typeface="Cambria" pitchFamily="18" charset="0"/>
              </a:rPr>
              <a:t>Signal Input, A</a:t>
            </a:r>
          </a:p>
        </p:txBody>
      </p:sp>
      <p:cxnSp>
        <p:nvCxnSpPr>
          <p:cNvPr id="37895" name="Straight Arrow Connector 14"/>
          <p:cNvCxnSpPr>
            <a:cxnSpLocks noChangeShapeType="1"/>
          </p:cNvCxnSpPr>
          <p:nvPr/>
        </p:nvCxnSpPr>
        <p:spPr bwMode="auto">
          <a:xfrm flipV="1">
            <a:off x="7192963" y="2101850"/>
            <a:ext cx="409575" cy="7938"/>
          </a:xfrm>
          <a:prstGeom prst="straightConnector1">
            <a:avLst/>
          </a:prstGeom>
          <a:noFill/>
          <a:ln w="28575">
            <a:solidFill>
              <a:srgbClr val="067B0E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6" name="Rectangle 19"/>
          <p:cNvSpPr>
            <a:spLocks noChangeArrowheads="1"/>
          </p:cNvSpPr>
          <p:nvPr/>
        </p:nvSpPr>
        <p:spPr bwMode="auto">
          <a:xfrm>
            <a:off x="7467600" y="1484313"/>
            <a:ext cx="1365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67B0E"/>
                </a:solidFill>
                <a:latin typeface="Cambria" pitchFamily="18" charset="0"/>
              </a:rPr>
              <a:t>Signal Output</a:t>
            </a:r>
          </a:p>
          <a:p>
            <a:r>
              <a:rPr lang="en-US" b="1">
                <a:solidFill>
                  <a:srgbClr val="067B0E"/>
                </a:solidFill>
                <a:latin typeface="Cambria" pitchFamily="18" charset="0"/>
              </a:rPr>
              <a:t>Q</a:t>
            </a:r>
          </a:p>
        </p:txBody>
      </p:sp>
      <p:sp>
        <p:nvSpPr>
          <p:cNvPr id="37897" name="Rectangle 20"/>
          <p:cNvSpPr>
            <a:spLocks noChangeArrowheads="1"/>
          </p:cNvSpPr>
          <p:nvPr/>
        </p:nvSpPr>
        <p:spPr bwMode="auto">
          <a:xfrm>
            <a:off x="3730625" y="1630363"/>
            <a:ext cx="579438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A04EB"/>
                </a:solidFill>
                <a:latin typeface="Calibri" pitchFamily="34" charset="0"/>
              </a:rPr>
              <a:t>Spring</a:t>
            </a:r>
            <a:endParaRPr lang="en-US" sz="1200"/>
          </a:p>
        </p:txBody>
      </p:sp>
      <p:sp>
        <p:nvSpPr>
          <p:cNvPr id="37898" name="Rectangle 21"/>
          <p:cNvSpPr>
            <a:spLocks noChangeArrowheads="1"/>
          </p:cNvSpPr>
          <p:nvPr/>
        </p:nvSpPr>
        <p:spPr bwMode="auto">
          <a:xfrm>
            <a:off x="2278063" y="2736850"/>
            <a:ext cx="582612" cy="2778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A04EB"/>
                </a:solidFill>
                <a:latin typeface="Calibri" pitchFamily="34" charset="0"/>
              </a:rPr>
              <a:t>Power</a:t>
            </a:r>
            <a:endParaRPr lang="en-US" sz="1200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381000" y="2286000"/>
            <a:ext cx="1741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Cambria" pitchFamily="18" charset="0"/>
              </a:rPr>
              <a:t>Power (6v)</a:t>
            </a:r>
          </a:p>
        </p:txBody>
      </p:sp>
      <p:sp>
        <p:nvSpPr>
          <p:cNvPr id="37900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/>
              <a:t>Gates without Si?  </a:t>
            </a:r>
            <a:r>
              <a:rPr lang="en-US" sz="3800" i="1"/>
              <a:t>Sí!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17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6138" y="2506663"/>
              <a:ext cx="311150" cy="76200"/>
            </p14:xfrm>
          </p:contentPart>
        </mc:Choice>
        <mc:Fallback xmlns="">
          <p:pic>
            <p:nvPicPr>
              <p:cNvPr id="717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3257" y="2503788"/>
                <a:ext cx="323754" cy="898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73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7538" y="914400"/>
            <a:ext cx="8059737" cy="73025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8538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/>
              <a:t>Which gate is this one?</a:t>
            </a:r>
            <a:endParaRPr lang="en-US" sz="3800" i="1"/>
          </a:p>
        </p:txBody>
      </p:sp>
      <p:pic>
        <p:nvPicPr>
          <p:cNvPr id="38916" name="Picture 5" descr="bool-relay-an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7620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7"/>
          <p:cNvSpPr>
            <a:spLocks noChangeArrowheads="1"/>
          </p:cNvSpPr>
          <p:nvPr/>
        </p:nvSpPr>
        <p:spPr bwMode="auto">
          <a:xfrm>
            <a:off x="1398588" y="4864100"/>
            <a:ext cx="1303337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67B0E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67B0E"/>
                </a:solidFill>
                <a:latin typeface="Cambria" pitchFamily="18" charset="0"/>
              </a:rPr>
              <a:t>Input, A</a:t>
            </a:r>
          </a:p>
        </p:txBody>
      </p:sp>
      <p:sp>
        <p:nvSpPr>
          <p:cNvPr id="38918" name="Rectangle 14"/>
          <p:cNvSpPr>
            <a:spLocks noChangeArrowheads="1"/>
          </p:cNvSpPr>
          <p:nvPr/>
        </p:nvSpPr>
        <p:spPr bwMode="auto">
          <a:xfrm>
            <a:off x="4572000" y="4876800"/>
            <a:ext cx="1303338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67B0E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67B0E"/>
                </a:solidFill>
                <a:latin typeface="Cambria" pitchFamily="18" charset="0"/>
              </a:rPr>
              <a:t>Input, B</a:t>
            </a:r>
          </a:p>
        </p:txBody>
      </p:sp>
      <p:sp>
        <p:nvSpPr>
          <p:cNvPr id="38919" name="Rectangle 19"/>
          <p:cNvSpPr>
            <a:spLocks noChangeArrowheads="1"/>
          </p:cNvSpPr>
          <p:nvPr/>
        </p:nvSpPr>
        <p:spPr bwMode="auto">
          <a:xfrm>
            <a:off x="7702550" y="2000250"/>
            <a:ext cx="1365250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67B0E"/>
                </a:solidFill>
                <a:latin typeface="Cambria" pitchFamily="18" charset="0"/>
              </a:rPr>
              <a:t>Signal Output</a:t>
            </a:r>
          </a:p>
          <a:p>
            <a:r>
              <a:rPr lang="en-US" b="1">
                <a:solidFill>
                  <a:srgbClr val="067B0E"/>
                </a:solidFill>
                <a:latin typeface="Cambria" pitchFamily="18" charset="0"/>
              </a:rPr>
              <a:t>Q</a:t>
            </a:r>
          </a:p>
        </p:txBody>
      </p:sp>
      <p:sp>
        <p:nvSpPr>
          <p:cNvPr id="38920" name="Rectangle 13"/>
          <p:cNvSpPr>
            <a:spLocks noChangeArrowheads="1"/>
          </p:cNvSpPr>
          <p:nvPr/>
        </p:nvSpPr>
        <p:spPr bwMode="auto">
          <a:xfrm>
            <a:off x="0" y="2667000"/>
            <a:ext cx="1741488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Cambria" pitchFamily="18" charset="0"/>
              </a:rPr>
              <a:t>Power (6v)</a:t>
            </a:r>
          </a:p>
        </p:txBody>
      </p:sp>
      <p:pic>
        <p:nvPicPr>
          <p:cNvPr id="38921" name="Picture 84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78" b="80664"/>
          <a:stretch>
            <a:fillRect/>
          </a:stretch>
        </p:blipFill>
        <p:spPr bwMode="auto">
          <a:xfrm>
            <a:off x="5715000" y="5713413"/>
            <a:ext cx="12398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Picture 85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3" r="64778" b="26782"/>
          <a:stretch>
            <a:fillRect/>
          </a:stretch>
        </p:blipFill>
        <p:spPr bwMode="auto">
          <a:xfrm>
            <a:off x="2408238" y="5702300"/>
            <a:ext cx="1239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86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0" r="64778"/>
          <a:stretch>
            <a:fillRect/>
          </a:stretch>
        </p:blipFill>
        <p:spPr bwMode="auto">
          <a:xfrm>
            <a:off x="658813" y="5716588"/>
            <a:ext cx="1239837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4" name="Picture 87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7581900" y="5715000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5" name="Freeform 90"/>
          <p:cNvSpPr>
            <a:spLocks noChangeArrowheads="1"/>
          </p:cNvSpPr>
          <p:nvPr/>
        </p:nvSpPr>
        <p:spPr bwMode="auto">
          <a:xfrm>
            <a:off x="7521575" y="5759450"/>
            <a:ext cx="142875" cy="814388"/>
          </a:xfrm>
          <a:custGeom>
            <a:avLst/>
            <a:gdLst>
              <a:gd name="T0" fmla="*/ 8734 w 143102"/>
              <a:gd name="T1" fmla="*/ 0 h 813926"/>
              <a:gd name="T2" fmla="*/ 26200 w 143102"/>
              <a:gd name="T3" fmla="*/ 36077 h 813926"/>
              <a:gd name="T4" fmla="*/ 43667 w 143102"/>
              <a:gd name="T5" fmla="*/ 63150 h 813926"/>
              <a:gd name="T6" fmla="*/ 61134 w 143102"/>
              <a:gd name="T7" fmla="*/ 117266 h 813926"/>
              <a:gd name="T8" fmla="*/ 78602 w 143102"/>
              <a:gd name="T9" fmla="*/ 171395 h 813926"/>
              <a:gd name="T10" fmla="*/ 87334 w 143102"/>
              <a:gd name="T11" fmla="*/ 198455 h 813926"/>
              <a:gd name="T12" fmla="*/ 104800 w 143102"/>
              <a:gd name="T13" fmla="*/ 216497 h 813926"/>
              <a:gd name="T14" fmla="*/ 113534 w 143102"/>
              <a:gd name="T15" fmla="*/ 261599 h 813926"/>
              <a:gd name="T16" fmla="*/ 131003 w 143102"/>
              <a:gd name="T17" fmla="*/ 315726 h 813926"/>
              <a:gd name="T18" fmla="*/ 139735 w 143102"/>
              <a:gd name="T19" fmla="*/ 351807 h 813926"/>
              <a:gd name="T20" fmla="*/ 131003 w 143102"/>
              <a:gd name="T21" fmla="*/ 451035 h 813926"/>
              <a:gd name="T22" fmla="*/ 113534 w 143102"/>
              <a:gd name="T23" fmla="*/ 505159 h 813926"/>
              <a:gd name="T24" fmla="*/ 96066 w 143102"/>
              <a:gd name="T25" fmla="*/ 577326 h 813926"/>
              <a:gd name="T26" fmla="*/ 69868 w 143102"/>
              <a:gd name="T27" fmla="*/ 667532 h 813926"/>
              <a:gd name="T28" fmla="*/ 52400 w 143102"/>
              <a:gd name="T29" fmla="*/ 694595 h 813926"/>
              <a:gd name="T30" fmla="*/ 34932 w 143102"/>
              <a:gd name="T31" fmla="*/ 748719 h 813926"/>
              <a:gd name="T32" fmla="*/ 26200 w 143102"/>
              <a:gd name="T33" fmla="*/ 775781 h 813926"/>
              <a:gd name="T34" fmla="*/ 17468 w 143102"/>
              <a:gd name="T35" fmla="*/ 802842 h 813926"/>
              <a:gd name="T36" fmla="*/ 0 w 143102"/>
              <a:gd name="T37" fmla="*/ 820884 h 81392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3102"/>
              <a:gd name="T58" fmla="*/ 0 h 813926"/>
              <a:gd name="T59" fmla="*/ 143102 w 143102"/>
              <a:gd name="T60" fmla="*/ 813926 h 81392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3102" h="813926">
                <a:moveTo>
                  <a:pt x="8944" y="0"/>
                </a:moveTo>
                <a:cubicBezTo>
                  <a:pt x="14906" y="11926"/>
                  <a:pt x="20216" y="24200"/>
                  <a:pt x="26831" y="35777"/>
                </a:cubicBezTo>
                <a:cubicBezTo>
                  <a:pt x="32164" y="45110"/>
                  <a:pt x="40353" y="52787"/>
                  <a:pt x="44719" y="62610"/>
                </a:cubicBezTo>
                <a:cubicBezTo>
                  <a:pt x="52377" y="79841"/>
                  <a:pt x="56644" y="98387"/>
                  <a:pt x="62607" y="116275"/>
                </a:cubicBezTo>
                <a:lnTo>
                  <a:pt x="80495" y="169941"/>
                </a:lnTo>
                <a:cubicBezTo>
                  <a:pt x="83476" y="178885"/>
                  <a:pt x="82773" y="190106"/>
                  <a:pt x="89439" y="196773"/>
                </a:cubicBezTo>
                <a:lnTo>
                  <a:pt x="107326" y="214662"/>
                </a:lnTo>
                <a:cubicBezTo>
                  <a:pt x="110307" y="229569"/>
                  <a:pt x="112270" y="244716"/>
                  <a:pt x="116270" y="259383"/>
                </a:cubicBezTo>
                <a:cubicBezTo>
                  <a:pt x="121231" y="277575"/>
                  <a:pt x="129585" y="294756"/>
                  <a:pt x="134158" y="313049"/>
                </a:cubicBezTo>
                <a:lnTo>
                  <a:pt x="143102" y="348826"/>
                </a:lnTo>
                <a:cubicBezTo>
                  <a:pt x="140121" y="381621"/>
                  <a:pt x="139881" y="414782"/>
                  <a:pt x="134158" y="447212"/>
                </a:cubicBezTo>
                <a:cubicBezTo>
                  <a:pt x="130881" y="465781"/>
                  <a:pt x="120843" y="482585"/>
                  <a:pt x="116270" y="500878"/>
                </a:cubicBezTo>
                <a:lnTo>
                  <a:pt x="98382" y="572432"/>
                </a:lnTo>
                <a:cubicBezTo>
                  <a:pt x="93381" y="592435"/>
                  <a:pt x="80265" y="648803"/>
                  <a:pt x="71551" y="661874"/>
                </a:cubicBezTo>
                <a:cubicBezTo>
                  <a:pt x="65588" y="670818"/>
                  <a:pt x="58029" y="678884"/>
                  <a:pt x="53663" y="688707"/>
                </a:cubicBezTo>
                <a:cubicBezTo>
                  <a:pt x="46005" y="705938"/>
                  <a:pt x="41738" y="724484"/>
                  <a:pt x="35775" y="742372"/>
                </a:cubicBezTo>
                <a:lnTo>
                  <a:pt x="26831" y="769205"/>
                </a:lnTo>
                <a:cubicBezTo>
                  <a:pt x="23850" y="778149"/>
                  <a:pt x="24555" y="789371"/>
                  <a:pt x="17888" y="796038"/>
                </a:cubicBezTo>
                <a:lnTo>
                  <a:pt x="0" y="813926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8926" name="Picture 91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4068763" y="5715000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7" name="Rectangle 92"/>
          <p:cNvSpPr>
            <a:spLocks noChangeArrowheads="1"/>
          </p:cNvSpPr>
          <p:nvPr/>
        </p:nvSpPr>
        <p:spPr bwMode="auto">
          <a:xfrm>
            <a:off x="746125" y="5956300"/>
            <a:ext cx="7651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AND</a:t>
            </a:r>
            <a:endParaRPr lang="en-US" sz="2100"/>
          </a:p>
        </p:txBody>
      </p:sp>
      <p:sp>
        <p:nvSpPr>
          <p:cNvPr id="38928" name="Rectangle 93"/>
          <p:cNvSpPr>
            <a:spLocks noChangeArrowheads="1"/>
          </p:cNvSpPr>
          <p:nvPr/>
        </p:nvSpPr>
        <p:spPr bwMode="auto">
          <a:xfrm>
            <a:off x="2408238" y="5956300"/>
            <a:ext cx="9477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NAND</a:t>
            </a:r>
            <a:endParaRPr lang="en-US" sz="2100"/>
          </a:p>
        </p:txBody>
      </p:sp>
      <p:sp>
        <p:nvSpPr>
          <p:cNvPr id="38929" name="Rectangle 95"/>
          <p:cNvSpPr>
            <a:spLocks noChangeArrowheads="1"/>
          </p:cNvSpPr>
          <p:nvPr/>
        </p:nvSpPr>
        <p:spPr bwMode="auto">
          <a:xfrm>
            <a:off x="4267200" y="5956300"/>
            <a:ext cx="588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OR</a:t>
            </a:r>
            <a:endParaRPr lang="en-US" sz="2100"/>
          </a:p>
        </p:txBody>
      </p:sp>
      <p:sp>
        <p:nvSpPr>
          <p:cNvPr id="38930" name="Rectangle 96"/>
          <p:cNvSpPr>
            <a:spLocks noChangeArrowheads="1"/>
          </p:cNvSpPr>
          <p:nvPr/>
        </p:nvSpPr>
        <p:spPr bwMode="auto">
          <a:xfrm>
            <a:off x="5895975" y="5956300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NOR</a:t>
            </a:r>
            <a:endParaRPr lang="en-US" sz="2100"/>
          </a:p>
        </p:txBody>
      </p:sp>
      <p:sp>
        <p:nvSpPr>
          <p:cNvPr id="38931" name="Rectangle 97"/>
          <p:cNvSpPr>
            <a:spLocks noChangeArrowheads="1"/>
          </p:cNvSpPr>
          <p:nvPr/>
        </p:nvSpPr>
        <p:spPr bwMode="auto">
          <a:xfrm>
            <a:off x="7724775" y="5956300"/>
            <a:ext cx="768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XOR</a:t>
            </a:r>
            <a:endParaRPr lang="en-US" sz="2100"/>
          </a:p>
        </p:txBody>
      </p:sp>
      <p:cxnSp>
        <p:nvCxnSpPr>
          <p:cNvPr id="38932" name="Straight Connector 96"/>
          <p:cNvCxnSpPr>
            <a:cxnSpLocks noChangeShapeType="1"/>
          </p:cNvCxnSpPr>
          <p:nvPr/>
        </p:nvCxnSpPr>
        <p:spPr bwMode="auto">
          <a:xfrm>
            <a:off x="388938" y="6005513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Straight Connector 96"/>
          <p:cNvCxnSpPr>
            <a:cxnSpLocks noChangeShapeType="1"/>
          </p:cNvCxnSpPr>
          <p:nvPr/>
        </p:nvCxnSpPr>
        <p:spPr bwMode="auto">
          <a:xfrm>
            <a:off x="371475" y="6381750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4" name="Straight Connector 96"/>
          <p:cNvCxnSpPr>
            <a:cxnSpLocks noChangeShapeType="1"/>
          </p:cNvCxnSpPr>
          <p:nvPr/>
        </p:nvCxnSpPr>
        <p:spPr bwMode="auto">
          <a:xfrm>
            <a:off x="1604963" y="6194425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5" name="Straight Connector 96"/>
          <p:cNvCxnSpPr>
            <a:cxnSpLocks noChangeShapeType="1"/>
          </p:cNvCxnSpPr>
          <p:nvPr/>
        </p:nvCxnSpPr>
        <p:spPr bwMode="auto">
          <a:xfrm>
            <a:off x="2114550" y="6005513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6" name="Straight Connector 96"/>
          <p:cNvCxnSpPr>
            <a:cxnSpLocks noChangeShapeType="1"/>
          </p:cNvCxnSpPr>
          <p:nvPr/>
        </p:nvCxnSpPr>
        <p:spPr bwMode="auto">
          <a:xfrm>
            <a:off x="2097088" y="6381750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7" name="Straight Connector 96"/>
          <p:cNvCxnSpPr>
            <a:cxnSpLocks noChangeShapeType="1"/>
          </p:cNvCxnSpPr>
          <p:nvPr/>
        </p:nvCxnSpPr>
        <p:spPr bwMode="auto">
          <a:xfrm>
            <a:off x="3484563" y="6159500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8" name="Straight Connector 96"/>
          <p:cNvCxnSpPr>
            <a:cxnSpLocks noChangeShapeType="1"/>
          </p:cNvCxnSpPr>
          <p:nvPr/>
        </p:nvCxnSpPr>
        <p:spPr bwMode="auto">
          <a:xfrm>
            <a:off x="3886200" y="6005513"/>
            <a:ext cx="3349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9" name="Straight Connector 96"/>
          <p:cNvCxnSpPr>
            <a:cxnSpLocks noChangeShapeType="1"/>
          </p:cNvCxnSpPr>
          <p:nvPr/>
        </p:nvCxnSpPr>
        <p:spPr bwMode="auto">
          <a:xfrm>
            <a:off x="3868738" y="6381750"/>
            <a:ext cx="334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0" name="Straight Connector 96"/>
          <p:cNvCxnSpPr>
            <a:cxnSpLocks noChangeShapeType="1"/>
          </p:cNvCxnSpPr>
          <p:nvPr/>
        </p:nvCxnSpPr>
        <p:spPr bwMode="auto">
          <a:xfrm>
            <a:off x="5040313" y="6157913"/>
            <a:ext cx="209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1" name="Straight Connector 96"/>
          <p:cNvCxnSpPr>
            <a:cxnSpLocks noChangeShapeType="1"/>
          </p:cNvCxnSpPr>
          <p:nvPr/>
        </p:nvCxnSpPr>
        <p:spPr bwMode="auto">
          <a:xfrm>
            <a:off x="5532438" y="6005513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2" name="Straight Connector 96"/>
          <p:cNvCxnSpPr>
            <a:cxnSpLocks noChangeShapeType="1"/>
          </p:cNvCxnSpPr>
          <p:nvPr/>
        </p:nvCxnSpPr>
        <p:spPr bwMode="auto">
          <a:xfrm>
            <a:off x="5514975" y="6381750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3" name="Straight Connector 96"/>
          <p:cNvCxnSpPr>
            <a:cxnSpLocks noChangeShapeType="1"/>
          </p:cNvCxnSpPr>
          <p:nvPr/>
        </p:nvCxnSpPr>
        <p:spPr bwMode="auto">
          <a:xfrm>
            <a:off x="6808788" y="6122988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4" name="Straight Connector 96"/>
          <p:cNvCxnSpPr>
            <a:cxnSpLocks noChangeShapeType="1"/>
          </p:cNvCxnSpPr>
          <p:nvPr/>
        </p:nvCxnSpPr>
        <p:spPr bwMode="auto">
          <a:xfrm>
            <a:off x="7283450" y="5988050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5" name="Straight Connector 96"/>
          <p:cNvCxnSpPr>
            <a:cxnSpLocks noChangeShapeType="1"/>
          </p:cNvCxnSpPr>
          <p:nvPr/>
        </p:nvCxnSpPr>
        <p:spPr bwMode="auto">
          <a:xfrm>
            <a:off x="7265988" y="6364288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6" name="Straight Connector 96"/>
          <p:cNvCxnSpPr>
            <a:cxnSpLocks noChangeShapeType="1"/>
          </p:cNvCxnSpPr>
          <p:nvPr/>
        </p:nvCxnSpPr>
        <p:spPr bwMode="auto">
          <a:xfrm>
            <a:off x="8551863" y="6132513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098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35125"/>
            <a:ext cx="90106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39" name="Group 2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58788" y="914400"/>
            <a:ext cx="8123237" cy="180975"/>
            <a:chOff x="295" y="1311"/>
            <a:chExt cx="5177" cy="114"/>
          </a:xfrm>
        </p:grpSpPr>
        <p:sp>
          <p:nvSpPr>
            <p:cNvPr id="39947" name="Rectangle 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8" name="Rectangle 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40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8500" y="101600"/>
            <a:ext cx="8001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>
                <a:latin typeface="Times New Roman" pitchFamily="18" charset="0"/>
                <a:cs typeface="Times New Roman" pitchFamily="18" charset="0"/>
              </a:rPr>
              <a:t>The Mark 1</a:t>
            </a:r>
          </a:p>
        </p:txBody>
      </p:sp>
      <p:sp>
        <p:nvSpPr>
          <p:cNvPr id="39941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93688" y="1216025"/>
            <a:ext cx="71739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/>
              <a:t>Grace Hopper, Howard Aiken at Harvard, 1944</a:t>
            </a:r>
          </a:p>
        </p:txBody>
      </p:sp>
      <p:sp>
        <p:nvSpPr>
          <p:cNvPr id="39942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4800" y="4953000"/>
            <a:ext cx="1785938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b="1">
                <a:solidFill>
                  <a:srgbClr val="8F01B8"/>
                </a:solidFill>
                <a:latin typeface="Lucida Grande" charset="0"/>
              </a:rPr>
              <a:t>ran at 0.00001 MHz</a:t>
            </a:r>
          </a:p>
        </p:txBody>
      </p:sp>
      <p:sp>
        <p:nvSpPr>
          <p:cNvPr id="39943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851400" y="5956300"/>
            <a:ext cx="32004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100"/>
              <a:t>5 tons, 530 miles of wiring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100"/>
              <a:t>765,299 distinct parts!</a:t>
            </a:r>
          </a:p>
        </p:txBody>
      </p:sp>
      <p:sp>
        <p:nvSpPr>
          <p:cNvPr id="39944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46863" y="1228725"/>
            <a:ext cx="1811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b="1">
                <a:solidFill>
                  <a:srgbClr val="8F01B8"/>
                </a:solidFill>
                <a:latin typeface="Calibri" pitchFamily="34" charset="0"/>
              </a:rPr>
              <a:t>relay-based computer</a:t>
            </a:r>
          </a:p>
        </p:txBody>
      </p:sp>
      <p:sp>
        <p:nvSpPr>
          <p:cNvPr id="39945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38200" y="5715000"/>
            <a:ext cx="3200400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/>
              <a:t>Addition: </a:t>
            </a:r>
            <a:r>
              <a:rPr lang="en-US" sz="2100">
                <a:solidFill>
                  <a:srgbClr val="980236"/>
                </a:solidFill>
              </a:rPr>
              <a:t>0.6 seconds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/>
              <a:t>Multiplication: </a:t>
            </a:r>
            <a:r>
              <a:rPr lang="en-US" sz="2100">
                <a:solidFill>
                  <a:srgbClr val="980236"/>
                </a:solidFill>
              </a:rPr>
              <a:t>5.7 seconds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/>
              <a:t>Division: </a:t>
            </a:r>
            <a:r>
              <a:rPr lang="en-US" sz="2100">
                <a:solidFill>
                  <a:srgbClr val="980236"/>
                </a:solidFill>
              </a:rPr>
              <a:t>15.3 seconds</a:t>
            </a:r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4449763" y="5526088"/>
            <a:ext cx="45720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Lucida Grande" charset="0"/>
              </a:rPr>
              <a:t>http://www-03.ibm.com/ibm/history/exhibits/markI/markI_reference.html</a:t>
            </a:r>
          </a:p>
        </p:txBody>
      </p:sp>
    </p:spTree>
    <p:extLst>
      <p:ext uri="{BB962C8B-B14F-4D97-AF65-F5344CB8AC3E}">
        <p14:creationId xmlns:p14="http://schemas.microsoft.com/office/powerpoint/2010/main" val="239062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581025" y="1011238"/>
            <a:ext cx="8096250" cy="138112"/>
            <a:chOff x="295" y="1311"/>
            <a:chExt cx="5177" cy="114"/>
          </a:xfrm>
        </p:grpSpPr>
        <p:sp>
          <p:nvSpPr>
            <p:cNvPr id="40978" name="Rectangle 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9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3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7063" y="228600"/>
            <a:ext cx="7929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/>
              <a:t>Transistors: a </a:t>
            </a:r>
            <a:r>
              <a:rPr lang="en-US" sz="3600" i="1"/>
              <a:t>disruptive</a:t>
            </a:r>
            <a:r>
              <a:rPr lang="en-US" sz="3600"/>
              <a:t> technology</a:t>
            </a:r>
          </a:p>
        </p:txBody>
      </p:sp>
      <p:pic>
        <p:nvPicPr>
          <p:cNvPr id="40964" name="Picture 3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01800"/>
            <a:ext cx="29432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37"/>
          <p:cNvSpPr txBox="1">
            <a:spLocks noChangeArrowheads="1"/>
          </p:cNvSpPr>
          <p:nvPr/>
        </p:nvSpPr>
        <p:spPr bwMode="auto">
          <a:xfrm>
            <a:off x="4191000" y="16002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1947: Bell Labs</a:t>
            </a:r>
          </a:p>
        </p:txBody>
      </p:sp>
      <p:sp>
        <p:nvSpPr>
          <p:cNvPr id="40966" name="Text Box 38"/>
          <p:cNvSpPr txBox="1">
            <a:spLocks noChangeArrowheads="1"/>
          </p:cNvSpPr>
          <p:nvPr/>
        </p:nvSpPr>
        <p:spPr bwMode="auto">
          <a:xfrm>
            <a:off x="4572000" y="2057400"/>
            <a:ext cx="441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seeking cheaper amplifiers for phone lines </a:t>
            </a:r>
          </a:p>
        </p:txBody>
      </p:sp>
      <p:sp>
        <p:nvSpPr>
          <p:cNvPr id="40967" name="Text Box 39"/>
          <p:cNvSpPr txBox="1">
            <a:spLocks noChangeArrowheads="1"/>
          </p:cNvSpPr>
          <p:nvPr/>
        </p:nvSpPr>
        <p:spPr bwMode="auto">
          <a:xfrm>
            <a:off x="4572000" y="2482850"/>
            <a:ext cx="365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team of scientists: </a:t>
            </a:r>
            <a:r>
              <a:rPr lang="en-US" sz="1800">
                <a:solidFill>
                  <a:srgbClr val="000000"/>
                </a:solidFill>
              </a:rPr>
              <a:t>Walter Brattain</a:t>
            </a:r>
            <a:r>
              <a:rPr lang="en-US" sz="1800"/>
              <a:t>, William Shockley, and </a:t>
            </a:r>
            <a:r>
              <a:rPr lang="en-US" sz="1800">
                <a:solidFill>
                  <a:srgbClr val="000000"/>
                </a:solidFill>
              </a:rPr>
              <a:t>John Bardeen</a:t>
            </a:r>
            <a:r>
              <a:rPr lang="en-US" sz="1800"/>
              <a:t> </a:t>
            </a:r>
          </a:p>
        </p:txBody>
      </p:sp>
      <p:sp>
        <p:nvSpPr>
          <p:cNvPr id="40968" name="Text Box 40"/>
          <p:cNvSpPr txBox="1">
            <a:spLocks noChangeArrowheads="1"/>
          </p:cNvSpPr>
          <p:nvPr/>
        </p:nvSpPr>
        <p:spPr bwMode="auto">
          <a:xfrm>
            <a:off x="4191000" y="3352800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1948: junction transistor</a:t>
            </a:r>
          </a:p>
        </p:txBody>
      </p:sp>
      <p:sp>
        <p:nvSpPr>
          <p:cNvPr id="40969" name="Text Box 41"/>
          <p:cNvSpPr txBox="1">
            <a:spLocks noChangeArrowheads="1"/>
          </p:cNvSpPr>
          <p:nvPr/>
        </p:nvSpPr>
        <p:spPr bwMode="auto">
          <a:xfrm>
            <a:off x="4191000" y="4351338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1956: Shockley semiconductor corp.</a:t>
            </a:r>
          </a:p>
        </p:txBody>
      </p:sp>
      <p:sp>
        <p:nvSpPr>
          <p:cNvPr id="40970" name="Text Box 42"/>
          <p:cNvSpPr txBox="1">
            <a:spLocks noChangeArrowheads="1"/>
          </p:cNvSpPr>
          <p:nvPr/>
        </p:nvSpPr>
        <p:spPr bwMode="auto">
          <a:xfrm>
            <a:off x="4191000" y="5334000"/>
            <a:ext cx="472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1957: Fairchild semiconductor corp.</a:t>
            </a:r>
          </a:p>
        </p:txBody>
      </p:sp>
      <p:sp>
        <p:nvSpPr>
          <p:cNvPr id="40971" name="Rectangle 44"/>
          <p:cNvSpPr>
            <a:spLocks noChangeArrowheads="1"/>
          </p:cNvSpPr>
          <p:nvPr/>
        </p:nvSpPr>
        <p:spPr bwMode="auto">
          <a:xfrm>
            <a:off x="4572000" y="3733800"/>
            <a:ext cx="3657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much more robust design</a:t>
            </a:r>
          </a:p>
        </p:txBody>
      </p:sp>
      <p:sp>
        <p:nvSpPr>
          <p:cNvPr id="40972" name="Rectangle 45"/>
          <p:cNvSpPr>
            <a:spLocks noChangeArrowheads="1"/>
          </p:cNvSpPr>
          <p:nvPr/>
        </p:nvSpPr>
        <p:spPr bwMode="auto">
          <a:xfrm>
            <a:off x="4572000" y="5729288"/>
            <a:ext cx="365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the "traitorous eight" - ICs</a:t>
            </a:r>
          </a:p>
        </p:txBody>
      </p:sp>
      <p:sp>
        <p:nvSpPr>
          <p:cNvPr id="40973" name="Text Box 46"/>
          <p:cNvSpPr txBox="1">
            <a:spLocks noChangeArrowheads="1"/>
          </p:cNvSpPr>
          <p:nvPr/>
        </p:nvSpPr>
        <p:spPr bwMode="auto">
          <a:xfrm>
            <a:off x="774700" y="1371600"/>
            <a:ext cx="2743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Comic Sans MS" pitchFamily="66" charset="0"/>
              </a:rPr>
              <a:t>point contact transistor</a:t>
            </a:r>
          </a:p>
        </p:txBody>
      </p:sp>
      <p:sp>
        <p:nvSpPr>
          <p:cNvPr id="40974" name="Rectangle 47"/>
          <p:cNvSpPr>
            <a:spLocks noChangeArrowheads="1"/>
          </p:cNvSpPr>
          <p:nvPr/>
        </p:nvSpPr>
        <p:spPr bwMode="auto">
          <a:xfrm>
            <a:off x="4572000" y="4738688"/>
            <a:ext cx="365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the start of Silicon Valley…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218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1213" y="2116138"/>
              <a:ext cx="195262" cy="1346200"/>
            </p14:xfrm>
          </p:contentPart>
        </mc:Choice>
        <mc:Fallback xmlns="">
          <p:pic>
            <p:nvPicPr>
              <p:cNvPr id="9218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6442" y="2104977"/>
                <a:ext cx="217598" cy="1372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219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9038" y="3541713"/>
              <a:ext cx="573087" cy="304800"/>
            </p14:xfrm>
          </p:contentPart>
        </mc:Choice>
        <mc:Fallback xmlns="">
          <p:pic>
            <p:nvPicPr>
              <p:cNvPr id="9219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6079" y="3528398"/>
                <a:ext cx="600805" cy="326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220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1575" y="3802063"/>
              <a:ext cx="635000" cy="331787"/>
            </p14:xfrm>
          </p:contentPart>
        </mc:Choice>
        <mc:Fallback xmlns="">
          <p:pic>
            <p:nvPicPr>
              <p:cNvPr id="9220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5095" y="3786949"/>
                <a:ext cx="656959" cy="3533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9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220663"/>
            <a:ext cx="3160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/>
              <a:t> Is it currently stable or oscillating?</a:t>
            </a:r>
          </a:p>
        </p:txBody>
      </p:sp>
      <p:sp>
        <p:nvSpPr>
          <p:cNvPr id="61443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1066800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/>
              <a:t> What will happen if input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 sz="1600"/>
              <a:t> is set to </a:t>
            </a:r>
            <a:r>
              <a:rPr lang="en-US" sz="1600" b="1">
                <a:latin typeface="Courier New" pitchFamily="49" charset="0"/>
              </a:rPr>
              <a:t>1</a:t>
            </a:r>
            <a:r>
              <a:rPr lang="en-US" sz="1600"/>
              <a:t>?</a:t>
            </a:r>
          </a:p>
        </p:txBody>
      </p:sp>
      <p:sp>
        <p:nvSpPr>
          <p:cNvPr id="61444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2057400"/>
            <a:ext cx="4589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/>
              <a:t> What will happen if input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 sz="1600"/>
              <a:t> is then set back to </a:t>
            </a:r>
            <a:r>
              <a:rPr lang="en-US" sz="1600" b="1">
                <a:latin typeface="Courier New" pitchFamily="49" charset="0"/>
              </a:rPr>
              <a:t>0</a:t>
            </a:r>
            <a:r>
              <a:rPr lang="en-US" sz="1600"/>
              <a:t>?</a:t>
            </a:r>
          </a:p>
        </p:txBody>
      </p:sp>
      <p:sp>
        <p:nvSpPr>
          <p:cNvPr id="61445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4050" y="1358900"/>
            <a:ext cx="3232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Follow how the signals will change…</a:t>
            </a:r>
          </a:p>
        </p:txBody>
      </p:sp>
      <p:sp>
        <p:nvSpPr>
          <p:cNvPr id="61446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54050" y="2332038"/>
            <a:ext cx="3232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Which signals will change?</a:t>
            </a:r>
          </a:p>
        </p:txBody>
      </p:sp>
      <p:sp>
        <p:nvSpPr>
          <p:cNvPr id="61447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28600" y="2971800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/>
              <a:t> What will happen if input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  <a:r>
              <a:rPr lang="en-US" sz="1600"/>
              <a:t> is then set to </a:t>
            </a:r>
            <a:r>
              <a:rPr lang="en-US" sz="1600" b="1">
                <a:latin typeface="Courier New" pitchFamily="49" charset="0"/>
              </a:rPr>
              <a:t>1</a:t>
            </a:r>
            <a:r>
              <a:rPr lang="en-US" sz="1600"/>
              <a:t>?</a:t>
            </a:r>
          </a:p>
        </p:txBody>
      </p:sp>
      <p:sp>
        <p:nvSpPr>
          <p:cNvPr id="61448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54050" y="3214688"/>
            <a:ext cx="3232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how do R and S affect Q in general?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481888" y="849313"/>
            <a:ext cx="1417637" cy="5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700" i="1" dirty="0" smtClean="0"/>
              <a:t>Quiz</a:t>
            </a:r>
          </a:p>
        </p:txBody>
      </p:sp>
      <p:sp>
        <p:nvSpPr>
          <p:cNvPr id="61450" name="Oval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281863" y="1847850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1" name="Line 12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7437438" y="1917700"/>
            <a:ext cx="511175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52" name="Group 13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6397625" y="1612900"/>
            <a:ext cx="892175" cy="611188"/>
            <a:chOff x="4734" y="3053"/>
            <a:chExt cx="656" cy="491"/>
          </a:xfrm>
        </p:grpSpPr>
        <p:grpSp>
          <p:nvGrpSpPr>
            <p:cNvPr id="61494" name="Group 14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1498" name="Freeform 15"/>
              <p:cNvSpPr>
                <a:spLocks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99" name="Freeform 16"/>
              <p:cNvSpPr>
                <a:spLocks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5" name="Group 17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1496" name="Freeform 18"/>
              <p:cNvSpPr>
                <a:spLocks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97" name="Freeform 19"/>
              <p:cNvSpPr>
                <a:spLocks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1453" name="Group 20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6397625" y="3060700"/>
            <a:ext cx="892175" cy="611188"/>
            <a:chOff x="4734" y="3053"/>
            <a:chExt cx="656" cy="491"/>
          </a:xfrm>
        </p:grpSpPr>
        <p:grpSp>
          <p:nvGrpSpPr>
            <p:cNvPr id="61488" name="Group 21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1492" name="Freeform 22"/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93" name="Freeform 23"/>
              <p:cNvSpPr>
                <a:spLocks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89" name="Group 24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1490" name="Freeform 25"/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91" name="Freeform 26"/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1454" name="Oval 27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273925" y="32972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5" name="Text Box 2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256338" y="17668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61456" name="Text Box 2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257925" y="32146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61457" name="Line 30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7426325" y="33655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8" name="Line 31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329238" y="1755775"/>
            <a:ext cx="1177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9" name="Line 32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5983288" y="2022475"/>
            <a:ext cx="531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0" name="Line 33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5984875" y="3197225"/>
            <a:ext cx="531813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1" name="Line 34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5303838" y="3511550"/>
            <a:ext cx="1212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2" name="Freeform 35"/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5989638" y="20161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3" name="Freeform 36"/>
          <p:cNvSpPr>
            <a:spLocks/>
          </p:cNvSpPr>
          <p:nvPr>
            <p:custDataLst>
              <p:tags r:id="rId22"/>
            </p:custDataLst>
          </p:nvPr>
        </p:nvSpPr>
        <p:spPr bwMode="auto">
          <a:xfrm flipV="1">
            <a:off x="5986463" y="19145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4" name="Rectangle 37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373688" y="1700213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61465" name="Rectangle 38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399088" y="3111500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61466" name="Text Box 39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656513" y="306863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61467" name="Text Box 4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154863" y="16002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61468" name="Text Box 41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149850" y="35067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61469" name="Text Box 42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949825" y="1195388"/>
            <a:ext cx="16033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500">
                <a:latin typeface="Times New Roman" pitchFamily="18" charset="0"/>
              </a:rPr>
              <a:t>"SET" input</a:t>
            </a:r>
          </a:p>
        </p:txBody>
      </p:sp>
      <p:sp>
        <p:nvSpPr>
          <p:cNvPr id="61470" name="Text Box 43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310188" y="3711575"/>
            <a:ext cx="13192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500">
                <a:latin typeface="Times New Roman" pitchFamily="18" charset="0"/>
                <a:cs typeface="Times New Roman" pitchFamily="18" charset="0"/>
              </a:rPr>
              <a:t>"Reset" input</a:t>
            </a:r>
          </a:p>
        </p:txBody>
      </p:sp>
      <p:sp>
        <p:nvSpPr>
          <p:cNvPr id="61471" name="Text Box 44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5832475" y="28892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61472" name="Text Box 45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135563" y="14478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61473" name="Text Box 46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5468938" y="1916113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61474" name="Rectangle 47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8437563" y="3101975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61475" name="Text Box 48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8253413" y="2879725"/>
            <a:ext cx="7381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>
                <a:solidFill>
                  <a:srgbClr val="1002CE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15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6" name="Picture 49" descr="Picture 1"/>
          <p:cNvPicPr>
            <a:picLocks noChangeAspect="1" noChangeArrowheads="1"/>
          </p:cNvPicPr>
          <p:nvPr>
            <p:custDataLst>
              <p:tags r:id="rId35"/>
            </p:custDataLst>
          </p:nvPr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r="54359" b="12939"/>
          <a:stretch>
            <a:fillRect/>
          </a:stretch>
        </p:blipFill>
        <p:spPr bwMode="auto">
          <a:xfrm>
            <a:off x="6797675" y="4348163"/>
            <a:ext cx="1047750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7" name="Picture 50" descr="Picture 1"/>
          <p:cNvPicPr>
            <a:picLocks noChangeAspect="1" noChangeArrowheads="1"/>
          </p:cNvPicPr>
          <p:nvPr>
            <p:custDataLst>
              <p:tags r:id="rId36"/>
            </p:custDataLst>
          </p:nvPr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3" r="10347" b="12939"/>
          <a:stretch>
            <a:fillRect/>
          </a:stretch>
        </p:blipFill>
        <p:spPr bwMode="auto">
          <a:xfrm>
            <a:off x="7770813" y="4343400"/>
            <a:ext cx="1108075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8" name="Text Box 51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035800" y="6151563"/>
            <a:ext cx="156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Calibri" pitchFamily="34" charset="0"/>
              </a:rPr>
              <a:t>NOR's Truth Table</a:t>
            </a:r>
          </a:p>
        </p:txBody>
      </p:sp>
      <p:sp>
        <p:nvSpPr>
          <p:cNvPr id="61479" name="Text Box 57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625475" y="487363"/>
            <a:ext cx="4937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(Right now, the inputs S and R are both 0 and the output Q is 0).</a:t>
            </a:r>
          </a:p>
        </p:txBody>
      </p:sp>
      <p:sp>
        <p:nvSpPr>
          <p:cNvPr id="61480" name="Text Box 8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228600" y="3886200"/>
            <a:ext cx="4191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/>
              <a:t> Draw the wires and gates upstream of this SR latch to create a </a:t>
            </a:r>
            <a:r>
              <a:rPr lang="en-US" sz="1600" b="1" i="1"/>
              <a:t>Flip Flop </a:t>
            </a:r>
            <a:r>
              <a:rPr lang="en-US" sz="1600"/>
              <a:t>(one bit of memory)</a:t>
            </a:r>
          </a:p>
        </p:txBody>
      </p:sp>
      <p:sp>
        <p:nvSpPr>
          <p:cNvPr id="61481" name="Text Box 9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654050" y="4433888"/>
            <a:ext cx="3232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We'll show how it works in Logisim...</a:t>
            </a:r>
          </a:p>
        </p:txBody>
      </p:sp>
      <p:pic>
        <p:nvPicPr>
          <p:cNvPr id="61482" name="Picture 63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1" t="63641" r="50647" b="13374"/>
          <a:stretch>
            <a:fillRect/>
          </a:stretch>
        </p:blipFill>
        <p:spPr bwMode="auto">
          <a:xfrm>
            <a:off x="1454150" y="4953000"/>
            <a:ext cx="1071563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3" name="Rectangle 59"/>
          <p:cNvSpPr>
            <a:spLocks noChangeArrowheads="1"/>
          </p:cNvSpPr>
          <p:nvPr/>
        </p:nvSpPr>
        <p:spPr bwMode="auto">
          <a:xfrm>
            <a:off x="2520950" y="4953000"/>
            <a:ext cx="1828800" cy="1676400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61484" name="Picture 59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5" t="33516" r="17857" b="35023"/>
          <a:stretch>
            <a:fillRect/>
          </a:stretch>
        </p:blipFill>
        <p:spPr bwMode="auto">
          <a:xfrm>
            <a:off x="4362450" y="4953000"/>
            <a:ext cx="20383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5" name="Rectangle 57"/>
          <p:cNvSpPr>
            <a:spLocks noChangeArrowheads="1"/>
          </p:cNvSpPr>
          <p:nvPr/>
        </p:nvSpPr>
        <p:spPr bwMode="auto">
          <a:xfrm>
            <a:off x="152400" y="5076825"/>
            <a:ext cx="10620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/>
              <a:t>When strobe is 1, D is stored in the circuit.</a:t>
            </a:r>
          </a:p>
          <a:p>
            <a:endParaRPr lang="en-US" sz="1000"/>
          </a:p>
          <a:p>
            <a:r>
              <a:rPr lang="en-US" sz="1000"/>
              <a:t>When strobe is 0, D has no effect on the circuit at all.</a:t>
            </a:r>
          </a:p>
        </p:txBody>
      </p:sp>
      <p:sp>
        <p:nvSpPr>
          <p:cNvPr id="61486" name="Text Box 10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5519738" y="152400"/>
            <a:ext cx="3359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Names(s): __________________</a:t>
            </a:r>
          </a:p>
        </p:txBody>
      </p:sp>
      <p:sp>
        <p:nvSpPr>
          <p:cNvPr id="61487" name="Text Box 10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 rot="-517883">
            <a:off x="2082800" y="2209800"/>
            <a:ext cx="1417638" cy="13398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700" i="1"/>
              <a:t>Better </a:t>
            </a:r>
            <a:r>
              <a:rPr lang="en-US" sz="2700" b="1" i="1"/>
              <a:t>not </a:t>
            </a:r>
            <a:r>
              <a:rPr lang="en-US" sz="2700" i="1"/>
              <a:t>as a quiz…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  </a:t>
            </a:r>
            <a:endParaRPr lang="en-US" sz="44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6246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6246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12875" y="198438"/>
            <a:ext cx="5826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Times New Roman" pitchFamily="18" charset="0"/>
              </a:rPr>
              <a:t>Von Neumann Architecture</a:t>
            </a:r>
          </a:p>
        </p:txBody>
      </p:sp>
      <p:pic>
        <p:nvPicPr>
          <p:cNvPr id="62469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28600"/>
            <a:ext cx="9699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268788" y="21113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62471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65263" y="1957388"/>
            <a:ext cx="1257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CPU</a:t>
            </a:r>
          </a:p>
        </p:txBody>
      </p:sp>
      <p:sp>
        <p:nvSpPr>
          <p:cNvPr id="62472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0288" y="1951038"/>
            <a:ext cx="13128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RAM</a:t>
            </a:r>
          </a:p>
        </p:txBody>
      </p:sp>
      <p:sp>
        <p:nvSpPr>
          <p:cNvPr id="62473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28688" y="2520950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613400" y="2522538"/>
            <a:ext cx="2286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</a:t>
            </a:r>
          </a:p>
        </p:txBody>
      </p:sp>
      <p:sp>
        <p:nvSpPr>
          <p:cNvPr id="62475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44600" y="1035050"/>
            <a:ext cx="6464300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76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244600" y="1143000"/>
            <a:ext cx="6464300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77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214688" y="2255838"/>
            <a:ext cx="2590800" cy="0"/>
          </a:xfrm>
          <a:prstGeom prst="line">
            <a:avLst/>
          </a:prstGeom>
          <a:noFill/>
          <a:ln w="19050">
            <a:solidFill>
              <a:srgbClr val="0A04E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478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467350" y="1608138"/>
            <a:ext cx="2689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programs stored here</a:t>
            </a:r>
          </a:p>
        </p:txBody>
      </p:sp>
      <p:sp>
        <p:nvSpPr>
          <p:cNvPr id="62479" name="Text Box 1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81000" y="1606550"/>
            <a:ext cx="3295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instructions executed here</a:t>
            </a:r>
          </a:p>
        </p:txBody>
      </p:sp>
      <p:sp>
        <p:nvSpPr>
          <p:cNvPr id="62480" name="Text Box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719513" y="22939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A04EB"/>
                </a:solidFill>
                <a:latin typeface="Comic Sans MS" pitchFamily="66" charset="0"/>
              </a:rPr>
              <a:t>Von Neumann bottleneck</a:t>
            </a:r>
          </a:p>
        </p:txBody>
      </p:sp>
      <p:grpSp>
        <p:nvGrpSpPr>
          <p:cNvPr id="62481" name="Group 17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280988" y="319088"/>
            <a:ext cx="744537" cy="927100"/>
            <a:chOff x="2928" y="1051"/>
            <a:chExt cx="840" cy="957"/>
          </a:xfrm>
        </p:grpSpPr>
        <p:sp>
          <p:nvSpPr>
            <p:cNvPr id="62485" name="Freeform 18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6" name="Oval 19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7" name="Oval 20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8" name="Oval 21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9" name="Oval 22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0" name="Oval 23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1" name="Oval 24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2" name="Oval 25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AutoShape 26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Freeform 27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95" name="Freeform 28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96" name="Freeform 29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97" name="Freeform 30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482" name="Text Box 3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641600" y="822325"/>
            <a:ext cx="34464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/>
              <a:t>Will the </a:t>
            </a:r>
            <a:r>
              <a:rPr lang="en-US" sz="900" b="1" i="1"/>
              <a:t>real </a:t>
            </a:r>
            <a:r>
              <a:rPr lang="en-US" sz="900"/>
              <a:t>von Neumann please stand up?</a:t>
            </a:r>
          </a:p>
        </p:txBody>
      </p:sp>
      <p:sp>
        <p:nvSpPr>
          <p:cNvPr id="62483" name="Text Box 32"/>
          <p:cNvSpPr txBox="1">
            <a:spLocks noChangeArrowheads="1"/>
          </p:cNvSpPr>
          <p:nvPr/>
        </p:nvSpPr>
        <p:spPr bwMode="auto">
          <a:xfrm>
            <a:off x="700088" y="4160838"/>
            <a:ext cx="27432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/>
              <a:t>A few, fast registers + arithmetic</a:t>
            </a:r>
          </a:p>
        </p:txBody>
      </p:sp>
      <p:sp>
        <p:nvSpPr>
          <p:cNvPr id="62484" name="Text Box 33"/>
          <p:cNvSpPr txBox="1">
            <a:spLocks noChangeArrowheads="1"/>
          </p:cNvSpPr>
          <p:nvPr/>
        </p:nvSpPr>
        <p:spPr bwMode="auto">
          <a:xfrm>
            <a:off x="4953000" y="4572000"/>
            <a:ext cx="3733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ja-JP" altLang="en-US" sz="4200"/>
              <a:t>“</a:t>
            </a:r>
            <a:r>
              <a:rPr lang="en-US" altLang="ja-JP" sz="4200"/>
              <a:t>Slow</a:t>
            </a:r>
            <a:r>
              <a:rPr lang="ja-JP" altLang="en-US" sz="4200"/>
              <a:t>”</a:t>
            </a:r>
            <a:r>
              <a:rPr lang="en-US" altLang="ja-JP" sz="4200"/>
              <a:t> memory  no computation</a:t>
            </a:r>
            <a:endParaRPr lang="en-US" sz="4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  </a:t>
            </a:r>
            <a:endParaRPr lang="en-US" sz="44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6349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634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12875" y="198438"/>
            <a:ext cx="5826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Times New Roman" pitchFamily="18" charset="0"/>
              </a:rPr>
              <a:t>Von Neumann Architecture</a:t>
            </a:r>
          </a:p>
        </p:txBody>
      </p:sp>
      <p:pic>
        <p:nvPicPr>
          <p:cNvPr id="63493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28600"/>
            <a:ext cx="9699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31975" y="1835150"/>
            <a:ext cx="1257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CPU</a:t>
            </a:r>
          </a:p>
        </p:txBody>
      </p:sp>
      <p:sp>
        <p:nvSpPr>
          <p:cNvPr id="63495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77000" y="1828800"/>
            <a:ext cx="1312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RAM</a:t>
            </a:r>
          </a:p>
        </p:txBody>
      </p:sp>
      <p:sp>
        <p:nvSpPr>
          <p:cNvPr id="63496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95400" y="2398713"/>
            <a:ext cx="2286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</a:t>
            </a:r>
          </a:p>
        </p:txBody>
      </p:sp>
      <p:sp>
        <p:nvSpPr>
          <p:cNvPr id="63497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80113" y="2362200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</a:t>
            </a:r>
          </a:p>
        </p:txBody>
      </p:sp>
      <p:sp>
        <p:nvSpPr>
          <p:cNvPr id="63498" name="Rectangle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44600" y="1035050"/>
            <a:ext cx="6464300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499" name="Rectangle 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44600" y="1143000"/>
            <a:ext cx="6464300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500" name="Text Box 1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834063" y="1485900"/>
            <a:ext cx="2689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the program</a:t>
            </a:r>
          </a:p>
        </p:txBody>
      </p:sp>
      <p:sp>
        <p:nvSpPr>
          <p:cNvPr id="63501" name="Text Box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03275" y="1484313"/>
            <a:ext cx="329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the processing</a:t>
            </a:r>
          </a:p>
        </p:txBody>
      </p:sp>
      <p:grpSp>
        <p:nvGrpSpPr>
          <p:cNvPr id="63502" name="Group 17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280988" y="319088"/>
            <a:ext cx="744537" cy="927100"/>
            <a:chOff x="2928" y="1051"/>
            <a:chExt cx="840" cy="957"/>
          </a:xfrm>
        </p:grpSpPr>
        <p:sp>
          <p:nvSpPr>
            <p:cNvPr id="63529" name="Freeform 18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0" name="Oval 19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1" name="Oval 20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2" name="Oval 21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3" name="Oval 22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4" name="Oval 23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5" name="Oval 24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6" name="Oval 25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7" name="AutoShape 26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8" name="Freeform 27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539" name="Freeform 28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540" name="Freeform 29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541" name="Freeform 30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503" name="Rectangle 3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096000" y="2928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4" name="Rectangle 3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096000" y="3309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5" name="Rectangle 34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096000" y="3690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6" name="Rectangle 35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096000" y="4071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7" name="Rectangle 36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096000" y="4452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8" name="Rectangle 3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096000" y="4833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9" name="Rectangle 38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096000" y="5214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0" name="Rectangle 42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113463" y="2957513"/>
            <a:ext cx="2239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0A04EB"/>
                </a:solidFill>
                <a:latin typeface="Arial" pitchFamily="34" charset="0"/>
              </a:rPr>
              <a:t>0000100111101000</a:t>
            </a:r>
          </a:p>
        </p:txBody>
      </p:sp>
      <p:sp>
        <p:nvSpPr>
          <p:cNvPr id="63511" name="Text Box 4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421313" y="28956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63512" name="Text Box 4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418138" y="3273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63513" name="Text Box 4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18138" y="3654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63514" name="Text Box 4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418138" y="4035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63515" name="Text Box 4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418138" y="44084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63516" name="Text Box 4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418138" y="4797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5</a:t>
            </a:r>
          </a:p>
        </p:txBody>
      </p:sp>
      <p:sp>
        <p:nvSpPr>
          <p:cNvPr id="63517" name="Text Box 5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667500" y="5481638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Arial" pitchFamily="34" charset="0"/>
              </a:rPr>
              <a:t>…</a:t>
            </a:r>
          </a:p>
        </p:txBody>
      </p:sp>
      <p:sp>
        <p:nvSpPr>
          <p:cNvPr id="63518" name="Text Box 5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418138" y="5178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6</a:t>
            </a:r>
          </a:p>
        </p:txBody>
      </p:sp>
      <p:sp>
        <p:nvSpPr>
          <p:cNvPr id="63519" name="Rectangle 59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137275" y="48561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3520" name="Rectangle 60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137275" y="52371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3521" name="Text Box 64"/>
          <p:cNvSpPr txBox="1">
            <a:spLocks noChangeArrowheads="1"/>
          </p:cNvSpPr>
          <p:nvPr/>
        </p:nvSpPr>
        <p:spPr bwMode="auto">
          <a:xfrm>
            <a:off x="228600" y="3429000"/>
            <a:ext cx="4649788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/>
              <a:t>Programs are stored in memory in </a:t>
            </a:r>
            <a:r>
              <a:rPr lang="en-US" sz="4200" i="1"/>
              <a:t>machine language</a:t>
            </a:r>
            <a:endParaRPr lang="en-US" sz="4200"/>
          </a:p>
        </p:txBody>
      </p:sp>
      <p:sp>
        <p:nvSpPr>
          <p:cNvPr id="63522" name="Rectangle 65"/>
          <p:cNvSpPr>
            <a:spLocks noChangeArrowheads="1"/>
          </p:cNvSpPr>
          <p:nvPr/>
        </p:nvSpPr>
        <p:spPr bwMode="auto">
          <a:xfrm>
            <a:off x="2209800" y="54498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 i="1"/>
              <a:t>(bits)</a:t>
            </a:r>
          </a:p>
        </p:txBody>
      </p:sp>
      <p:sp>
        <p:nvSpPr>
          <p:cNvPr id="63523" name="Line 66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3452813" y="2147888"/>
            <a:ext cx="2590800" cy="0"/>
          </a:xfrm>
          <a:prstGeom prst="line">
            <a:avLst/>
          </a:prstGeom>
          <a:noFill/>
          <a:ln w="19050">
            <a:solidFill>
              <a:srgbClr val="0A04E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24" name="Text Box 67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3957638" y="218598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A04EB"/>
                </a:solidFill>
                <a:latin typeface="Comic Sans MS" pitchFamily="66" charset="0"/>
              </a:rPr>
              <a:t>Von Neumann bottleneck</a:t>
            </a:r>
          </a:p>
        </p:txBody>
      </p:sp>
      <p:sp>
        <p:nvSpPr>
          <p:cNvPr id="63525" name="Rectangle 72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113463" y="3343275"/>
            <a:ext cx="2239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0A04EB"/>
                </a:solidFill>
                <a:latin typeface="Arial" pitchFamily="34" charset="0"/>
              </a:rPr>
              <a:t>1111110100100001</a:t>
            </a:r>
          </a:p>
        </p:txBody>
      </p:sp>
      <p:sp>
        <p:nvSpPr>
          <p:cNvPr id="63526" name="Rectangle 73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6113463" y="3729038"/>
            <a:ext cx="2239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0A04EB"/>
                </a:solidFill>
                <a:latin typeface="Arial" pitchFamily="34" charset="0"/>
              </a:rPr>
              <a:t>0001011011111001</a:t>
            </a:r>
          </a:p>
        </p:txBody>
      </p:sp>
      <p:sp>
        <p:nvSpPr>
          <p:cNvPr id="63527" name="Rectangle 74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6113463" y="4114800"/>
            <a:ext cx="2239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0A04EB"/>
                </a:solidFill>
                <a:latin typeface="Arial" pitchFamily="34" charset="0"/>
              </a:rPr>
              <a:t>1010100111000010</a:t>
            </a:r>
          </a:p>
        </p:txBody>
      </p:sp>
      <p:sp>
        <p:nvSpPr>
          <p:cNvPr id="63528" name="Rectangle 75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6113463" y="4502150"/>
            <a:ext cx="2239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0A04EB"/>
                </a:solidFill>
                <a:latin typeface="Arial" pitchFamily="34" charset="0"/>
              </a:rPr>
              <a:t>0000000000000000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  </a:t>
            </a:r>
            <a:endParaRPr lang="en-US" sz="44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6451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645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12875" y="198438"/>
            <a:ext cx="5826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Times New Roman" pitchFamily="18" charset="0"/>
              </a:rPr>
              <a:t>Von Neumann Architecture</a:t>
            </a:r>
          </a:p>
        </p:txBody>
      </p:sp>
      <p:pic>
        <p:nvPicPr>
          <p:cNvPr id="64517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28600"/>
            <a:ext cx="9699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31975" y="1606550"/>
            <a:ext cx="1257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CPU</a:t>
            </a:r>
          </a:p>
        </p:txBody>
      </p:sp>
      <p:sp>
        <p:nvSpPr>
          <p:cNvPr id="64519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77000" y="1600200"/>
            <a:ext cx="1312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RAM</a:t>
            </a:r>
          </a:p>
        </p:txBody>
      </p:sp>
      <p:sp>
        <p:nvSpPr>
          <p:cNvPr id="64520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95400" y="2170113"/>
            <a:ext cx="2286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</a:t>
            </a:r>
          </a:p>
        </p:txBody>
      </p:sp>
      <p:sp>
        <p:nvSpPr>
          <p:cNvPr id="64521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80113" y="2133600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</a:t>
            </a:r>
          </a:p>
        </p:txBody>
      </p:sp>
      <p:sp>
        <p:nvSpPr>
          <p:cNvPr id="64522" name="Rectangle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44600" y="1035050"/>
            <a:ext cx="6464300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3" name="Rectangle 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44600" y="1143000"/>
            <a:ext cx="6464300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4524" name="Group 17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280988" y="319088"/>
            <a:ext cx="744537" cy="927100"/>
            <a:chOff x="2928" y="1051"/>
            <a:chExt cx="840" cy="957"/>
          </a:xfrm>
        </p:grpSpPr>
        <p:sp>
          <p:nvSpPr>
            <p:cNvPr id="64553" name="Freeform 18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4" name="Oval 19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5" name="Oval 20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6" name="Oval 21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7" name="Oval 22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8" name="Oval 23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9" name="Oval 24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0" name="Oval 25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1" name="AutoShape 26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2" name="Freeform 27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63" name="Freeform 28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64" name="Freeform 29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65" name="Freeform 30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525" name="Rectangle 3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096000" y="2928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6" name="Rectangle 3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096000" y="3309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7" name="Rectangle 3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096000" y="3690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8" name="Rectangle 35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096000" y="4071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9" name="Rectangle 36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096000" y="4452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0" name="Rectangle 3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096000" y="4833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1" name="Rectangle 38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096000" y="5214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2" name="Rectangle 3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137275" y="2957513"/>
            <a:ext cx="22399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read r1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4533" name="Text Box 40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421313" y="28956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64534" name="Text Box 4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418138" y="3273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64535" name="Text Box 4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418138" y="3654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64536" name="Text Box 4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418138" y="4035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64537" name="Text Box 44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18138" y="44084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64538" name="Text Box 4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418138" y="4797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5</a:t>
            </a:r>
          </a:p>
        </p:txBody>
      </p:sp>
      <p:sp>
        <p:nvSpPr>
          <p:cNvPr id="64539" name="Text Box 4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667500" y="5481638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Arial" pitchFamily="34" charset="0"/>
              </a:rPr>
              <a:t>…</a:t>
            </a:r>
          </a:p>
        </p:txBody>
      </p:sp>
      <p:sp>
        <p:nvSpPr>
          <p:cNvPr id="64540" name="Text Box 4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418138" y="5178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6</a:t>
            </a:r>
          </a:p>
        </p:txBody>
      </p:sp>
      <p:sp>
        <p:nvSpPr>
          <p:cNvPr id="64541" name="Rectangle 53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137275" y="4476750"/>
            <a:ext cx="2185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halt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4542" name="Rectangle 54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137275" y="48561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4543" name="Rectangle 55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137275" y="52371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4544" name="Text Box 57"/>
          <p:cNvSpPr txBox="1">
            <a:spLocks noChangeArrowheads="1"/>
          </p:cNvSpPr>
          <p:nvPr/>
        </p:nvSpPr>
        <p:spPr bwMode="auto">
          <a:xfrm>
            <a:off x="381000" y="3276600"/>
            <a:ext cx="4724400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>
                <a:solidFill>
                  <a:srgbClr val="0A04EB"/>
                </a:solidFill>
              </a:rPr>
              <a:t>Assembly language</a:t>
            </a:r>
            <a:r>
              <a:rPr lang="en-US" sz="4200"/>
              <a:t> is </a:t>
            </a:r>
            <a:r>
              <a:rPr lang="en-US" sz="4200" i="1"/>
              <a:t>human-readable machine language </a:t>
            </a:r>
          </a:p>
        </p:txBody>
      </p:sp>
      <p:sp>
        <p:nvSpPr>
          <p:cNvPr id="64545" name="Rectangle 58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137275" y="3348038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mul r2 r1 r1 </a:t>
            </a:r>
          </a:p>
        </p:txBody>
      </p:sp>
      <p:sp>
        <p:nvSpPr>
          <p:cNvPr id="64546" name="Rectangle 59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137275" y="37131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add r2 r2 r1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4547" name="Rectangle 60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6137275" y="4102100"/>
            <a:ext cx="2185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write r2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4548" name="Line 61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514725" y="1924050"/>
            <a:ext cx="2590800" cy="0"/>
          </a:xfrm>
          <a:prstGeom prst="line">
            <a:avLst/>
          </a:prstGeom>
          <a:noFill/>
          <a:ln w="19050">
            <a:solidFill>
              <a:srgbClr val="0A04E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549" name="Text Box 62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019550" y="196215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A04EB"/>
                </a:solidFill>
                <a:latin typeface="Comic Sans MS" pitchFamily="66" charset="0"/>
              </a:rPr>
              <a:t>Von Neumann bottleneck</a:t>
            </a:r>
          </a:p>
        </p:txBody>
      </p:sp>
      <p:sp>
        <p:nvSpPr>
          <p:cNvPr id="64550" name="Text Box 63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5775325" y="1357313"/>
            <a:ext cx="2689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the program</a:t>
            </a:r>
          </a:p>
        </p:txBody>
      </p:sp>
      <p:sp>
        <p:nvSpPr>
          <p:cNvPr id="64551" name="Text Box 64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814388" y="1371600"/>
            <a:ext cx="3295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the processing</a:t>
            </a:r>
          </a:p>
        </p:txBody>
      </p:sp>
      <p:sp>
        <p:nvSpPr>
          <p:cNvPr id="64552" name="Rectangle 65"/>
          <p:cNvSpPr>
            <a:spLocks noChangeArrowheads="1"/>
          </p:cNvSpPr>
          <p:nvPr/>
        </p:nvSpPr>
        <p:spPr bwMode="auto">
          <a:xfrm>
            <a:off x="1371600" y="5410200"/>
            <a:ext cx="257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 i="1"/>
              <a:t>substituting words for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9526" y="799060"/>
            <a:ext cx="3305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Calibri" pitchFamily="34" charset="0"/>
              </a:rPr>
              <a:t>bit</a:t>
            </a:r>
            <a:endParaRPr lang="en-US" dirty="0"/>
          </a:p>
        </p:txBody>
      </p:sp>
      <p:sp>
        <p:nvSpPr>
          <p:cNvPr id="95" name="Text Box 2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0776490">
            <a:off x="207317" y="323970"/>
            <a:ext cx="1524012" cy="646331"/>
          </a:xfrm>
          <a:prstGeom prst="rect">
            <a:avLst/>
          </a:prstGeom>
          <a:solidFill>
            <a:srgbClr val="D9F3E2"/>
          </a:solidFill>
          <a:ln>
            <a:solidFill>
              <a:srgbClr val="067B0E"/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067B0E"/>
                </a:solidFill>
                <a:latin typeface="Comic Sans MS" pitchFamily="66" charset="0"/>
              </a:rPr>
              <a:t>principled design</a:t>
            </a:r>
            <a:endParaRPr lang="en-US" sz="1800" dirty="0">
              <a:solidFill>
                <a:srgbClr val="067B0E"/>
              </a:solidFill>
              <a:latin typeface="Comic Sans MS" pitchFamily="66" charset="0"/>
            </a:endParaRPr>
          </a:p>
        </p:txBody>
      </p:sp>
      <p:sp>
        <p:nvSpPr>
          <p:cNvPr id="23554" name="Rectangle 2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91876" y="238125"/>
            <a:ext cx="35421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  <a:latin typeface="Cambria" pitchFamily="18" charset="0"/>
              </a:rPr>
              <a:t>Minterm</a:t>
            </a:r>
            <a:r>
              <a:rPr lang="en-US" sz="36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3600" i="1" dirty="0" smtClean="0">
                <a:solidFill>
                  <a:schemeClr val="tx2"/>
                </a:solidFill>
                <a:latin typeface="Cambria" pitchFamily="18" charset="0"/>
              </a:rPr>
              <a:t>Division</a:t>
            </a:r>
            <a:endParaRPr lang="en-US" sz="36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23555" name="Text Box 12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6538" y="1219200"/>
            <a:ext cx="5402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(0) All computation can be expressed as bits...</a:t>
            </a:r>
          </a:p>
        </p:txBody>
      </p:sp>
      <p:sp>
        <p:nvSpPr>
          <p:cNvPr id="23556" name="Text Box 12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774568"/>
            <a:ext cx="5402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(1) </a:t>
            </a:r>
            <a:r>
              <a:rPr lang="en-US" sz="1800" b="1" i="1" dirty="0">
                <a:solidFill>
                  <a:srgbClr val="000000"/>
                </a:solidFill>
                <a:latin typeface="Cambria" pitchFamily="18" charset="0"/>
              </a:rPr>
              <a:t>Any</a:t>
            </a: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 function of bits can be made a truth table</a:t>
            </a:r>
          </a:p>
        </p:txBody>
      </p:sp>
      <p:sp>
        <p:nvSpPr>
          <p:cNvPr id="23557" name="Text Box 12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00750" y="131763"/>
            <a:ext cx="1398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INPUTS</a:t>
            </a:r>
          </a:p>
        </p:txBody>
      </p:sp>
      <p:sp>
        <p:nvSpPr>
          <p:cNvPr id="23558" name="Text Box 12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62638" y="501650"/>
            <a:ext cx="1757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Y2 Y1 Y0  </a:t>
            </a:r>
            <a:r>
              <a:rPr lang="en-US" sz="1800" b="1">
                <a:solidFill>
                  <a:srgbClr val="606060"/>
                </a:solidFill>
                <a:latin typeface="Calibri" pitchFamily="34" charset="0"/>
              </a:rPr>
              <a:t>X1 X0</a:t>
            </a:r>
          </a:p>
        </p:txBody>
      </p:sp>
      <p:sp>
        <p:nvSpPr>
          <p:cNvPr id="23559" name="Text Box 12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66038" y="131763"/>
            <a:ext cx="139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alibri" pitchFamily="34" charset="0"/>
              </a:rPr>
              <a:t>OUTPUT</a:t>
            </a:r>
          </a:p>
        </p:txBody>
      </p:sp>
      <p:sp>
        <p:nvSpPr>
          <p:cNvPr id="23560" name="Rectangle 30"/>
          <p:cNvSpPr>
            <a:spLocks noChangeArrowheads="1"/>
          </p:cNvSpPr>
          <p:nvPr/>
        </p:nvSpPr>
        <p:spPr bwMode="auto">
          <a:xfrm>
            <a:off x="7804150" y="501650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A04EB"/>
                </a:solidFill>
                <a:latin typeface="Calibri" pitchFamily="34" charset="0"/>
              </a:rPr>
              <a:t>Z2 Z1 Z0  </a:t>
            </a:r>
            <a:r>
              <a:rPr lang="en-US" sz="1800" b="1">
                <a:solidFill>
                  <a:srgbClr val="800000"/>
                </a:solidFill>
                <a:latin typeface="Calibri" pitchFamily="34" charset="0"/>
              </a:rPr>
              <a:t>E</a:t>
            </a:r>
            <a:endParaRPr lang="en-US" sz="1800">
              <a:solidFill>
                <a:srgbClr val="8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69113" y="100171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0 0</a:t>
            </a:r>
          </a:p>
        </p:txBody>
      </p:sp>
      <p:sp>
        <p:nvSpPr>
          <p:cNvPr id="23562" name="Text Box 12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70588" y="1025525"/>
            <a:ext cx="9286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anything</a:t>
            </a:r>
          </a:p>
        </p:txBody>
      </p:sp>
      <p:sp>
        <p:nvSpPr>
          <p:cNvPr id="23563" name="Text Box 12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95988" y="136683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65938" y="13668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65" name="Text Box 12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995988" y="157638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65938" y="15763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67" name="Text Box 12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995988" y="176688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65938" y="17668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69" name="Text Box 12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995988" y="197643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865938" y="19764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71" name="Text Box 12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995988" y="2170113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865938" y="2170113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73" name="Text Box 12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995988" y="2379663"/>
            <a:ext cx="9286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65938" y="237807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75" name="Text Box 12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995988" y="2570163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65938" y="257016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77" name="Text Box 12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995988" y="2779713"/>
            <a:ext cx="9286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865938" y="2779713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867525" y="3200400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67525" y="340995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867525" y="3600450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67525" y="381000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867525" y="40020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67525" y="42116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867525" y="440372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867525" y="46116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65938" y="500062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865938" y="521017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865938" y="540067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865938" y="561022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865938" y="580231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865938" y="601186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865938" y="620395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6865938" y="641191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23595" name="Text Box 12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994400" y="32019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23596" name="Text Box 12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994400" y="34115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23597" name="Text Box 126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994400" y="36020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23598" name="Text Box 12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994400" y="38115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23599" name="Text Box 12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94400" y="4005263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23600" name="Text Box 12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994400" y="4213225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23601" name="Text Box 1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994400" y="4405313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23602" name="Text Box 1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994400" y="4614863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23603" name="Text Box 1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000750" y="4997450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23604" name="Text Box 126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000750" y="5205413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23605" name="Text Box 126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000750" y="5397500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23606" name="Text Box 126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000750" y="5607050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23607" name="Text Box 126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000750" y="57991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23608" name="Text Box 126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000750" y="60086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23609" name="Text Box 126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000750" y="61991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23610" name="Text Box 126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000750" y="64087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23611" name="Text Box 126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7847013" y="100171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  1</a:t>
            </a:r>
          </a:p>
        </p:txBody>
      </p:sp>
      <p:sp>
        <p:nvSpPr>
          <p:cNvPr id="23612" name="Text Box 126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848600" y="136683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3" name="Text Box 12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7848600" y="156845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4" name="Text Box 126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848600" y="177006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5" name="Text Box 126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848600" y="1971675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6" name="Text Box 126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848600" y="217328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7" name="Text Box 126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848600" y="2578100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1 1 0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8" name="Text Box 126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848600" y="237490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1 0 1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9" name="Text Box 12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7848600" y="2779713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1 1 1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0" name="Text Box 126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848600" y="318770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1" name="Text Box 126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48600" y="338931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2" name="Text Box 126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7848600" y="3590925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3" name="Text Box 126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7848600" y="379253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4" name="Text Box 126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7848600" y="399415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5" name="Text Box 126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7848600" y="4398963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6" name="Text Box 126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848600" y="419576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7" name="Text Box 126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848600" y="4600575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8" name="Text Box 126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7847013" y="4992688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9" name="Text Box 126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7847013" y="5194300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0" name="Text Box 126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7847013" y="5395913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1" name="Text Box 12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7847013" y="5597525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2" name="Text Box 126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7847013" y="5799138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3" name="Text Box 12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7847013" y="6202363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4" name="Text Box 12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7847013" y="6000750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5" name="Text Box 12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7847013" y="6403975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cxnSp>
        <p:nvCxnSpPr>
          <p:cNvPr id="23636" name="Straight Arrow Connector 128"/>
          <p:cNvCxnSpPr>
            <a:cxnSpLocks noChangeShapeType="1"/>
          </p:cNvCxnSpPr>
          <p:nvPr/>
        </p:nvCxnSpPr>
        <p:spPr bwMode="auto">
          <a:xfrm flipV="1">
            <a:off x="5269832" y="1963143"/>
            <a:ext cx="59372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37" name="Text Box 12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228600" y="2329936"/>
            <a:ext cx="540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(2) Consider the output, </a:t>
            </a:r>
            <a:r>
              <a:rPr lang="en-US" sz="1800" i="1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one bit at a time...</a:t>
            </a:r>
            <a:endParaRPr lang="en-US" sz="180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23638" name="Text Box 126"/>
          <p:cNvSpPr txBox="1"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228600" y="4030394"/>
            <a:ext cx="4902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 smtClean="0">
                <a:latin typeface="Cambria" pitchFamily="18" charset="0"/>
              </a:rPr>
              <a:t>(5) </a:t>
            </a:r>
            <a:r>
              <a:rPr lang="en-US" sz="1800" dirty="0" smtClean="0">
                <a:latin typeface="Cambria" pitchFamily="18" charset="0"/>
              </a:rPr>
              <a:t>Else, u</a:t>
            </a:r>
            <a:r>
              <a:rPr lang="en-US" sz="1800" dirty="0" smtClean="0">
                <a:latin typeface="Cambria" pitchFamily="18" charset="0"/>
              </a:rPr>
              <a:t>se </a:t>
            </a:r>
            <a:r>
              <a:rPr lang="en-US" sz="1800" dirty="0">
                <a:latin typeface="Cambria" pitchFamily="18" charset="0"/>
              </a:rPr>
              <a:t>an AND gate to </a:t>
            </a:r>
            <a:r>
              <a:rPr lang="en-US" sz="1800" b="1" u="sng" dirty="0">
                <a:latin typeface="Cambria" pitchFamily="18" charset="0"/>
              </a:rPr>
              <a:t>select</a:t>
            </a:r>
            <a:r>
              <a:rPr lang="en-US" sz="1800" b="1" dirty="0">
                <a:latin typeface="Cambria" pitchFamily="18" charset="0"/>
              </a:rPr>
              <a:t> </a:t>
            </a:r>
            <a:r>
              <a:rPr lang="en-US" sz="1800" dirty="0">
                <a:latin typeface="Cambria" pitchFamily="18" charset="0"/>
              </a:rPr>
              <a:t>each input for which the output should be </a:t>
            </a:r>
            <a:r>
              <a:rPr lang="en-US" sz="1800" dirty="0" smtClean="0">
                <a:latin typeface="Cambria" pitchFamily="18" charset="0"/>
              </a:rPr>
              <a:t>1   </a:t>
            </a:r>
            <a:r>
              <a:rPr lang="en-US" sz="1500" dirty="0">
                <a:latin typeface="Cambria" pitchFamily="18" charset="0"/>
              </a:rPr>
              <a:t>(a </a:t>
            </a:r>
            <a:r>
              <a:rPr lang="en-US" sz="1500" dirty="0" err="1" smtClean="0">
                <a:latin typeface="Cambria" pitchFamily="18" charset="0"/>
              </a:rPr>
              <a:t>minterm</a:t>
            </a:r>
            <a:r>
              <a:rPr lang="en-US" sz="1500" dirty="0" smtClean="0">
                <a:latin typeface="Cambria" pitchFamily="18" charset="0"/>
              </a:rPr>
              <a:t>!)</a:t>
            </a:r>
            <a:endParaRPr lang="en-US" sz="1500" dirty="0">
              <a:latin typeface="Cambria" pitchFamily="18" charset="0"/>
            </a:endParaRPr>
          </a:p>
        </p:txBody>
      </p:sp>
      <p:sp>
        <p:nvSpPr>
          <p:cNvPr id="23639" name="Text Box 126"/>
          <p:cNvSpPr txBox="1"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225425" y="2885303"/>
            <a:ext cx="427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(3)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The circuit will output 0 by default!</a:t>
            </a:r>
          </a:p>
        </p:txBody>
      </p:sp>
      <p:sp>
        <p:nvSpPr>
          <p:cNvPr id="23640" name="Text Box 126"/>
          <p:cNvSpPr txBox="1"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228600" y="5649912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 smtClean="0">
                <a:latin typeface="Cambria" pitchFamily="18" charset="0"/>
              </a:rPr>
              <a:t>(6) </a:t>
            </a:r>
            <a:r>
              <a:rPr lang="en-US" sz="1800" dirty="0">
                <a:latin typeface="Cambria" pitchFamily="18" charset="0"/>
              </a:rPr>
              <a:t>OR the outputs from step </a:t>
            </a:r>
            <a:r>
              <a:rPr lang="en-US" sz="1800" dirty="0" smtClean="0">
                <a:latin typeface="Cambria" pitchFamily="18" charset="0"/>
              </a:rPr>
              <a:t>(5) </a:t>
            </a:r>
            <a:r>
              <a:rPr lang="en-US" sz="1800" dirty="0">
                <a:latin typeface="Cambria" pitchFamily="18" charset="0"/>
              </a:rPr>
              <a:t>together.</a:t>
            </a:r>
            <a:endParaRPr lang="en-US" sz="1500" dirty="0">
              <a:latin typeface="Cambria" pitchFamily="18" charset="0"/>
            </a:endParaRPr>
          </a:p>
        </p:txBody>
      </p:sp>
      <p:sp>
        <p:nvSpPr>
          <p:cNvPr id="23641" name="Text Box 126"/>
          <p:cNvSpPr txBox="1"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7804150" y="1025525"/>
            <a:ext cx="9286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>
                <a:solidFill>
                  <a:srgbClr val="0A04EB"/>
                </a:solidFill>
                <a:latin typeface="Calibri" pitchFamily="34" charset="0"/>
              </a:rPr>
              <a:t>anything</a:t>
            </a:r>
          </a:p>
        </p:txBody>
      </p:sp>
      <p:sp>
        <p:nvSpPr>
          <p:cNvPr id="23642" name="Text Box 126"/>
          <p:cNvSpPr txBox="1"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228600" y="618331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(7)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your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circuit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later -- </a:t>
            </a:r>
            <a:r>
              <a:rPr lang="en-US" sz="1600" i="1" dirty="0" smtClean="0">
                <a:solidFill>
                  <a:srgbClr val="CC00CC"/>
                </a:solidFill>
                <a:latin typeface="Cambria" pitchFamily="18" charset="0"/>
              </a:rPr>
              <a:t>or never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 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5491162" y="6157457"/>
            <a:ext cx="452438" cy="41549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97" name="Text Box 284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338932" y="4935994"/>
            <a:ext cx="24638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>
                <a:latin typeface="Cambria" pitchFamily="18" charset="0"/>
              </a:rPr>
              <a:t>To implement the </a:t>
            </a:r>
            <a:r>
              <a:rPr lang="en-US" sz="1200" dirty="0">
                <a:solidFill>
                  <a:srgbClr val="FF0000"/>
                </a:solidFill>
                <a:latin typeface="Cambria" pitchFamily="18" charset="0"/>
              </a:rPr>
              <a:t>red 1</a:t>
            </a:r>
            <a:r>
              <a:rPr lang="en-US" sz="1200" dirty="0">
                <a:latin typeface="Cambria" pitchFamily="18" charset="0"/>
              </a:rPr>
              <a:t>, how many inputs will </a:t>
            </a:r>
            <a:r>
              <a:rPr lang="en-US" sz="1200" dirty="0" smtClean="0">
                <a:latin typeface="Cambria" pitchFamily="18" charset="0"/>
              </a:rPr>
              <a:t>its </a:t>
            </a:r>
            <a:r>
              <a:rPr lang="en-US" sz="1200" dirty="0" smtClean="0">
                <a:latin typeface="Cambria" pitchFamily="18" charset="0"/>
              </a:rPr>
              <a:t>AND gate have?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98" name="Text Box 284"/>
          <p:cNvSpPr txBox="1"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3200400" y="5212993"/>
            <a:ext cx="193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>
                <a:latin typeface="Cambria" pitchFamily="18" charset="0"/>
              </a:rPr>
              <a:t>What division is </a:t>
            </a:r>
            <a:r>
              <a:rPr lang="en-US" sz="1200" dirty="0" smtClean="0">
                <a:latin typeface="Cambria" pitchFamily="18" charset="0"/>
              </a:rPr>
              <a:t>it?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99" name="Text Box 284"/>
          <p:cNvSpPr txBox="1"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3200400" y="4851043"/>
            <a:ext cx="193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 smtClean="0">
                <a:latin typeface="Cambria" pitchFamily="18" charset="0"/>
              </a:rPr>
              <a:t>How many negated?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100" name="Text Box 126"/>
          <p:cNvSpPr txBox="1"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5943600" y="728133"/>
            <a:ext cx="928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 dirty="0" smtClean="0">
                <a:latin typeface="Calibri" pitchFamily="34" charset="0"/>
              </a:rPr>
              <a:t>dividend</a:t>
            </a:r>
            <a:endParaRPr lang="en-US" sz="1000" b="1" dirty="0">
              <a:latin typeface="Calibri" pitchFamily="34" charset="0"/>
            </a:endParaRPr>
          </a:p>
        </p:txBody>
      </p:sp>
      <p:sp>
        <p:nvSpPr>
          <p:cNvPr id="101" name="Text Box 126"/>
          <p:cNvSpPr txBox="1"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6713891" y="728133"/>
            <a:ext cx="928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divisor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02" name="Text Box 126"/>
          <p:cNvSpPr txBox="1"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7834313" y="730956"/>
            <a:ext cx="928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 dirty="0" smtClean="0">
                <a:solidFill>
                  <a:srgbClr val="0A04EB"/>
                </a:solidFill>
                <a:latin typeface="Calibri" pitchFamily="34" charset="0"/>
              </a:rPr>
              <a:t>quotient</a:t>
            </a:r>
            <a:endParaRPr lang="en-US" sz="1000" b="1" dirty="0">
              <a:solidFill>
                <a:srgbClr val="0A04EB"/>
              </a:solidFill>
              <a:latin typeface="Calibri" pitchFamily="34" charset="0"/>
            </a:endParaRPr>
          </a:p>
        </p:txBody>
      </p:sp>
      <p:sp>
        <p:nvSpPr>
          <p:cNvPr id="103" name="Text Box 126"/>
          <p:cNvSpPr txBox="1">
            <a:spLocks noChangeArrowheads="1"/>
          </p:cNvSpPr>
          <p:nvPr>
            <p:custDataLst>
              <p:tags r:id="rId70"/>
            </p:custDataLst>
          </p:nvPr>
        </p:nvSpPr>
        <p:spPr bwMode="auto">
          <a:xfrm>
            <a:off x="8599311" y="694266"/>
            <a:ext cx="4882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 dirty="0" smtClean="0">
                <a:solidFill>
                  <a:srgbClr val="C00000"/>
                </a:solidFill>
                <a:latin typeface="Calibri" pitchFamily="34" charset="0"/>
              </a:rPr>
              <a:t>error</a:t>
            </a:r>
            <a:endParaRPr lang="en-US" sz="1000" b="1" dirty="0">
              <a:solidFill>
                <a:srgbClr val="C00000"/>
              </a:solidFill>
              <a:latin typeface="Calibri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15000" y="3148013"/>
            <a:ext cx="3197225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Straight Connector 103"/>
          <p:cNvCxnSpPr/>
          <p:nvPr/>
        </p:nvCxnSpPr>
        <p:spPr bwMode="auto">
          <a:xfrm>
            <a:off x="5715000" y="4981575"/>
            <a:ext cx="3197225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" name="Text Box 126"/>
          <p:cNvSpPr txBox="1">
            <a:spLocks noChangeArrowheads="1"/>
          </p:cNvSpPr>
          <p:nvPr>
            <p:custDataLst>
              <p:tags r:id="rId71"/>
            </p:custDataLst>
          </p:nvPr>
        </p:nvSpPr>
        <p:spPr bwMode="auto">
          <a:xfrm>
            <a:off x="203886" y="3440668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 smtClean="0">
                <a:latin typeface="Cambria" pitchFamily="18" charset="0"/>
              </a:rPr>
              <a:t>(4) Are there </a:t>
            </a:r>
            <a:r>
              <a:rPr lang="en-US" sz="1800" i="1" dirty="0" err="1" smtClean="0">
                <a:latin typeface="Cambria" pitchFamily="18" charset="0"/>
              </a:rPr>
              <a:t>subcircuit</a:t>
            </a:r>
            <a:r>
              <a:rPr lang="en-US" sz="1800" i="1" dirty="0" smtClean="0">
                <a:latin typeface="Cambria" pitchFamily="18" charset="0"/>
              </a:rPr>
              <a:t> patterns </a:t>
            </a:r>
            <a:r>
              <a:rPr lang="en-US" sz="1800" dirty="0" smtClean="0">
                <a:latin typeface="Cambria" pitchFamily="18" charset="0"/>
              </a:rPr>
              <a:t>to notice?</a:t>
            </a:r>
            <a:endParaRPr lang="en-US" sz="15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4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533400" y="1066800"/>
            <a:ext cx="8218488" cy="180975"/>
            <a:chOff x="295" y="1311"/>
            <a:chExt cx="5177" cy="114"/>
          </a:xfrm>
        </p:grpSpPr>
        <p:sp>
          <p:nvSpPr>
            <p:cNvPr id="65570" name="Rectangle 3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1" name="Rectangle 4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3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65540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913" y="230188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Times New Roman" pitchFamily="18" charset="0"/>
              </a:rPr>
              <a:t>the </a:t>
            </a:r>
            <a:r>
              <a:rPr lang="en-US" sz="3600" i="1">
                <a:latin typeface="Times New Roman" pitchFamily="18" charset="0"/>
              </a:rPr>
              <a:t>fetch - execute </a:t>
            </a:r>
            <a:r>
              <a:rPr lang="en-US" sz="3600">
                <a:latin typeface="Times New Roman" pitchFamily="18" charset="0"/>
              </a:rPr>
              <a:t>cycle</a:t>
            </a:r>
            <a:endParaRPr lang="en-US" sz="4200">
              <a:solidFill>
                <a:srgbClr val="0A04EB"/>
              </a:solidFill>
              <a:latin typeface="Times New Roman" pitchFamily="18" charset="0"/>
            </a:endParaRPr>
          </a:p>
        </p:txBody>
      </p:sp>
      <p:sp>
        <p:nvSpPr>
          <p:cNvPr id="65541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32400" y="5867400"/>
            <a:ext cx="367188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2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0000000000000000</a:t>
            </a:r>
          </a:p>
        </p:txBody>
      </p:sp>
      <p:sp>
        <p:nvSpPr>
          <p:cNvPr id="65542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32400" y="3467100"/>
            <a:ext cx="3689350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2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1111110100100001</a:t>
            </a:r>
          </a:p>
        </p:txBody>
      </p:sp>
      <p:sp>
        <p:nvSpPr>
          <p:cNvPr id="65543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32400" y="2667000"/>
            <a:ext cx="369728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2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0000100111101000</a:t>
            </a:r>
          </a:p>
        </p:txBody>
      </p:sp>
      <p:sp>
        <p:nvSpPr>
          <p:cNvPr id="65544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32400" y="4267200"/>
            <a:ext cx="3719513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2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0001011011111001</a:t>
            </a:r>
          </a:p>
        </p:txBody>
      </p:sp>
      <p:sp>
        <p:nvSpPr>
          <p:cNvPr id="65545" name="Rectangle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32400" y="5067300"/>
            <a:ext cx="3657600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2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1010100111000010</a:t>
            </a:r>
          </a:p>
        </p:txBody>
      </p:sp>
      <p:sp>
        <p:nvSpPr>
          <p:cNvPr id="65546" name="Text Box 1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43000" y="1887538"/>
            <a:ext cx="304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 </a:t>
            </a:r>
            <a:r>
              <a:rPr lang="en-US" sz="1200" b="1" i="1">
                <a:latin typeface="Arial" pitchFamily="34" charset="0"/>
              </a:rPr>
              <a:t>registers</a:t>
            </a:r>
            <a:endParaRPr lang="en-US" sz="1200">
              <a:latin typeface="Arial" pitchFamily="34" charset="0"/>
            </a:endParaRPr>
          </a:p>
        </p:txBody>
      </p:sp>
      <p:sp>
        <p:nvSpPr>
          <p:cNvPr id="65547" name="Text Box 1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562600" y="1935163"/>
            <a:ext cx="2901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 locations</a:t>
            </a:r>
          </a:p>
        </p:txBody>
      </p:sp>
      <p:sp>
        <p:nvSpPr>
          <p:cNvPr id="65548" name="Text Box 1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2950" y="28162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65549" name="Text Box 2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552950" y="35956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65550" name="Text Box 2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552950" y="44069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65551" name="Text Box 22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552950" y="518795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65552" name="Text Box 2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552950" y="60150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65553" name="Text Box 2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84213" y="4800600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r1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65554" name="Text Box 2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36563" y="2589213"/>
            <a:ext cx="8667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F071B"/>
                </a:solidFill>
                <a:latin typeface="Comic Sans MS" pitchFamily="66" charset="0"/>
              </a:rPr>
              <a:t>Program Counter</a:t>
            </a:r>
          </a:p>
        </p:txBody>
      </p:sp>
      <p:sp>
        <p:nvSpPr>
          <p:cNvPr id="65555" name="Text Box 2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36525" y="3635375"/>
            <a:ext cx="11668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Comic Sans MS" pitchFamily="66" charset="0"/>
              </a:rPr>
              <a:t>Instruction Register</a:t>
            </a:r>
          </a:p>
        </p:txBody>
      </p:sp>
      <p:sp>
        <p:nvSpPr>
          <p:cNvPr id="65556" name="Rectangle 2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317625" y="25146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65557" name="Rectangle 28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317625" y="3576638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65558" name="Rectangle 2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17625" y="46482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65559" name="Text Box 30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505200" y="17526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5560" name="Rectangle 31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308100" y="4240213"/>
            <a:ext cx="274955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the current instruction</a:t>
            </a:r>
          </a:p>
        </p:txBody>
      </p:sp>
      <p:sp>
        <p:nvSpPr>
          <p:cNvPr id="65561" name="Rectangle 32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992188" y="3184525"/>
            <a:ext cx="3386137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address of the next instruction</a:t>
            </a:r>
          </a:p>
        </p:txBody>
      </p:sp>
      <p:sp>
        <p:nvSpPr>
          <p:cNvPr id="65562" name="Rectangle 33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312863" y="53213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r1</a:t>
            </a:r>
          </a:p>
        </p:txBody>
      </p:sp>
      <p:sp>
        <p:nvSpPr>
          <p:cNvPr id="65563" name="Text Box 5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74688" y="5881688"/>
            <a:ext cx="625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r2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65564" name="Rectangle 51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314450" y="57150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65565" name="Rectangle 52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309688" y="63881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r2</a:t>
            </a:r>
          </a:p>
        </p:txBody>
      </p:sp>
      <p:sp>
        <p:nvSpPr>
          <p:cNvPr id="65566" name="Rectangle 61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831975" y="1301750"/>
            <a:ext cx="1257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CPU</a:t>
            </a:r>
          </a:p>
        </p:txBody>
      </p:sp>
      <p:sp>
        <p:nvSpPr>
          <p:cNvPr id="65567" name="Rectangle 62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477000" y="1295400"/>
            <a:ext cx="1312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RAM</a:t>
            </a:r>
          </a:p>
        </p:txBody>
      </p:sp>
      <p:sp>
        <p:nvSpPr>
          <p:cNvPr id="65568" name="Line 63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3514725" y="1619250"/>
            <a:ext cx="2590800" cy="0"/>
          </a:xfrm>
          <a:prstGeom prst="line">
            <a:avLst/>
          </a:prstGeom>
          <a:noFill/>
          <a:ln w="19050">
            <a:solidFill>
              <a:srgbClr val="0A04E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5569" name="Text Box 6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019550" y="165735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A04EB"/>
                </a:solidFill>
                <a:latin typeface="Comic Sans MS" pitchFamily="66" charset="0"/>
              </a:rPr>
              <a:t>Von Neumann bottleneck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533400" y="1066800"/>
            <a:ext cx="8218488" cy="180975"/>
            <a:chOff x="295" y="1311"/>
            <a:chExt cx="5177" cy="114"/>
          </a:xfrm>
        </p:grpSpPr>
        <p:sp>
          <p:nvSpPr>
            <p:cNvPr id="66594" name="Rectangle 3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5" name="Rectangle 4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56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6656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913" y="230188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Times New Roman" pitchFamily="18" charset="0"/>
              </a:rPr>
              <a:t>the </a:t>
            </a:r>
            <a:r>
              <a:rPr lang="en-US" sz="3600" i="1">
                <a:latin typeface="Times New Roman" pitchFamily="18" charset="0"/>
              </a:rPr>
              <a:t>fetch - execute </a:t>
            </a:r>
            <a:r>
              <a:rPr lang="en-US" sz="3600">
                <a:latin typeface="Times New Roman" pitchFamily="18" charset="0"/>
              </a:rPr>
              <a:t>cycle</a:t>
            </a:r>
            <a:endParaRPr lang="en-US" sz="4200">
              <a:solidFill>
                <a:srgbClr val="0A04EB"/>
              </a:solidFill>
              <a:latin typeface="Times New Roman" pitchFamily="18" charset="0"/>
            </a:endParaRPr>
          </a:p>
        </p:txBody>
      </p:sp>
      <p:sp>
        <p:nvSpPr>
          <p:cNvPr id="6656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32400" y="5867400"/>
            <a:ext cx="3671888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halt</a:t>
            </a:r>
          </a:p>
        </p:txBody>
      </p:sp>
      <p:sp>
        <p:nvSpPr>
          <p:cNvPr id="66566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32400" y="3467100"/>
            <a:ext cx="36893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mul r2 r1 r1</a:t>
            </a:r>
          </a:p>
        </p:txBody>
      </p:sp>
      <p:sp>
        <p:nvSpPr>
          <p:cNvPr id="66567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32400" y="2667000"/>
            <a:ext cx="3697288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read r1</a:t>
            </a:r>
          </a:p>
        </p:txBody>
      </p:sp>
      <p:sp>
        <p:nvSpPr>
          <p:cNvPr id="66568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32400" y="4267200"/>
            <a:ext cx="3719513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add r2 r2 r1</a:t>
            </a:r>
          </a:p>
        </p:txBody>
      </p:sp>
      <p:sp>
        <p:nvSpPr>
          <p:cNvPr id="66569" name="Rectangle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32400" y="5067300"/>
            <a:ext cx="36576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write r2</a:t>
            </a:r>
          </a:p>
        </p:txBody>
      </p:sp>
      <p:sp>
        <p:nvSpPr>
          <p:cNvPr id="66570" name="Text Box 1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43000" y="1887538"/>
            <a:ext cx="304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 </a:t>
            </a:r>
            <a:r>
              <a:rPr lang="en-US" sz="1200" b="1" i="1">
                <a:latin typeface="Arial" pitchFamily="34" charset="0"/>
              </a:rPr>
              <a:t>registers</a:t>
            </a:r>
            <a:endParaRPr lang="en-US" sz="1200">
              <a:latin typeface="Arial" pitchFamily="34" charset="0"/>
            </a:endParaRPr>
          </a:p>
        </p:txBody>
      </p:sp>
      <p:sp>
        <p:nvSpPr>
          <p:cNvPr id="66571" name="Text Box 1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562600" y="1935163"/>
            <a:ext cx="2901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 locations</a:t>
            </a:r>
          </a:p>
        </p:txBody>
      </p:sp>
      <p:sp>
        <p:nvSpPr>
          <p:cNvPr id="66572" name="Text Box 1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2950" y="28162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66573" name="Text Box 2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552950" y="35956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66574" name="Text Box 2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552950" y="44069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66575" name="Text Box 22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552950" y="518795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66576" name="Text Box 2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552950" y="60150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66577" name="Text Box 2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84213" y="4800600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r1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66578" name="Text Box 2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36563" y="2589213"/>
            <a:ext cx="8667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F071B"/>
                </a:solidFill>
                <a:latin typeface="Comic Sans MS" pitchFamily="66" charset="0"/>
              </a:rPr>
              <a:t>Program Counter</a:t>
            </a:r>
          </a:p>
        </p:txBody>
      </p:sp>
      <p:sp>
        <p:nvSpPr>
          <p:cNvPr id="66579" name="Text Box 2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36525" y="3635375"/>
            <a:ext cx="11668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Comic Sans MS" pitchFamily="66" charset="0"/>
              </a:rPr>
              <a:t>Instruction Register</a:t>
            </a:r>
          </a:p>
        </p:txBody>
      </p:sp>
      <p:sp>
        <p:nvSpPr>
          <p:cNvPr id="66580" name="Rectangle 2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317625" y="25146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66581" name="Rectangle 28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317625" y="3576638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66582" name="Rectangle 2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17625" y="46482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66583" name="Text Box 30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505200" y="17526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6584" name="Rectangle 31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308100" y="4240213"/>
            <a:ext cx="274955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the current instruction</a:t>
            </a:r>
          </a:p>
        </p:txBody>
      </p:sp>
      <p:sp>
        <p:nvSpPr>
          <p:cNvPr id="66585" name="Rectangle 32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992188" y="3184525"/>
            <a:ext cx="3386137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address of the next instruction</a:t>
            </a:r>
          </a:p>
        </p:txBody>
      </p:sp>
      <p:sp>
        <p:nvSpPr>
          <p:cNvPr id="66586" name="Rectangle 33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312863" y="53213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r1</a:t>
            </a:r>
          </a:p>
        </p:txBody>
      </p:sp>
      <p:sp>
        <p:nvSpPr>
          <p:cNvPr id="66587" name="Text Box 5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74688" y="5881688"/>
            <a:ext cx="625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r2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66588" name="Rectangle 51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314450" y="57150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66589" name="Rectangle 52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309688" y="63881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r2</a:t>
            </a:r>
          </a:p>
        </p:txBody>
      </p:sp>
      <p:sp>
        <p:nvSpPr>
          <p:cNvPr id="66590" name="Rectangle 61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831975" y="1301750"/>
            <a:ext cx="1257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CPU</a:t>
            </a:r>
          </a:p>
        </p:txBody>
      </p:sp>
      <p:sp>
        <p:nvSpPr>
          <p:cNvPr id="66591" name="Rectangle 62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477000" y="1295400"/>
            <a:ext cx="1312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RAM</a:t>
            </a:r>
          </a:p>
        </p:txBody>
      </p:sp>
      <p:sp>
        <p:nvSpPr>
          <p:cNvPr id="66592" name="Line 63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3514725" y="1619250"/>
            <a:ext cx="2590800" cy="0"/>
          </a:xfrm>
          <a:prstGeom prst="line">
            <a:avLst/>
          </a:prstGeom>
          <a:noFill/>
          <a:ln w="19050">
            <a:solidFill>
              <a:srgbClr val="0A04E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6593" name="Text Box 6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019550" y="165735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A04EB"/>
                </a:solidFill>
                <a:latin typeface="Comic Sans MS" pitchFamily="66" charset="0"/>
              </a:rPr>
              <a:t>Von Neumann bottleneck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67799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67816" name="Rectangle 4"/>
              <p:cNvSpPr>
                <a:spLocks noChangeArrowheads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17" name="Freeform 5"/>
              <p:cNvSpPr>
                <a:spLocks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18" name="Rectangle 6"/>
              <p:cNvSpPr>
                <a:spLocks noChangeArrowheads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7819" name="Line 7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20" name="Line 8"/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21" name="Rectangle 9"/>
              <p:cNvSpPr>
                <a:spLocks noChangeArrowheads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7822" name="Rectangle 10"/>
              <p:cNvSpPr>
                <a:spLocks noChangeArrowheads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7800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67809" name="Rectangle 12"/>
              <p:cNvSpPr>
                <a:spLocks noChangeArrowheads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10" name="Freeform 13"/>
              <p:cNvSpPr>
                <a:spLocks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11" name="Rectangle 14"/>
              <p:cNvSpPr>
                <a:spLocks noChangeArrowheads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7812" name="Line 15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13" name="Line 16"/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14" name="Rectangle 17"/>
              <p:cNvSpPr>
                <a:spLocks noChangeArrowheads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7815" name="Rectangle 18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7801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67802" name="Rectangle 20"/>
              <p:cNvSpPr>
                <a:spLocks noChangeArrowheads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03" name="Freeform 21"/>
              <p:cNvSpPr>
                <a:spLocks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04" name="Rectangle 22"/>
              <p:cNvSpPr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7805" name="Line 23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06" name="Line 24"/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807" name="Rectangle 25"/>
              <p:cNvSpPr>
                <a:spLocks noChangeArrowheads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7808" name="Rectangle 26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67587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149350" y="3733800"/>
            <a:ext cx="6397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8" name="Line 2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9" name="Line 2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590" name="Group 3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67775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67792" name="Rectangle 32"/>
              <p:cNvSpPr>
                <a:spLocks noChangeArrowheads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3" name="Freeform 33"/>
              <p:cNvSpPr>
                <a:spLocks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4" name="Rectangle 34"/>
              <p:cNvSpPr>
                <a:spLocks noChangeArrowheads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7795" name="Line 35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6" name="Line 36"/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7" name="Rectangle 37"/>
              <p:cNvSpPr>
                <a:spLocks noChangeArrowheads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7798" name="Rectangle 38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7776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67785" name="Rectangle 40"/>
              <p:cNvSpPr>
                <a:spLocks noChangeArrowheads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6" name="Freeform 41"/>
              <p:cNvSpPr>
                <a:spLocks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7" name="Rectangle 42"/>
              <p:cNvSpPr>
                <a:spLocks noChangeArrowheads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7788" name="Line 43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9" name="Line 44"/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0" name="Rectangle 45"/>
              <p:cNvSpPr>
                <a:spLocks noChangeArrowheads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7791" name="Rectangle 46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7777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67778" name="Rectangle 48"/>
              <p:cNvSpPr>
                <a:spLocks noChangeArrowheads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79" name="Freeform 49"/>
              <p:cNvSpPr>
                <a:spLocks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0" name="Rectangle 50"/>
              <p:cNvSpPr>
                <a:spLocks noChangeArrowheads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7781" name="Line 51"/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2" name="Line 52"/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83" name="Rectangle 53"/>
              <p:cNvSpPr>
                <a:spLocks noChangeArrowheads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7784" name="Rectangle 54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67591" name="Line 5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592" name="Group 5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67772" name="Freeform 57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73" name="Freeform 58"/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74" name="Line 59"/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593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67769" name="Freeform 61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70" name="Freeform 62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71" name="Line 63"/>
            <p:cNvSpPr>
              <a:spLocks noChangeShapeType="1"/>
            </p:cNvSpPr>
            <p:nvPr>
              <p:custDataLst>
                <p:tags r:id="rId17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7594" name="Line 6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5" name="Line 6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6" name="Line 6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7" name="Line 6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8" name="Line 6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9" name="Line 69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0" name="Line 7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1" name="Line 7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2" name="Line 7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3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4" name="Line 7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5" name="Line 7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6" name="Line 7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7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8" name="Line 7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9" name="Line 79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0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1" name="Line 8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2" name="Line 8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3" name="Line 8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4" name="Line 8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5" name="Line 8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6" name="Line 86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7" name="Line 8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8" name="Line 8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9" name="Line 8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20" name="Line 9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21" name="Line 9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22" name="Line 9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23" name="Line 93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24" name="Line 94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25" name="Text Box 9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216775" y="122238"/>
            <a:ext cx="176530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Arial" pitchFamily="34" charset="0"/>
              </a:rPr>
              <a:t>STORE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>
                <a:solidFill>
                  <a:srgbClr val="EB102C"/>
                </a:solidFill>
                <a:latin typeface="Arial" pitchFamily="34" charset="0"/>
              </a:rPr>
              <a:t>5 into memory location #1</a:t>
            </a:r>
            <a:endParaRPr lang="en-US" sz="1800">
              <a:latin typeface="Arial" pitchFamily="34" charset="0"/>
            </a:endParaRPr>
          </a:p>
        </p:txBody>
      </p:sp>
      <p:sp>
        <p:nvSpPr>
          <p:cNvPr id="67626" name="Text Box 9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67627" name="Text Box 97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67628" name="Text Box 98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67629" name="Text Box 99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44475" y="2947988"/>
            <a:ext cx="14446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IN: 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67630" name="Rectangle 100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1793875" y="2127250"/>
            <a:ext cx="722313" cy="2778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7631" name="Text Box 101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67632" name="Text Box 102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67633" name="Text Box 103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50900" y="2093913"/>
            <a:ext cx="100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Address Decoder</a:t>
            </a:r>
          </a:p>
        </p:txBody>
      </p:sp>
      <p:sp>
        <p:nvSpPr>
          <p:cNvPr id="67634" name="Text Box 104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67635" name="Line 105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36" name="Line 106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37" name="Line 107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38" name="Line 108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39" name="Line 109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40" name="Line 110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41" name="Line 111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42" name="Line 112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43" name="Line 113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44" name="Line 114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45" name="Line 115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46" name="Line 116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47" name="Line 117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48" name="Line 118"/>
          <p:cNvSpPr>
            <a:spLocks noChangeShapeType="1"/>
          </p:cNvSpPr>
          <p:nvPr>
            <p:custDataLst>
              <p:tags r:id="rId63"/>
            </p:custDataLst>
          </p:nvPr>
        </p:nvSpPr>
        <p:spPr bwMode="auto">
          <a:xfrm>
            <a:off x="3244850" y="4852988"/>
            <a:ext cx="0" cy="10112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649" name="Group 119"/>
          <p:cNvGrpSpPr>
            <a:grpSpLocks/>
          </p:cNvGrpSpPr>
          <p:nvPr>
            <p:custDataLst>
              <p:tags r:id="rId64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67766" name="Freeform 120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67" name="Freeform 121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68" name="Line 122"/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7650" name="Line 123"/>
          <p:cNvSpPr>
            <a:spLocks noChangeShapeType="1"/>
          </p:cNvSpPr>
          <p:nvPr>
            <p:custDataLst>
              <p:tags r:id="rId65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651" name="Group 124"/>
          <p:cNvGrpSpPr>
            <a:grpSpLocks/>
          </p:cNvGrpSpPr>
          <p:nvPr>
            <p:custDataLst>
              <p:tags r:id="rId66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67763" name="Freeform 125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64" name="Freeform 126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65" name="Line 127"/>
            <p:cNvSpPr>
              <a:spLocks noChangeShapeType="1"/>
            </p:cNvSpPr>
            <p:nvPr>
              <p:custDataLst>
                <p:tags r:id="rId16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7652" name="Line 128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53" name="Line 129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54" name="Line 130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3249613" y="4027488"/>
            <a:ext cx="18256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55" name="Line 131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3251200" y="4957763"/>
            <a:ext cx="182563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56" name="Line 132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3243263" y="4016375"/>
            <a:ext cx="0" cy="74136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57" name="Line 133"/>
          <p:cNvSpPr>
            <a:spLocks noChangeShapeType="1"/>
          </p:cNvSpPr>
          <p:nvPr>
            <p:custDataLst>
              <p:tags r:id="rId72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658" name="Group 134"/>
          <p:cNvGrpSpPr>
            <a:grpSpLocks/>
          </p:cNvGrpSpPr>
          <p:nvPr>
            <p:custDataLst>
              <p:tags r:id="rId73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67760" name="Freeform 135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61" name="Freeform 136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62" name="Line 137"/>
            <p:cNvSpPr>
              <a:spLocks noChangeShapeType="1"/>
            </p:cNvSpPr>
            <p:nvPr>
              <p:custDataLst>
                <p:tags r:id="rId16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659" name="Group 138"/>
          <p:cNvGrpSpPr>
            <a:grpSpLocks/>
          </p:cNvGrpSpPr>
          <p:nvPr>
            <p:custDataLst>
              <p:tags r:id="rId74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67757" name="Freeform 139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58" name="Freeform 140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59" name="Line 141"/>
            <p:cNvSpPr>
              <a:spLocks noChangeShapeType="1"/>
            </p:cNvSpPr>
            <p:nvPr>
              <p:custDataLst>
                <p:tags r:id="rId15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660" name="Group 142"/>
          <p:cNvGrpSpPr>
            <a:grpSpLocks/>
          </p:cNvGrpSpPr>
          <p:nvPr>
            <p:custDataLst>
              <p:tags r:id="rId75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67754" name="Freeform 143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55" name="Freeform 144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56" name="Line 145"/>
            <p:cNvSpPr>
              <a:spLocks noChangeShapeType="1"/>
            </p:cNvSpPr>
            <p:nvPr>
              <p:custDataLst>
                <p:tags r:id="rId15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661" name="Group 146"/>
          <p:cNvGrpSpPr>
            <a:grpSpLocks/>
          </p:cNvGrpSpPr>
          <p:nvPr>
            <p:custDataLst>
              <p:tags r:id="rId76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67751" name="Freeform 147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52" name="Freeform 148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53" name="Line 149"/>
            <p:cNvSpPr>
              <a:spLocks noChangeShapeType="1"/>
            </p:cNvSpPr>
            <p:nvPr>
              <p:custDataLst>
                <p:tags r:id="rId15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662" name="Group 150"/>
          <p:cNvGrpSpPr>
            <a:grpSpLocks/>
          </p:cNvGrpSpPr>
          <p:nvPr>
            <p:custDataLst>
              <p:tags r:id="rId77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67748" name="Freeform 151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49" name="Freeform 152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50" name="Line 153"/>
            <p:cNvSpPr>
              <a:spLocks noChangeShapeType="1"/>
            </p:cNvSpPr>
            <p:nvPr>
              <p:custDataLst>
                <p:tags r:id="rId15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663" name="Group 154"/>
          <p:cNvGrpSpPr>
            <a:grpSpLocks/>
          </p:cNvGrpSpPr>
          <p:nvPr>
            <p:custDataLst>
              <p:tags r:id="rId78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67745" name="Freeform 155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46" name="Freeform 156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47" name="Line 157"/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7664" name="Line 158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65" name="Line 159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66" name="Line 160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67" name="Line 161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68" name="Line 162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69" name="Line 163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70" name="Line 164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71" name="Line 165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72" name="Line 166"/>
          <p:cNvSpPr>
            <a:spLocks noChangeShapeType="1"/>
          </p:cNvSpPr>
          <p:nvPr>
            <p:custDataLst>
              <p:tags r:id="rId87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73" name="Line 167"/>
          <p:cNvSpPr>
            <a:spLocks noChangeShapeType="1"/>
          </p:cNvSpPr>
          <p:nvPr>
            <p:custDataLst>
              <p:tags r:id="rId88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74" name="Line 168"/>
          <p:cNvSpPr>
            <a:spLocks noChangeShapeType="1"/>
          </p:cNvSpPr>
          <p:nvPr>
            <p:custDataLst>
              <p:tags r:id="rId89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75" name="Line 169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76" name="Line 170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677" name="Group 171"/>
          <p:cNvGrpSpPr>
            <a:grpSpLocks/>
          </p:cNvGrpSpPr>
          <p:nvPr>
            <p:custDataLst>
              <p:tags r:id="rId92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67739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7743" name="Freeform 173"/>
              <p:cNvSpPr>
                <a:spLocks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44" name="Freeform 174"/>
              <p:cNvSpPr>
                <a:spLocks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740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7741" name="Freeform 176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42" name="Freeform 177"/>
              <p:cNvSpPr>
                <a:spLocks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7678" name="Group 178"/>
          <p:cNvGrpSpPr>
            <a:grpSpLocks/>
          </p:cNvGrpSpPr>
          <p:nvPr>
            <p:custDataLst>
              <p:tags r:id="rId93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67733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7737" name="Freeform 180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38" name="Freeform 181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734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7735" name="Freeform 183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36" name="Freeform 184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7679" name="Group 185"/>
          <p:cNvGrpSpPr>
            <a:grpSpLocks/>
          </p:cNvGrpSpPr>
          <p:nvPr>
            <p:custDataLst>
              <p:tags r:id="rId94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67727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7731" name="Freeform 187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32" name="Freeform 188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728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7729" name="Freeform 190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30" name="Freeform 191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7680" name="Line 192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81" name="Line 193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82" name="Line 194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83" name="Line 195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84" name="Line 196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85" name="Line 197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86" name="Line 198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87" name="Line 199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88" name="Line 200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89" name="Line 201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90" name="Line 202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91" name="Text Box 203"/>
          <p:cNvSpPr txBox="1">
            <a:spLocks noChangeArrowheads="1"/>
          </p:cNvSpPr>
          <p:nvPr>
            <p:custDataLst>
              <p:tags r:id="rId106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67692" name="Line 204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93" name="Line 205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94" name="Line 206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95" name="Line 207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96" name="Line 208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97" name="Line 209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98" name="Line 210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99" name="Line 211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00" name="Line 212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01" name="Line 213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02" name="Line 214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03" name="Line 215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04" name="Line 216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05" name="Line 217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06" name="Line 218"/>
          <p:cNvSpPr>
            <a:spLocks noChangeShapeType="1"/>
          </p:cNvSpPr>
          <p:nvPr>
            <p:custDataLst>
              <p:tags r:id="rId121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07" name="Text Box 219"/>
          <p:cNvSpPr txBox="1">
            <a:spLocks noChangeArrowheads="1"/>
          </p:cNvSpPr>
          <p:nvPr>
            <p:custDataLst>
              <p:tags r:id="rId122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67708" name="Text Box 220"/>
          <p:cNvSpPr txBox="1">
            <a:spLocks noChangeArrowheads="1"/>
          </p:cNvSpPr>
          <p:nvPr>
            <p:custDataLst>
              <p:tags r:id="rId123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67709" name="Line 221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10" name="Line 222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11" name="Line 223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12" name="Line 224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13" name="Line 225"/>
          <p:cNvSpPr>
            <a:spLocks noChangeShapeType="1"/>
          </p:cNvSpPr>
          <p:nvPr>
            <p:custDataLst>
              <p:tags r:id="rId128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14" name="Line 226"/>
          <p:cNvSpPr>
            <a:spLocks noChangeShapeType="1"/>
          </p:cNvSpPr>
          <p:nvPr>
            <p:custDataLst>
              <p:tags r:id="rId129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715" name="Text Box 227"/>
          <p:cNvSpPr txBox="1">
            <a:spLocks noChangeArrowheads="1"/>
          </p:cNvSpPr>
          <p:nvPr>
            <p:custDataLst>
              <p:tags r:id="rId130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67716" name="Text Box 228"/>
          <p:cNvSpPr txBox="1">
            <a:spLocks noChangeArrowheads="1"/>
          </p:cNvSpPr>
          <p:nvPr>
            <p:custDataLst>
              <p:tags r:id="rId131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67717" name="Text Box 229"/>
          <p:cNvSpPr txBox="1">
            <a:spLocks noChangeArrowheads="1"/>
          </p:cNvSpPr>
          <p:nvPr>
            <p:custDataLst>
              <p:tags r:id="rId132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67718" name="Text Box 230"/>
          <p:cNvSpPr txBox="1">
            <a:spLocks noChangeArrowheads="1"/>
          </p:cNvSpPr>
          <p:nvPr/>
        </p:nvSpPr>
        <p:spPr bwMode="auto">
          <a:xfrm>
            <a:off x="96838" y="48895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Make data input bits </a:t>
            </a:r>
            <a:r>
              <a:rPr lang="en-US" sz="1000" b="1">
                <a:latin typeface="Courier New" pitchFamily="49" charset="0"/>
              </a:rPr>
              <a:t>101</a:t>
            </a:r>
          </a:p>
        </p:txBody>
      </p:sp>
      <p:sp>
        <p:nvSpPr>
          <p:cNvPr id="67719" name="Text Box 231"/>
          <p:cNvSpPr txBox="1">
            <a:spLocks noChangeArrowheads="1"/>
          </p:cNvSpPr>
          <p:nvPr/>
        </p:nvSpPr>
        <p:spPr bwMode="auto">
          <a:xfrm>
            <a:off x="96838" y="1416050"/>
            <a:ext cx="2190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How do the </a:t>
            </a:r>
            <a:r>
              <a:rPr lang="en-US" sz="1400" b="1">
                <a:solidFill>
                  <a:srgbClr val="EB102C"/>
                </a:solidFill>
                <a:latin typeface="Courier New" pitchFamily="49" charset="0"/>
              </a:rPr>
              <a:t>*</a:t>
            </a:r>
            <a:r>
              <a:rPr lang="en-US" sz="1000" b="1"/>
              <a:t> AND gates help?</a:t>
            </a:r>
          </a:p>
        </p:txBody>
      </p:sp>
      <p:sp>
        <p:nvSpPr>
          <p:cNvPr id="67720" name="Rectangle 232"/>
          <p:cNvSpPr>
            <a:spLocks noChangeArrowheads="1"/>
          </p:cNvSpPr>
          <p:nvPr/>
        </p:nvSpPr>
        <p:spPr bwMode="auto">
          <a:xfrm>
            <a:off x="3149600" y="202565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67721" name="Rectangle 233"/>
          <p:cNvSpPr>
            <a:spLocks noChangeArrowheads="1"/>
          </p:cNvSpPr>
          <p:nvPr/>
        </p:nvSpPr>
        <p:spPr bwMode="auto">
          <a:xfrm>
            <a:off x="3146425" y="318770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67722" name="Text Box 234"/>
          <p:cNvSpPr txBox="1">
            <a:spLocks noChangeArrowheads="1"/>
          </p:cNvSpPr>
          <p:nvPr/>
        </p:nvSpPr>
        <p:spPr bwMode="auto">
          <a:xfrm>
            <a:off x="74613" y="68263"/>
            <a:ext cx="152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/>
              <a:t>"QUIZ"</a:t>
            </a:r>
          </a:p>
        </p:txBody>
      </p:sp>
      <p:sp>
        <p:nvSpPr>
          <p:cNvPr id="67723" name="Rectangle 235"/>
          <p:cNvSpPr>
            <a:spLocks noChangeArrowheads="1"/>
          </p:cNvSpPr>
          <p:nvPr/>
        </p:nvSpPr>
        <p:spPr bwMode="auto">
          <a:xfrm>
            <a:off x="2278063" y="1660525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67724" name="Text Box 236"/>
          <p:cNvSpPr txBox="1">
            <a:spLocks noChangeArrowheads="1"/>
          </p:cNvSpPr>
          <p:nvPr/>
        </p:nvSpPr>
        <p:spPr bwMode="auto">
          <a:xfrm>
            <a:off x="96838" y="730250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67725" name="Text Box 237"/>
          <p:cNvSpPr txBox="1">
            <a:spLocks noChangeArrowheads="1"/>
          </p:cNvSpPr>
          <p:nvPr/>
        </p:nvSpPr>
        <p:spPr bwMode="auto">
          <a:xfrm>
            <a:off x="96838" y="969963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"Write Enable" high</a:t>
            </a:r>
          </a:p>
        </p:txBody>
      </p:sp>
      <p:sp>
        <p:nvSpPr>
          <p:cNvPr id="67726" name="Text Box 238"/>
          <p:cNvSpPr txBox="1">
            <a:spLocks noChangeArrowheads="1"/>
          </p:cNvSpPr>
          <p:nvPr/>
        </p:nvSpPr>
        <p:spPr bwMode="auto">
          <a:xfrm>
            <a:off x="96838" y="1209675"/>
            <a:ext cx="2190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How does it all work?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0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68821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68838" name="Rectangle 4"/>
              <p:cNvSpPr>
                <a:spLocks noChangeArrowheads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39" name="Freeform 5"/>
              <p:cNvSpPr>
                <a:spLocks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40" name="Rectangle 6"/>
              <p:cNvSpPr>
                <a:spLocks noChangeArrowheads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8841" name="Line 7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42" name="Line 8"/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43" name="Rectangle 9"/>
              <p:cNvSpPr>
                <a:spLocks noChangeArrowheads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8844" name="Rectangle 10"/>
              <p:cNvSpPr>
                <a:spLocks noChangeArrowheads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8822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68831" name="Rectangle 12"/>
              <p:cNvSpPr>
                <a:spLocks noChangeArrowheads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32" name="Freeform 13"/>
              <p:cNvSpPr>
                <a:spLocks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33" name="Rectangle 14"/>
              <p:cNvSpPr>
                <a:spLocks noChangeArrowheads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8834" name="Line 15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35" name="Line 16"/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36" name="Rectangle 17"/>
              <p:cNvSpPr>
                <a:spLocks noChangeArrowheads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8837" name="Rectangle 18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8823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68824" name="Rectangle 20"/>
              <p:cNvSpPr>
                <a:spLocks noChangeArrowheads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25" name="Freeform 21"/>
              <p:cNvSpPr>
                <a:spLocks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26" name="Rectangle 22"/>
              <p:cNvSpPr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8827" name="Line 23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28" name="Line 24"/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29" name="Rectangle 25"/>
              <p:cNvSpPr>
                <a:spLocks noChangeArrowheads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8830" name="Rectangle 26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68611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149350" y="3733800"/>
            <a:ext cx="6397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2" name="Line 2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Line 2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614" name="Group 3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68797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68814" name="Rectangle 32"/>
              <p:cNvSpPr>
                <a:spLocks noChangeArrowheads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15" name="Freeform 33"/>
              <p:cNvSpPr>
                <a:spLocks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16" name="Rectangle 34"/>
              <p:cNvSpPr>
                <a:spLocks noChangeArrowheads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8817" name="Line 35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18" name="Line 36"/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19" name="Rectangle 37"/>
              <p:cNvSpPr>
                <a:spLocks noChangeArrowheads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8820" name="Rectangle 38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8798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68807" name="Rectangle 40"/>
              <p:cNvSpPr>
                <a:spLocks noChangeArrowheads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08" name="Freeform 41"/>
              <p:cNvSpPr>
                <a:spLocks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09" name="Rectangle 42"/>
              <p:cNvSpPr>
                <a:spLocks noChangeArrowheads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8810" name="Line 43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11" name="Line 44"/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12" name="Rectangle 45"/>
              <p:cNvSpPr>
                <a:spLocks noChangeArrowheads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8813" name="Rectangle 46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68799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68800" name="Rectangle 48"/>
              <p:cNvSpPr>
                <a:spLocks noChangeArrowheads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01" name="Freeform 49"/>
              <p:cNvSpPr>
                <a:spLocks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02" name="Rectangle 50"/>
              <p:cNvSpPr>
                <a:spLocks noChangeArrowheads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68803" name="Line 51"/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04" name="Line 52"/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805" name="Rectangle 53"/>
              <p:cNvSpPr>
                <a:spLocks noChangeArrowheads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68806" name="Rectangle 54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68615" name="Line 5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616" name="Group 5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68794" name="Freeform 57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5" name="Freeform 58"/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6" name="Line 59"/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7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68791" name="Freeform 61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2" name="Freeform 62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3" name="Line 63"/>
            <p:cNvSpPr>
              <a:spLocks noChangeShapeType="1"/>
            </p:cNvSpPr>
            <p:nvPr>
              <p:custDataLst>
                <p:tags r:id="rId17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618" name="Line 6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Line 6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Line 6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1" name="Line 6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2" name="Line 6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3" name="Line 69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4" name="Line 7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5" name="Line 7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6" name="Line 7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7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8" name="Line 7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9" name="Line 7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0" name="Line 7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1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2" name="Line 7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3" name="Line 79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4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5" name="Line 8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6" name="Line 8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7" name="Line 8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8" name="Line 8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9" name="Line 8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0" name="Line 86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1" name="Line 8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2" name="Line 8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3" name="Line 8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4" name="Line 9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5" name="Line 9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6" name="Line 9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7" name="Line 93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8" name="Line 94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9" name="Text Box 9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119938" y="120650"/>
            <a:ext cx="1916112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Arial" pitchFamily="34" charset="0"/>
              </a:rPr>
              <a:t>LOAD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>
                <a:solidFill>
                  <a:srgbClr val="EB102C"/>
                </a:solidFill>
                <a:latin typeface="Arial" pitchFamily="34" charset="0"/>
              </a:rPr>
              <a:t>data from mem. location #1</a:t>
            </a:r>
            <a:endParaRPr lang="en-US" sz="1800">
              <a:latin typeface="Arial" pitchFamily="34" charset="0"/>
            </a:endParaRPr>
          </a:p>
        </p:txBody>
      </p:sp>
      <p:sp>
        <p:nvSpPr>
          <p:cNvPr id="68650" name="Text Box 9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68651" name="Text Box 97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68652" name="Text Box 98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68653" name="Text Box 99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44475" y="2947988"/>
            <a:ext cx="14446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IN: 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68654" name="Rectangle 100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1793875" y="2127250"/>
            <a:ext cx="722313" cy="2778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8655" name="Text Box 101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68656" name="Text Box 102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68657" name="Text Box 103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50900" y="2093913"/>
            <a:ext cx="100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Address Decoder</a:t>
            </a:r>
          </a:p>
        </p:txBody>
      </p:sp>
      <p:sp>
        <p:nvSpPr>
          <p:cNvPr id="68658" name="Text Box 104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68659" name="Line 105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0" name="Line 106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1" name="Line 107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2" name="Line 108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3" name="Line 109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4" name="Line 110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5" name="Line 111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6" name="Line 112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7" name="Line 113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8" name="Line 114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9" name="Line 115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0" name="Line 116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1" name="Line 117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2" name="Line 118"/>
          <p:cNvSpPr>
            <a:spLocks noChangeShapeType="1"/>
          </p:cNvSpPr>
          <p:nvPr>
            <p:custDataLst>
              <p:tags r:id="rId63"/>
            </p:custDataLst>
          </p:nvPr>
        </p:nvSpPr>
        <p:spPr bwMode="auto">
          <a:xfrm>
            <a:off x="3244850" y="4852988"/>
            <a:ext cx="0" cy="10112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673" name="Group 119"/>
          <p:cNvGrpSpPr>
            <a:grpSpLocks/>
          </p:cNvGrpSpPr>
          <p:nvPr>
            <p:custDataLst>
              <p:tags r:id="rId64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68788" name="Freeform 120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9" name="Freeform 121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0" name="Line 122"/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674" name="Line 123"/>
          <p:cNvSpPr>
            <a:spLocks noChangeShapeType="1"/>
          </p:cNvSpPr>
          <p:nvPr>
            <p:custDataLst>
              <p:tags r:id="rId65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675" name="Group 124"/>
          <p:cNvGrpSpPr>
            <a:grpSpLocks/>
          </p:cNvGrpSpPr>
          <p:nvPr>
            <p:custDataLst>
              <p:tags r:id="rId66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68785" name="Freeform 125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6" name="Freeform 126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7" name="Line 127"/>
            <p:cNvSpPr>
              <a:spLocks noChangeShapeType="1"/>
            </p:cNvSpPr>
            <p:nvPr>
              <p:custDataLst>
                <p:tags r:id="rId16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676" name="Line 128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7" name="Line 129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8" name="Line 130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3249613" y="4027488"/>
            <a:ext cx="18256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9" name="Line 131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3251200" y="4957763"/>
            <a:ext cx="182563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80" name="Line 132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3243263" y="4016375"/>
            <a:ext cx="0" cy="74136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81" name="Line 133"/>
          <p:cNvSpPr>
            <a:spLocks noChangeShapeType="1"/>
          </p:cNvSpPr>
          <p:nvPr>
            <p:custDataLst>
              <p:tags r:id="rId72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682" name="Group 134"/>
          <p:cNvGrpSpPr>
            <a:grpSpLocks/>
          </p:cNvGrpSpPr>
          <p:nvPr>
            <p:custDataLst>
              <p:tags r:id="rId73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68782" name="Freeform 135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3" name="Freeform 136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4" name="Line 137"/>
            <p:cNvSpPr>
              <a:spLocks noChangeShapeType="1"/>
            </p:cNvSpPr>
            <p:nvPr>
              <p:custDataLst>
                <p:tags r:id="rId16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83" name="Group 138"/>
          <p:cNvGrpSpPr>
            <a:grpSpLocks/>
          </p:cNvGrpSpPr>
          <p:nvPr>
            <p:custDataLst>
              <p:tags r:id="rId74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68779" name="Freeform 139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0" name="Freeform 140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1" name="Line 141"/>
            <p:cNvSpPr>
              <a:spLocks noChangeShapeType="1"/>
            </p:cNvSpPr>
            <p:nvPr>
              <p:custDataLst>
                <p:tags r:id="rId15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84" name="Group 142"/>
          <p:cNvGrpSpPr>
            <a:grpSpLocks/>
          </p:cNvGrpSpPr>
          <p:nvPr>
            <p:custDataLst>
              <p:tags r:id="rId75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68776" name="Freeform 143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7" name="Freeform 144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8" name="Line 145"/>
            <p:cNvSpPr>
              <a:spLocks noChangeShapeType="1"/>
            </p:cNvSpPr>
            <p:nvPr>
              <p:custDataLst>
                <p:tags r:id="rId15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85" name="Group 146"/>
          <p:cNvGrpSpPr>
            <a:grpSpLocks/>
          </p:cNvGrpSpPr>
          <p:nvPr>
            <p:custDataLst>
              <p:tags r:id="rId76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68773" name="Freeform 147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4" name="Freeform 148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5" name="Line 149"/>
            <p:cNvSpPr>
              <a:spLocks noChangeShapeType="1"/>
            </p:cNvSpPr>
            <p:nvPr>
              <p:custDataLst>
                <p:tags r:id="rId15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86" name="Group 150"/>
          <p:cNvGrpSpPr>
            <a:grpSpLocks/>
          </p:cNvGrpSpPr>
          <p:nvPr>
            <p:custDataLst>
              <p:tags r:id="rId77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68770" name="Freeform 151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1" name="Freeform 152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2" name="Line 153"/>
            <p:cNvSpPr>
              <a:spLocks noChangeShapeType="1"/>
            </p:cNvSpPr>
            <p:nvPr>
              <p:custDataLst>
                <p:tags r:id="rId15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87" name="Group 154"/>
          <p:cNvGrpSpPr>
            <a:grpSpLocks/>
          </p:cNvGrpSpPr>
          <p:nvPr>
            <p:custDataLst>
              <p:tags r:id="rId78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68767" name="Freeform 155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8" name="Freeform 156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9" name="Line 157"/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688" name="Line 158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89" name="Line 159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90" name="Line 160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91" name="Line 161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92" name="Line 162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93" name="Line 163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94" name="Line 164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95" name="Line 165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96" name="Line 166"/>
          <p:cNvSpPr>
            <a:spLocks noChangeShapeType="1"/>
          </p:cNvSpPr>
          <p:nvPr>
            <p:custDataLst>
              <p:tags r:id="rId87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97" name="Line 167"/>
          <p:cNvSpPr>
            <a:spLocks noChangeShapeType="1"/>
          </p:cNvSpPr>
          <p:nvPr>
            <p:custDataLst>
              <p:tags r:id="rId88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98" name="Line 168"/>
          <p:cNvSpPr>
            <a:spLocks noChangeShapeType="1"/>
          </p:cNvSpPr>
          <p:nvPr>
            <p:custDataLst>
              <p:tags r:id="rId89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99" name="Line 169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00" name="Line 170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701" name="Group 171"/>
          <p:cNvGrpSpPr>
            <a:grpSpLocks/>
          </p:cNvGrpSpPr>
          <p:nvPr>
            <p:custDataLst>
              <p:tags r:id="rId92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68761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8765" name="Freeform 173"/>
              <p:cNvSpPr>
                <a:spLocks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766" name="Freeform 174"/>
              <p:cNvSpPr>
                <a:spLocks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8762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8763" name="Freeform 176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764" name="Freeform 177"/>
              <p:cNvSpPr>
                <a:spLocks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8702" name="Group 178"/>
          <p:cNvGrpSpPr>
            <a:grpSpLocks/>
          </p:cNvGrpSpPr>
          <p:nvPr>
            <p:custDataLst>
              <p:tags r:id="rId93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68755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8759" name="Freeform 180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760" name="Freeform 181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8756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8757" name="Freeform 183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758" name="Freeform 184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8703" name="Group 185"/>
          <p:cNvGrpSpPr>
            <a:grpSpLocks/>
          </p:cNvGrpSpPr>
          <p:nvPr>
            <p:custDataLst>
              <p:tags r:id="rId94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68749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8753" name="Freeform 187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754" name="Freeform 188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8750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8751" name="Freeform 190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752" name="Freeform 191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8704" name="Line 192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05" name="Line 193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06" name="Line 194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07" name="Line 195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08" name="Line 196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09" name="Line 197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10" name="Line 198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11" name="Line 199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12" name="Line 200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13" name="Line 201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14" name="Line 202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15" name="Text Box 203"/>
          <p:cNvSpPr txBox="1">
            <a:spLocks noChangeArrowheads="1"/>
          </p:cNvSpPr>
          <p:nvPr>
            <p:custDataLst>
              <p:tags r:id="rId106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68716" name="Line 204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17" name="Line 205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18" name="Line 206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19" name="Line 207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20" name="Line 208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21" name="Line 209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22" name="Line 210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23" name="Line 211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24" name="Line 212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25" name="Line 213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26" name="Line 214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27" name="Line 215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28" name="Line 216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29" name="Line 217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30" name="Line 218"/>
          <p:cNvSpPr>
            <a:spLocks noChangeShapeType="1"/>
          </p:cNvSpPr>
          <p:nvPr>
            <p:custDataLst>
              <p:tags r:id="rId121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31" name="Text Box 219"/>
          <p:cNvSpPr txBox="1">
            <a:spLocks noChangeArrowheads="1"/>
          </p:cNvSpPr>
          <p:nvPr>
            <p:custDataLst>
              <p:tags r:id="rId122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68732" name="Text Box 220"/>
          <p:cNvSpPr txBox="1">
            <a:spLocks noChangeArrowheads="1"/>
          </p:cNvSpPr>
          <p:nvPr>
            <p:custDataLst>
              <p:tags r:id="rId123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68733" name="Line 221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34" name="Line 222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35" name="Line 223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36" name="Line 224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37" name="Line 225"/>
          <p:cNvSpPr>
            <a:spLocks noChangeShapeType="1"/>
          </p:cNvSpPr>
          <p:nvPr>
            <p:custDataLst>
              <p:tags r:id="rId128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38" name="Line 226"/>
          <p:cNvSpPr>
            <a:spLocks noChangeShapeType="1"/>
          </p:cNvSpPr>
          <p:nvPr>
            <p:custDataLst>
              <p:tags r:id="rId129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39" name="Text Box 227"/>
          <p:cNvSpPr txBox="1">
            <a:spLocks noChangeArrowheads="1"/>
          </p:cNvSpPr>
          <p:nvPr>
            <p:custDataLst>
              <p:tags r:id="rId130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68740" name="Text Box 228"/>
          <p:cNvSpPr txBox="1">
            <a:spLocks noChangeArrowheads="1"/>
          </p:cNvSpPr>
          <p:nvPr>
            <p:custDataLst>
              <p:tags r:id="rId131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68741" name="Text Box 229"/>
          <p:cNvSpPr txBox="1">
            <a:spLocks noChangeArrowheads="1"/>
          </p:cNvSpPr>
          <p:nvPr>
            <p:custDataLst>
              <p:tags r:id="rId132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68742" name="Text Box 230"/>
          <p:cNvSpPr txBox="1">
            <a:spLocks noChangeArrowheads="1"/>
          </p:cNvSpPr>
          <p:nvPr/>
        </p:nvSpPr>
        <p:spPr bwMode="auto">
          <a:xfrm>
            <a:off x="114300" y="48895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Suppose 101 is in Location #1</a:t>
            </a:r>
          </a:p>
        </p:txBody>
      </p:sp>
      <p:sp>
        <p:nvSpPr>
          <p:cNvPr id="68743" name="Text Box 231"/>
          <p:cNvSpPr txBox="1">
            <a:spLocks noChangeArrowheads="1"/>
          </p:cNvSpPr>
          <p:nvPr/>
        </p:nvSpPr>
        <p:spPr bwMode="auto">
          <a:xfrm>
            <a:off x="96838" y="1196975"/>
            <a:ext cx="2190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Which gates ensure data from memory location #1 is read?</a:t>
            </a:r>
          </a:p>
        </p:txBody>
      </p:sp>
      <p:sp>
        <p:nvSpPr>
          <p:cNvPr id="68744" name="Text Box 232"/>
          <p:cNvSpPr txBox="1">
            <a:spLocks noChangeArrowheads="1"/>
          </p:cNvSpPr>
          <p:nvPr/>
        </p:nvSpPr>
        <p:spPr bwMode="auto">
          <a:xfrm>
            <a:off x="74613" y="68263"/>
            <a:ext cx="152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/>
              <a:t>"QUIZ"</a:t>
            </a:r>
          </a:p>
        </p:txBody>
      </p:sp>
      <p:sp>
        <p:nvSpPr>
          <p:cNvPr id="68745" name="Text Box 233"/>
          <p:cNvSpPr txBox="1">
            <a:spLocks noChangeArrowheads="1"/>
          </p:cNvSpPr>
          <p:nvPr/>
        </p:nvSpPr>
        <p:spPr bwMode="auto">
          <a:xfrm>
            <a:off x="100013" y="1584325"/>
            <a:ext cx="2190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Which gates ensure data from memory location #0 is </a:t>
            </a:r>
            <a:r>
              <a:rPr lang="en-US" sz="1000" b="1" i="1"/>
              <a:t>not</a:t>
            </a:r>
            <a:r>
              <a:rPr lang="en-US" sz="1000" b="1"/>
              <a:t> read?</a:t>
            </a:r>
          </a:p>
        </p:txBody>
      </p:sp>
      <p:sp>
        <p:nvSpPr>
          <p:cNvPr id="68746" name="Rectangle 234"/>
          <p:cNvSpPr>
            <a:spLocks noChangeArrowheads="1"/>
          </p:cNvSpPr>
          <p:nvPr/>
        </p:nvSpPr>
        <p:spPr bwMode="auto">
          <a:xfrm>
            <a:off x="2265363" y="1643063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68747" name="Text Box 235"/>
          <p:cNvSpPr txBox="1">
            <a:spLocks noChangeArrowheads="1"/>
          </p:cNvSpPr>
          <p:nvPr/>
        </p:nvSpPr>
        <p:spPr bwMode="auto">
          <a:xfrm>
            <a:off x="96838" y="72548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68748" name="Text Box 236"/>
          <p:cNvSpPr txBox="1">
            <a:spLocks noChangeArrowheads="1"/>
          </p:cNvSpPr>
          <p:nvPr/>
        </p:nvSpPr>
        <p:spPr bwMode="auto">
          <a:xfrm>
            <a:off x="96838" y="96043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"Read Enable" high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  </a:t>
            </a:r>
            <a:endParaRPr lang="en-US" sz="44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6963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696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03638" y="198438"/>
            <a:ext cx="1736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Times New Roman" pitchFamily="18" charset="0"/>
              </a:rPr>
              <a:t>Hmmm</a:t>
            </a:r>
          </a:p>
        </p:txBody>
      </p:sp>
      <p:sp>
        <p:nvSpPr>
          <p:cNvPr id="69637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35500" y="19891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69638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31975" y="1835150"/>
            <a:ext cx="1257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CPU</a:t>
            </a:r>
          </a:p>
        </p:txBody>
      </p:sp>
      <p:sp>
        <p:nvSpPr>
          <p:cNvPr id="69639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77000" y="1828800"/>
            <a:ext cx="1312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RAM</a:t>
            </a:r>
          </a:p>
        </p:txBody>
      </p:sp>
      <p:sp>
        <p:nvSpPr>
          <p:cNvPr id="69640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95400" y="2398713"/>
            <a:ext cx="2286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</a:t>
            </a:r>
          </a:p>
        </p:txBody>
      </p:sp>
      <p:sp>
        <p:nvSpPr>
          <p:cNvPr id="69641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80113" y="2362200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</a:t>
            </a:r>
          </a:p>
        </p:txBody>
      </p:sp>
      <p:sp>
        <p:nvSpPr>
          <p:cNvPr id="69642" name="Line 13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581400" y="2133600"/>
            <a:ext cx="2590800" cy="0"/>
          </a:xfrm>
          <a:prstGeom prst="line">
            <a:avLst/>
          </a:prstGeom>
          <a:noFill/>
          <a:ln w="19050">
            <a:solidFill>
              <a:srgbClr val="B003D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43" name="Text Box 1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086225" y="21717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B003D1"/>
                </a:solidFill>
                <a:latin typeface="Comic Sans MS" pitchFamily="66" charset="0"/>
              </a:rPr>
              <a:t>Von Neumann bottleneck</a:t>
            </a:r>
          </a:p>
        </p:txBody>
      </p:sp>
      <p:sp>
        <p:nvSpPr>
          <p:cNvPr id="69644" name="Rectangle 3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096000" y="2928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5" name="Rectangle 3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096000" y="3309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6" name="Rectangle 3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096000" y="3690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7" name="Rectangle 3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096000" y="4071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Rectangle 3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096000" y="4452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9" name="Rectangle 3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096000" y="4833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0" name="Rectangle 3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096000" y="5214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1" name="Rectangle 3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137275" y="2957513"/>
            <a:ext cx="22399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read r1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9652" name="Text Box 4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421313" y="28956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69653" name="Text Box 4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418138" y="3273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69654" name="Text Box 4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418138" y="3654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69655" name="Text Box 4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418138" y="4035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69656" name="Text Box 4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418138" y="44084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69657" name="Text Box 4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18138" y="4797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5</a:t>
            </a:r>
          </a:p>
        </p:txBody>
      </p:sp>
      <p:sp>
        <p:nvSpPr>
          <p:cNvPr id="69658" name="Rectangle 46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096000" y="5934075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9" name="Text Box 4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667500" y="5481638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Arial" pitchFamily="34" charset="0"/>
              </a:rPr>
              <a:t>…</a:t>
            </a:r>
          </a:p>
        </p:txBody>
      </p:sp>
      <p:sp>
        <p:nvSpPr>
          <p:cNvPr id="69660" name="Text Box 4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418138" y="5178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6</a:t>
            </a:r>
          </a:p>
        </p:txBody>
      </p:sp>
      <p:sp>
        <p:nvSpPr>
          <p:cNvPr id="69661" name="Text Box 49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410200" y="5940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255</a:t>
            </a:r>
          </a:p>
        </p:txBody>
      </p:sp>
      <p:sp>
        <p:nvSpPr>
          <p:cNvPr id="69662" name="Rectangle 53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137275" y="4476750"/>
            <a:ext cx="2185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halt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9663" name="Rectangle 54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137275" y="48561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9664" name="Rectangle 55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137275" y="52371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9665" name="Rectangle 56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5802313" y="6413500"/>
            <a:ext cx="28368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Arial" pitchFamily="34" charset="0"/>
              </a:rPr>
              <a:t>255 memory locations of 16 bits</a:t>
            </a:r>
          </a:p>
        </p:txBody>
      </p:sp>
      <p:sp>
        <p:nvSpPr>
          <p:cNvPr id="69666" name="Rectangle 57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447800" y="4851400"/>
            <a:ext cx="16764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67" name="Rectangle 58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447800" y="5384800"/>
            <a:ext cx="16764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68" name="Text Box 59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782638" y="4330700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r0</a:t>
            </a:r>
          </a:p>
        </p:txBody>
      </p:sp>
      <p:sp>
        <p:nvSpPr>
          <p:cNvPr id="69669" name="Rectangle 60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447800" y="4318000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0" name="Rectangle 61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447800" y="607536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1" name="Text Box 62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2049463" y="5638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Arial" pitchFamily="34" charset="0"/>
              </a:rPr>
              <a:t>…</a:t>
            </a:r>
          </a:p>
        </p:txBody>
      </p:sp>
      <p:sp>
        <p:nvSpPr>
          <p:cNvPr id="69672" name="Line 63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3344863" y="4343400"/>
            <a:ext cx="0" cy="2071688"/>
          </a:xfrm>
          <a:prstGeom prst="line">
            <a:avLst/>
          </a:prstGeom>
          <a:noFill/>
          <a:ln w="19050">
            <a:solidFill>
              <a:srgbClr val="B003D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673" name="Text Box 64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3387725" y="4559300"/>
            <a:ext cx="14890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600">
                <a:solidFill>
                  <a:srgbClr val="B003D1"/>
                </a:solidFill>
                <a:latin typeface="Arial" pitchFamily="34" charset="0"/>
              </a:rPr>
              <a:t>16 registers,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600">
                <a:solidFill>
                  <a:srgbClr val="B003D1"/>
                </a:solidFill>
                <a:latin typeface="Arial" pitchFamily="34" charset="0"/>
              </a:rPr>
              <a:t>each 16 bits</a:t>
            </a:r>
          </a:p>
        </p:txBody>
      </p:sp>
      <p:sp>
        <p:nvSpPr>
          <p:cNvPr id="69674" name="Text Box 65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793750" y="6083300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r15</a:t>
            </a:r>
          </a:p>
        </p:txBody>
      </p:sp>
      <p:sp>
        <p:nvSpPr>
          <p:cNvPr id="69675" name="Text Box 66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3352800" y="5153025"/>
            <a:ext cx="126206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they can hold values from -32768 upto 32767</a:t>
            </a:r>
          </a:p>
        </p:txBody>
      </p:sp>
      <p:sp>
        <p:nvSpPr>
          <p:cNvPr id="69676" name="Text Box 67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54063" y="4899025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r1</a:t>
            </a:r>
          </a:p>
        </p:txBody>
      </p:sp>
      <p:sp>
        <p:nvSpPr>
          <p:cNvPr id="69677" name="Text Box 68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781050" y="5405438"/>
            <a:ext cx="625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r2</a:t>
            </a:r>
          </a:p>
        </p:txBody>
      </p:sp>
      <p:sp>
        <p:nvSpPr>
          <p:cNvPr id="69678" name="Rectangle 69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1455738" y="3600450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9" name="Rectangle 70"/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1463675" y="3000375"/>
            <a:ext cx="1668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80" name="Text Box 71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195263" y="2895600"/>
            <a:ext cx="8667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Program Counter</a:t>
            </a:r>
          </a:p>
        </p:txBody>
      </p:sp>
      <p:sp>
        <p:nvSpPr>
          <p:cNvPr id="69681" name="Text Box 72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0" y="3517900"/>
            <a:ext cx="12509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Instruction Register</a:t>
            </a:r>
          </a:p>
        </p:txBody>
      </p:sp>
      <p:sp>
        <p:nvSpPr>
          <p:cNvPr id="69682" name="Rectangle 73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3116263" y="3621088"/>
            <a:ext cx="18478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Arial" pitchFamily="34" charset="0"/>
              </a:rPr>
              <a:t>Holds the current instruction</a:t>
            </a:r>
          </a:p>
        </p:txBody>
      </p:sp>
      <p:sp>
        <p:nvSpPr>
          <p:cNvPr id="69683" name="Rectangle 74"/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3124200" y="3035300"/>
            <a:ext cx="211613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Arial" pitchFamily="34" charset="0"/>
              </a:rPr>
              <a:t>Holds address of the next instruction</a:t>
            </a:r>
          </a:p>
        </p:txBody>
      </p:sp>
      <p:sp>
        <p:nvSpPr>
          <p:cNvPr id="69684" name="Text Box 75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4175125" y="29559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endParaRPr lang="en-US"/>
          </a:p>
        </p:txBody>
      </p:sp>
      <p:sp>
        <p:nvSpPr>
          <p:cNvPr id="69685" name="Text Box 76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3641725" y="29559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endParaRPr lang="en-US"/>
          </a:p>
        </p:txBody>
      </p:sp>
      <p:sp>
        <p:nvSpPr>
          <p:cNvPr id="69686" name="Rectangle 77"/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2133600" y="914400"/>
            <a:ext cx="4856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2"/>
                </a:solidFill>
                <a:latin typeface="Times New Roman" pitchFamily="18" charset="0"/>
              </a:rPr>
              <a:t>The Harvey Mudd Miniature Machine</a:t>
            </a:r>
          </a:p>
        </p:txBody>
      </p:sp>
      <p:sp>
        <p:nvSpPr>
          <p:cNvPr id="69687" name="Rectangle 78"/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1371600" y="1447800"/>
            <a:ext cx="6464300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8" name="Rectangle 79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1371600" y="152400"/>
            <a:ext cx="6464300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9" name="Rectangle 80"/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 rot="-5400000">
            <a:off x="946150" y="806450"/>
            <a:ext cx="925513" cy="74613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0" name="Rectangle 81"/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 rot="-5400000">
            <a:off x="7315200" y="806450"/>
            <a:ext cx="925513" cy="74613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1" name="Rectangle 82"/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6137275" y="3348038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mul r2 r1 r1 </a:t>
            </a:r>
          </a:p>
        </p:txBody>
      </p:sp>
      <p:sp>
        <p:nvSpPr>
          <p:cNvPr id="69692" name="Rectangle 83"/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6137275" y="37131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add r2 r2 r1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9693" name="Rectangle 84"/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6137275" y="4102100"/>
            <a:ext cx="2185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write r2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69694" name="Text Box 85"/>
          <p:cNvSpPr txBox="1"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2482850" y="4289425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mic Sans MS" pitchFamily="66" charset="0"/>
              </a:rPr>
              <a:t>0</a:t>
            </a:r>
            <a:endParaRPr lang="en-US" sz="180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86400" y="276225"/>
            <a:ext cx="33337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>
                <a:solidFill>
                  <a:schemeClr val="bg2"/>
                </a:solidFill>
              </a:rPr>
              <a:t>The SR latch</a:t>
            </a:r>
          </a:p>
        </p:txBody>
      </p:sp>
      <p:sp>
        <p:nvSpPr>
          <p:cNvPr id="70659" name="Oval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137400" y="1847850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0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7292975" y="1917700"/>
            <a:ext cx="511175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0661" name="Group 5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253163" y="1612900"/>
            <a:ext cx="892175" cy="611188"/>
            <a:chOff x="4734" y="3053"/>
            <a:chExt cx="656" cy="491"/>
          </a:xfrm>
        </p:grpSpPr>
        <p:grpSp>
          <p:nvGrpSpPr>
            <p:cNvPr id="70705" name="Group 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70709" name="Freeform 7"/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710" name="Freeform 8"/>
              <p:cNvSpPr>
                <a:spLocks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706" name="Group 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70707" name="Freeform 10"/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708" name="Freeform 11"/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0662" name="Group 12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6253163" y="3060700"/>
            <a:ext cx="892175" cy="611188"/>
            <a:chOff x="4734" y="3053"/>
            <a:chExt cx="656" cy="491"/>
          </a:xfrm>
        </p:grpSpPr>
        <p:grpSp>
          <p:nvGrpSpPr>
            <p:cNvPr id="70699" name="Group 13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70703" name="Freeform 14"/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704" name="Freeform 15"/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700" name="Group 16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70701" name="Freeform 17"/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702" name="Freeform 18"/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0663" name="Oval 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29463" y="3297238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4" name="Text Box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1875" y="17668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70665" name="Text Box 2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13463" y="32146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70666" name="Line 2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281863" y="33655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7" name="Line 2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5354638" y="1755775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8" name="Line 2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838825" y="2022475"/>
            <a:ext cx="531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9" name="Line 2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840413" y="3197225"/>
            <a:ext cx="531812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0" name="Line 2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364163" y="3511550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1" name="Freeform 27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5845175" y="20161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2" name="Freeform 28"/>
          <p:cNvSpPr>
            <a:spLocks/>
          </p:cNvSpPr>
          <p:nvPr>
            <p:custDataLst>
              <p:tags r:id="rId15"/>
            </p:custDataLst>
          </p:nvPr>
        </p:nvSpPr>
        <p:spPr bwMode="auto">
          <a:xfrm flipV="1">
            <a:off x="5842000" y="19145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3" name="Rectangle 2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670425" y="1379538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70674" name="Rectangle 3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670425" y="3117850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70675" name="Rectangle 3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131175" y="2922588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0676" name="Text Box 3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034213" y="3073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0677" name="Text Box 3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010400" y="16002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0678" name="Text Box 3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680075" y="34861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0679" name="Text Box 3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57200" y="1905000"/>
            <a:ext cx="685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inputs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70680" name="Text Box 3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932738" y="2836863"/>
            <a:ext cx="7381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1002CE"/>
                </a:solidFill>
                <a:latin typeface="Comic Sans MS" pitchFamily="66" charset="0"/>
              </a:rPr>
              <a:t>output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70681" name="Text Box 3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688013" y="28892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0682" name="Text Box 39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670550" y="19954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0683" name="Text Box 4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47675" y="277813"/>
            <a:ext cx="33337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/>
              <a:t>The D latch</a:t>
            </a:r>
          </a:p>
        </p:txBody>
      </p:sp>
      <p:sp>
        <p:nvSpPr>
          <p:cNvPr id="70684" name="Line 41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660650" y="3540125"/>
            <a:ext cx="600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5" name="Line 42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H="1">
            <a:off x="2649538" y="1746250"/>
            <a:ext cx="0" cy="179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6" name="Line 43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808038" y="1752600"/>
            <a:ext cx="3462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7" name="Rectangle 44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42950" y="1371600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D</a:t>
            </a:r>
            <a:endParaRPr lang="en-US" sz="1600">
              <a:latin typeface="Monaco" pitchFamily="-106" charset="0"/>
            </a:endParaRPr>
          </a:p>
        </p:txBody>
      </p:sp>
      <p:sp>
        <p:nvSpPr>
          <p:cNvPr id="70688" name="Rectangle 45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179513" y="1454150"/>
            <a:ext cx="6715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67B0E"/>
                </a:solidFill>
                <a:latin typeface="Monaco" pitchFamily="-106" charset="0"/>
              </a:rPr>
              <a:t>data</a:t>
            </a:r>
          </a:p>
        </p:txBody>
      </p:sp>
      <p:sp>
        <p:nvSpPr>
          <p:cNvPr id="70689" name="Line 46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4219575" y="3509963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0690" name="Line 47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4222750" y="1752600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0691" name="Line 49"/>
          <p:cNvSpPr>
            <a:spLocks noChangeShapeType="1"/>
          </p:cNvSpPr>
          <p:nvPr/>
        </p:nvSpPr>
        <p:spPr bwMode="auto">
          <a:xfrm flipV="1">
            <a:off x="3657600" y="4038600"/>
            <a:ext cx="0" cy="533400"/>
          </a:xfrm>
          <a:prstGeom prst="line">
            <a:avLst/>
          </a:prstGeom>
          <a:noFill/>
          <a:ln w="19050">
            <a:solidFill>
              <a:srgbClr val="1002C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0692" name="Text Box 50"/>
          <p:cNvSpPr txBox="1">
            <a:spLocks noChangeArrowheads="1"/>
          </p:cNvSpPr>
          <p:nvPr/>
        </p:nvSpPr>
        <p:spPr bwMode="auto">
          <a:xfrm>
            <a:off x="3657600" y="4235450"/>
            <a:ext cx="2101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/>
              <a:t>only one of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 sz="1200"/>
              <a:t> or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  <a:r>
              <a:rPr lang="en-US" sz="1200"/>
              <a:t> is high</a:t>
            </a:r>
          </a:p>
        </p:txBody>
      </p:sp>
      <p:sp>
        <p:nvSpPr>
          <p:cNvPr id="70693" name="AutoShape 51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 rot="5400000">
            <a:off x="3403600" y="3133725"/>
            <a:ext cx="533400" cy="7620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94" name="Oval 52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079875" y="3435350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95" name="Text Box 53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971675" y="4706938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buFont typeface="Times" pitchFamily="-106" charset="0"/>
              <a:buNone/>
            </a:pPr>
            <a:r>
              <a:rPr lang="en-US" sz="2000">
                <a:solidFill>
                  <a:srgbClr val="1002CE"/>
                </a:solidFill>
              </a:rPr>
              <a:t> Here, we change this circuit so that it takes </a:t>
            </a:r>
            <a:r>
              <a:rPr lang="en-US" sz="2000" b="1" i="1">
                <a:solidFill>
                  <a:srgbClr val="1002CE"/>
                </a:solidFill>
              </a:rPr>
              <a:t>only 1</a:t>
            </a:r>
            <a:r>
              <a:rPr lang="en-US" sz="2000">
                <a:solidFill>
                  <a:srgbClr val="1002CE"/>
                </a:solidFill>
              </a:rPr>
              <a:t> bit of data as input…</a:t>
            </a:r>
          </a:p>
        </p:txBody>
      </p:sp>
      <p:sp>
        <p:nvSpPr>
          <p:cNvPr id="70696" name="Text Box 55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162800" y="4052888"/>
            <a:ext cx="1709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 sz="1400">
                <a:latin typeface="Comic Sans MS" pitchFamily="66" charset="0"/>
              </a:rPr>
              <a:t> sets </a:t>
            </a:r>
            <a:r>
              <a:rPr lang="en-US" sz="1400" b="1">
                <a:solidFill>
                  <a:srgbClr val="1002CE"/>
                </a:solidFill>
                <a:latin typeface="Comic Sans MS" pitchFamily="66" charset="0"/>
              </a:rPr>
              <a:t>Q</a:t>
            </a:r>
            <a:r>
              <a:rPr lang="en-US" sz="1400">
                <a:latin typeface="Comic Sans MS" pitchFamily="66" charset="0"/>
              </a:rPr>
              <a:t> to </a:t>
            </a:r>
            <a:r>
              <a:rPr lang="en-US" sz="1800" b="1">
                <a:latin typeface="Courier New" pitchFamily="49" charset="0"/>
              </a:rPr>
              <a:t>1</a:t>
            </a:r>
            <a:r>
              <a:rPr lang="en-US" sz="1400">
                <a:latin typeface="Comic Sans MS" pitchFamily="66" charset="0"/>
              </a:rPr>
              <a:t>.</a:t>
            </a:r>
          </a:p>
        </p:txBody>
      </p:sp>
      <p:sp>
        <p:nvSpPr>
          <p:cNvPr id="70697" name="Text Box 56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162800" y="4349750"/>
            <a:ext cx="1709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  <a:r>
              <a:rPr lang="en-US" sz="1400">
                <a:latin typeface="Comic Sans MS" pitchFamily="66" charset="0"/>
              </a:rPr>
              <a:t> resets </a:t>
            </a:r>
            <a:r>
              <a:rPr lang="en-US" sz="1400" b="1">
                <a:solidFill>
                  <a:srgbClr val="1002CE"/>
                </a:solidFill>
                <a:latin typeface="Comic Sans MS" pitchFamily="66" charset="0"/>
              </a:rPr>
              <a:t>Q</a:t>
            </a:r>
            <a:r>
              <a:rPr lang="en-US" sz="1400">
                <a:latin typeface="Comic Sans MS" pitchFamily="66" charset="0"/>
              </a:rPr>
              <a:t> to </a:t>
            </a:r>
            <a:r>
              <a:rPr lang="en-US" sz="1800" b="1">
                <a:latin typeface="Courier New" pitchFamily="49" charset="0"/>
              </a:rPr>
              <a:t>0</a:t>
            </a:r>
            <a:r>
              <a:rPr lang="en-US" sz="1400">
                <a:latin typeface="Comic Sans MS" pitchFamily="66" charset="0"/>
              </a:rPr>
              <a:t>.</a:t>
            </a:r>
          </a:p>
        </p:txBody>
      </p:sp>
      <p:sp>
        <p:nvSpPr>
          <p:cNvPr id="70698" name="Rectangle 57"/>
          <p:cNvSpPr>
            <a:spLocks noChangeArrowheads="1"/>
          </p:cNvSpPr>
          <p:nvPr/>
        </p:nvSpPr>
        <p:spPr bwMode="auto">
          <a:xfrm>
            <a:off x="7096125" y="4017963"/>
            <a:ext cx="1739900" cy="7842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86400" y="276225"/>
            <a:ext cx="33337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>
                <a:solidFill>
                  <a:schemeClr val="bg2"/>
                </a:solidFill>
              </a:rPr>
              <a:t>The SR latch</a:t>
            </a:r>
          </a:p>
        </p:txBody>
      </p:sp>
      <p:sp>
        <p:nvSpPr>
          <p:cNvPr id="71683" name="Oval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137400" y="1847850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4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7292975" y="1917700"/>
            <a:ext cx="511175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685" name="Group 5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253163" y="1612900"/>
            <a:ext cx="892175" cy="611188"/>
            <a:chOff x="4734" y="3053"/>
            <a:chExt cx="656" cy="491"/>
          </a:xfrm>
        </p:grpSpPr>
        <p:grpSp>
          <p:nvGrpSpPr>
            <p:cNvPr id="71746" name="Group 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71750" name="Freeform 7"/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51" name="Freeform 8"/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747" name="Group 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71748" name="Freeform 10"/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49" name="Freeform 11"/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1686" name="Group 12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6253163" y="3060700"/>
            <a:ext cx="892175" cy="611188"/>
            <a:chOff x="4734" y="3053"/>
            <a:chExt cx="656" cy="491"/>
          </a:xfrm>
        </p:grpSpPr>
        <p:grpSp>
          <p:nvGrpSpPr>
            <p:cNvPr id="71740" name="Group 13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71744" name="Freeform 14"/>
              <p:cNvSpPr>
                <a:spLocks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45" name="Freeform 15"/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741" name="Group 16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71742" name="Freeform 17"/>
              <p:cNvSpPr>
                <a:spLocks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43" name="Freeform 18"/>
              <p:cNvSpPr>
                <a:spLocks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1687" name="Oval 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29463" y="3297238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Text Box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1875" y="17668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71689" name="Text Box 2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13463" y="32146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71690" name="Line 2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281863" y="33655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1" name="Line 2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5354638" y="1755775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Line 2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838825" y="2022475"/>
            <a:ext cx="531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3" name="Line 2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840413" y="3197225"/>
            <a:ext cx="531812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4" name="Line 2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364163" y="3511550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Freeform 27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5845175" y="20161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Freeform 28"/>
          <p:cNvSpPr>
            <a:spLocks/>
          </p:cNvSpPr>
          <p:nvPr>
            <p:custDataLst>
              <p:tags r:id="rId15"/>
            </p:custDataLst>
          </p:nvPr>
        </p:nvSpPr>
        <p:spPr bwMode="auto">
          <a:xfrm flipV="1">
            <a:off x="5842000" y="19145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7" name="Rectangle 2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154613" y="1490663"/>
            <a:ext cx="306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71698" name="Rectangle 3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154613" y="3243263"/>
            <a:ext cx="306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71699" name="Rectangle 3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131175" y="2927350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1700" name="Text Box 3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034213" y="3073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1701" name="Text Box 3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010400" y="16002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1702" name="Text Box 3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680075" y="34861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1703" name="Text Box 3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57175" y="1614488"/>
            <a:ext cx="685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inputs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71704" name="Text Box 3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932738" y="2836863"/>
            <a:ext cx="7381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1002CE"/>
                </a:solidFill>
                <a:latin typeface="Comic Sans MS" pitchFamily="66" charset="0"/>
              </a:rPr>
              <a:t>output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71705" name="Text Box 3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688013" y="28892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1706" name="Text Box 3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659438" y="145732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1707" name="Text Box 3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670550" y="19954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1708" name="Text Box 40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47675" y="277813"/>
            <a:ext cx="33337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/>
              <a:t>The D latch</a:t>
            </a:r>
          </a:p>
        </p:txBody>
      </p:sp>
      <p:grpSp>
        <p:nvGrpSpPr>
          <p:cNvPr id="71709" name="Group 41"/>
          <p:cNvGrpSpPr>
            <a:grpSpLocks/>
          </p:cNvGrpSpPr>
          <p:nvPr>
            <p:custDataLst>
              <p:tags r:id="rId28"/>
            </p:custDataLst>
          </p:nvPr>
        </p:nvGrpSpPr>
        <p:grpSpPr bwMode="auto">
          <a:xfrm>
            <a:off x="3729038" y="1430338"/>
            <a:ext cx="500062" cy="647700"/>
            <a:chOff x="4891" y="1600"/>
            <a:chExt cx="315" cy="408"/>
          </a:xfrm>
        </p:grpSpPr>
        <p:sp>
          <p:nvSpPr>
            <p:cNvPr id="71737" name="Freeform 42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38" name="Freeform 43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39" name="Line 44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10" name="Line 45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2965450" y="3373438"/>
            <a:ext cx="600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1" name="Line 46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H="1">
            <a:off x="2954338" y="1579563"/>
            <a:ext cx="0" cy="179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2" name="Line 47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 flipH="1">
            <a:off x="2544763" y="1844675"/>
            <a:ext cx="0" cy="1843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3" name="Line 48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1135063" y="1854200"/>
            <a:ext cx="175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4" name="Oval 49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3581400" y="32972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715" name="Group 50"/>
          <p:cNvGrpSpPr>
            <a:grpSpLocks/>
          </p:cNvGrpSpPr>
          <p:nvPr>
            <p:custDataLst>
              <p:tags r:id="rId34"/>
            </p:custDataLst>
          </p:nvPr>
        </p:nvGrpSpPr>
        <p:grpSpPr bwMode="auto">
          <a:xfrm>
            <a:off x="3729038" y="3184525"/>
            <a:ext cx="500062" cy="647700"/>
            <a:chOff x="4891" y="1600"/>
            <a:chExt cx="315" cy="408"/>
          </a:xfrm>
        </p:grpSpPr>
        <p:sp>
          <p:nvSpPr>
            <p:cNvPr id="71734" name="Freeform 51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35" name="Freeform 52"/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36" name="Line 53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16" name="Line 54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1112838" y="1585913"/>
            <a:ext cx="26209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7" name="Line 55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3025775" y="1847850"/>
            <a:ext cx="708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8" name="Line 56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2543175" y="3675063"/>
            <a:ext cx="1184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9" name="Rectangle 57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1047750" y="1204913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D</a:t>
            </a:r>
            <a:endParaRPr lang="en-US" sz="1600">
              <a:latin typeface="Monaco" pitchFamily="-106" charset="0"/>
            </a:endParaRPr>
          </a:p>
        </p:txBody>
      </p:sp>
      <p:sp>
        <p:nvSpPr>
          <p:cNvPr id="71720" name="Rectangle 58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484313" y="1287463"/>
            <a:ext cx="6715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67B0E"/>
                </a:solidFill>
                <a:latin typeface="Monaco" pitchFamily="-106" charset="0"/>
              </a:rPr>
              <a:t>data</a:t>
            </a:r>
          </a:p>
        </p:txBody>
      </p:sp>
      <p:sp>
        <p:nvSpPr>
          <p:cNvPr id="71721" name="Rectangle 59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838200" y="1873250"/>
            <a:ext cx="1160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67B0E"/>
                </a:solidFill>
                <a:latin typeface="Monaco" pitchFamily="-106" charset="0"/>
              </a:rPr>
              <a:t>"strobe"</a:t>
            </a:r>
          </a:p>
        </p:txBody>
      </p:sp>
      <p:sp>
        <p:nvSpPr>
          <p:cNvPr id="71722" name="Text Box 60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3660775" y="1611313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71723" name="Text Box 61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3660775" y="3352800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71724" name="Line 62"/>
          <p:cNvSpPr>
            <a:spLocks noChangeShapeType="1"/>
          </p:cNvSpPr>
          <p:nvPr>
            <p:custDataLst>
              <p:tags r:id="rId43"/>
            </p:custDataLst>
          </p:nvPr>
        </p:nvSpPr>
        <p:spPr bwMode="auto">
          <a:xfrm>
            <a:off x="4219575" y="3509963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725" name="Line 63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4222750" y="1760538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726" name="Line 66"/>
          <p:cNvSpPr>
            <a:spLocks noChangeShapeType="1"/>
          </p:cNvSpPr>
          <p:nvPr/>
        </p:nvSpPr>
        <p:spPr bwMode="auto">
          <a:xfrm flipV="1">
            <a:off x="3962400" y="4038600"/>
            <a:ext cx="0" cy="533400"/>
          </a:xfrm>
          <a:prstGeom prst="line">
            <a:avLst/>
          </a:prstGeom>
          <a:noFill/>
          <a:ln w="19050">
            <a:solidFill>
              <a:srgbClr val="1002C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727" name="Text Box 67"/>
          <p:cNvSpPr txBox="1">
            <a:spLocks noChangeArrowheads="1"/>
          </p:cNvSpPr>
          <p:nvPr/>
        </p:nvSpPr>
        <p:spPr bwMode="auto">
          <a:xfrm>
            <a:off x="3970338" y="4135438"/>
            <a:ext cx="2339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1002CE"/>
                </a:solidFill>
              </a:rPr>
              <a:t>these ANDs propagate the data D only when the strobe is </a:t>
            </a:r>
            <a:r>
              <a:rPr lang="en-US" sz="1200" b="1" i="1">
                <a:solidFill>
                  <a:srgbClr val="1002CE"/>
                </a:solidFill>
              </a:rPr>
              <a:t>high (1)</a:t>
            </a:r>
            <a:endParaRPr lang="en-US" sz="1200">
              <a:solidFill>
                <a:srgbClr val="1002CE"/>
              </a:solidFill>
            </a:endParaRPr>
          </a:p>
        </p:txBody>
      </p:sp>
      <p:sp>
        <p:nvSpPr>
          <p:cNvPr id="71728" name="Text Box 68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2236788" y="5911850"/>
            <a:ext cx="42513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buFont typeface="Times" pitchFamily="-106" charset="0"/>
              <a:buNone/>
            </a:pPr>
            <a:r>
              <a:rPr lang="en-US" sz="2000"/>
              <a:t>Here, we can </a:t>
            </a:r>
            <a:r>
              <a:rPr lang="en-US" sz="2000" b="1" i="1"/>
              <a:t>deliberately trigger </a:t>
            </a:r>
            <a:r>
              <a:rPr lang="en-US" sz="2000"/>
              <a:t>the memory of our 1 bit of data. </a:t>
            </a:r>
          </a:p>
        </p:txBody>
      </p:sp>
      <p:sp>
        <p:nvSpPr>
          <p:cNvPr id="71729" name="Text Box 70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7086600" y="4052888"/>
            <a:ext cx="1754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 sz="1400">
                <a:latin typeface="Comic Sans MS" pitchFamily="66" charset="0"/>
              </a:rPr>
              <a:t> sets </a:t>
            </a:r>
            <a:r>
              <a:rPr lang="en-US" sz="1400" b="1">
                <a:solidFill>
                  <a:srgbClr val="1002CE"/>
                </a:solidFill>
                <a:latin typeface="Comic Sans MS" pitchFamily="66" charset="0"/>
              </a:rPr>
              <a:t>Q</a:t>
            </a:r>
            <a:r>
              <a:rPr lang="en-US" sz="1400">
                <a:latin typeface="Comic Sans MS" pitchFamily="66" charset="0"/>
              </a:rPr>
              <a:t> to </a:t>
            </a:r>
            <a:r>
              <a:rPr lang="en-US" sz="1800" b="1">
                <a:latin typeface="Courier New" pitchFamily="49" charset="0"/>
              </a:rPr>
              <a:t>1</a:t>
            </a:r>
            <a:r>
              <a:rPr lang="en-US" sz="1400">
                <a:latin typeface="Comic Sans MS" pitchFamily="66" charset="0"/>
              </a:rPr>
              <a:t>.</a:t>
            </a:r>
          </a:p>
        </p:txBody>
      </p:sp>
      <p:sp>
        <p:nvSpPr>
          <p:cNvPr id="71730" name="Text Box 71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7086600" y="4349750"/>
            <a:ext cx="17541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  <a:r>
              <a:rPr lang="en-US" sz="1400">
                <a:latin typeface="Comic Sans MS" pitchFamily="66" charset="0"/>
              </a:rPr>
              <a:t> resets </a:t>
            </a:r>
            <a:r>
              <a:rPr lang="en-US" sz="1400" b="1">
                <a:solidFill>
                  <a:srgbClr val="1002CE"/>
                </a:solidFill>
                <a:latin typeface="Comic Sans MS" pitchFamily="66" charset="0"/>
              </a:rPr>
              <a:t>Q</a:t>
            </a:r>
            <a:r>
              <a:rPr lang="en-US" sz="1400">
                <a:latin typeface="Comic Sans MS" pitchFamily="66" charset="0"/>
              </a:rPr>
              <a:t> to </a:t>
            </a:r>
            <a:r>
              <a:rPr lang="en-US" sz="1800" b="1">
                <a:latin typeface="Courier New" pitchFamily="49" charset="0"/>
              </a:rPr>
              <a:t>0</a:t>
            </a:r>
            <a:r>
              <a:rPr lang="en-US" sz="1400">
                <a:latin typeface="Comic Sans MS" pitchFamily="66" charset="0"/>
              </a:rPr>
              <a:t>.</a:t>
            </a:r>
          </a:p>
        </p:txBody>
      </p:sp>
      <p:sp>
        <p:nvSpPr>
          <p:cNvPr id="71731" name="Text Box 73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1852613" y="5143500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buFont typeface="Times" pitchFamily="-106" charset="0"/>
              <a:buNone/>
            </a:pPr>
            <a:r>
              <a:rPr lang="en-US" sz="2000">
                <a:solidFill>
                  <a:srgbClr val="0A04EB"/>
                </a:solidFill>
              </a:rPr>
              <a:t>How does this "strobe" work?</a:t>
            </a:r>
          </a:p>
        </p:txBody>
      </p:sp>
      <p:pic>
        <p:nvPicPr>
          <p:cNvPr id="71732" name="Picture 74"/>
          <p:cNvPicPr>
            <a:picLocks noChangeAspect="1" noChangeArrowheads="1"/>
          </p:cNvPicPr>
          <p:nvPr>
            <p:custDataLst>
              <p:tags r:id="rId49"/>
            </p:custDataLst>
          </p:nvPr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249488"/>
            <a:ext cx="695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3" name="Rectangle 77"/>
          <p:cNvSpPr>
            <a:spLocks noChangeArrowheads="1"/>
          </p:cNvSpPr>
          <p:nvPr/>
        </p:nvSpPr>
        <p:spPr bwMode="auto">
          <a:xfrm>
            <a:off x="7002463" y="4017963"/>
            <a:ext cx="1739900" cy="7842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6800" y="5638800"/>
            <a:ext cx="605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>
                <a:solidFill>
                  <a:srgbClr val="1002CE"/>
                </a:solidFill>
              </a:rPr>
              <a:t>1 bit of memory!</a:t>
            </a:r>
          </a:p>
        </p:txBody>
      </p:sp>
      <p:sp>
        <p:nvSpPr>
          <p:cNvPr id="72707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86400" y="276225"/>
            <a:ext cx="33337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>
                <a:solidFill>
                  <a:schemeClr val="bg2"/>
                </a:solidFill>
              </a:rPr>
              <a:t>The SR latch</a:t>
            </a:r>
          </a:p>
        </p:txBody>
      </p:sp>
      <p:sp>
        <p:nvSpPr>
          <p:cNvPr id="72708" name="Oval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37400" y="1847850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9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7292975" y="1917700"/>
            <a:ext cx="511175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2710" name="Group 6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6253163" y="1612900"/>
            <a:ext cx="892175" cy="611188"/>
            <a:chOff x="4734" y="3053"/>
            <a:chExt cx="656" cy="491"/>
          </a:xfrm>
        </p:grpSpPr>
        <p:grpSp>
          <p:nvGrpSpPr>
            <p:cNvPr id="72772" name="Group 7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72776" name="Freeform 8"/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7" name="Freeform 9"/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773" name="Group 10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72774" name="Freeform 11"/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5" name="Freeform 12"/>
              <p:cNvSpPr>
                <a:spLocks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2711" name="Group 1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6253163" y="3060700"/>
            <a:ext cx="892175" cy="611188"/>
            <a:chOff x="4734" y="3053"/>
            <a:chExt cx="656" cy="491"/>
          </a:xfrm>
        </p:grpSpPr>
        <p:grpSp>
          <p:nvGrpSpPr>
            <p:cNvPr id="72766" name="Group 14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72770" name="Freeform 15"/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1" name="Freeform 16"/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767" name="Group 17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72768" name="Freeform 18"/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9" name="Freeform 19"/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2712" name="Oval 2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129463" y="3297238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Text Box 2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11875" y="17668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72714" name="Text Box 2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113463" y="32146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72715" name="Line 2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7281863" y="33655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6" name="Line 2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354638" y="1755775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7" name="Line 2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838825" y="2022475"/>
            <a:ext cx="531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8" name="Line 2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840413" y="3197225"/>
            <a:ext cx="531812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9" name="Line 2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364163" y="3511550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0" name="Freeform 28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5845175" y="20161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1" name="Freeform 29"/>
          <p:cNvSpPr>
            <a:spLocks/>
          </p:cNvSpPr>
          <p:nvPr>
            <p:custDataLst>
              <p:tags r:id="rId16"/>
            </p:custDataLst>
          </p:nvPr>
        </p:nvSpPr>
        <p:spPr bwMode="auto">
          <a:xfrm flipV="1">
            <a:off x="5842000" y="19145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2" name="Rectangle 3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154613" y="1490663"/>
            <a:ext cx="306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72723" name="Rectangle 3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154613" y="3243263"/>
            <a:ext cx="306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72724" name="Rectangle 3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131175" y="2971800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2725" name="Text Box 3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034213" y="3073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2726" name="Text Box 3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010400" y="16002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2727" name="Text Box 3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680075" y="34861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2728" name="Text Box 3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57175" y="1536700"/>
            <a:ext cx="685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inputs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72729" name="Text Box 3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932738" y="2836863"/>
            <a:ext cx="7381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1002CE"/>
                </a:solidFill>
                <a:latin typeface="Comic Sans MS" pitchFamily="66" charset="0"/>
              </a:rPr>
              <a:t>output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72730" name="Text Box 3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688013" y="28892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2731" name="Text Box 3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659438" y="145732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2732" name="Text Box 40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670550" y="19954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72733" name="Text Box 41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47675" y="277813"/>
            <a:ext cx="33337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/>
              <a:t>The D latch</a:t>
            </a:r>
          </a:p>
        </p:txBody>
      </p:sp>
      <p:grpSp>
        <p:nvGrpSpPr>
          <p:cNvPr id="72734" name="Group 42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3729038" y="1430338"/>
            <a:ext cx="500062" cy="647700"/>
            <a:chOff x="4891" y="1600"/>
            <a:chExt cx="315" cy="408"/>
          </a:xfrm>
        </p:grpSpPr>
        <p:sp>
          <p:nvSpPr>
            <p:cNvPr id="72763" name="Freeform 43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64" name="Freeform 44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65" name="Line 45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735" name="Line 46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2965450" y="3373438"/>
            <a:ext cx="600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36" name="Line 47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 flipH="1">
            <a:off x="2954338" y="1579563"/>
            <a:ext cx="0" cy="179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37" name="Line 48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 flipH="1">
            <a:off x="2544763" y="1844675"/>
            <a:ext cx="0" cy="1843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38" name="Line 49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1135063" y="1854200"/>
            <a:ext cx="175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39" name="Oval 50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3581400" y="32972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2740" name="Group 51"/>
          <p:cNvGrpSpPr>
            <a:grpSpLocks/>
          </p:cNvGrpSpPr>
          <p:nvPr>
            <p:custDataLst>
              <p:tags r:id="rId35"/>
            </p:custDataLst>
          </p:nvPr>
        </p:nvGrpSpPr>
        <p:grpSpPr bwMode="auto">
          <a:xfrm>
            <a:off x="3729038" y="3184525"/>
            <a:ext cx="500062" cy="647700"/>
            <a:chOff x="4891" y="1600"/>
            <a:chExt cx="315" cy="408"/>
          </a:xfrm>
        </p:grpSpPr>
        <p:sp>
          <p:nvSpPr>
            <p:cNvPr id="72760" name="Freeform 52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61" name="Freeform 53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62" name="Line 54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741" name="Line 55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1112838" y="1585913"/>
            <a:ext cx="26209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42" name="Line 56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3025775" y="1847850"/>
            <a:ext cx="708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43" name="Line 57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2543175" y="3675063"/>
            <a:ext cx="1184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44" name="Rectangle 58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047750" y="1204913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D</a:t>
            </a:r>
            <a:endParaRPr lang="en-US" sz="1600">
              <a:latin typeface="Monaco" pitchFamily="-106" charset="0"/>
            </a:endParaRPr>
          </a:p>
        </p:txBody>
      </p:sp>
      <p:sp>
        <p:nvSpPr>
          <p:cNvPr id="72745" name="Rectangle 59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484313" y="1287463"/>
            <a:ext cx="6715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67B0E"/>
                </a:solidFill>
                <a:latin typeface="Monaco" pitchFamily="-106" charset="0"/>
              </a:rPr>
              <a:t>data</a:t>
            </a:r>
          </a:p>
        </p:txBody>
      </p:sp>
      <p:sp>
        <p:nvSpPr>
          <p:cNvPr id="72746" name="Rectangle 60"/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1204913" y="1860550"/>
            <a:ext cx="1160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67B0E"/>
                </a:solidFill>
                <a:latin typeface="Monaco" pitchFamily="-106" charset="0"/>
              </a:rPr>
              <a:t>"strobe"</a:t>
            </a:r>
          </a:p>
        </p:txBody>
      </p:sp>
      <p:sp>
        <p:nvSpPr>
          <p:cNvPr id="72747" name="Text Box 61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3660775" y="1611313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72748" name="Text Box 62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3660775" y="3352800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72749" name="Line 63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4219575" y="3509963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2750" name="Line 64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4222750" y="1760538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2751" name="Line 68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 flipV="1">
            <a:off x="3886200" y="388620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752" name="Text Box 69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2960688" y="4302125"/>
            <a:ext cx="1965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These ANDs ensure</a:t>
            </a:r>
          </a:p>
        </p:txBody>
      </p:sp>
      <p:sp>
        <p:nvSpPr>
          <p:cNvPr id="72753" name="Rectangle 70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3209925" y="4564063"/>
            <a:ext cx="1466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if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D</a:t>
            </a:r>
            <a:r>
              <a:rPr lang="en-US" sz="1400">
                <a:latin typeface="Comic Sans MS" pitchFamily="66" charset="0"/>
              </a:rPr>
              <a:t> == 1,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 sz="1400">
                <a:latin typeface="Comic Sans MS" pitchFamily="66" charset="0"/>
              </a:rPr>
              <a:t> is 1 </a:t>
            </a:r>
          </a:p>
        </p:txBody>
      </p:sp>
      <p:sp>
        <p:nvSpPr>
          <p:cNvPr id="72754" name="Rectangle 71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3195638" y="4843463"/>
            <a:ext cx="1495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if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D</a:t>
            </a:r>
            <a:r>
              <a:rPr lang="en-US" sz="1400">
                <a:latin typeface="Comic Sans MS" pitchFamily="66" charset="0"/>
              </a:rPr>
              <a:t> == 0,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  <a:r>
              <a:rPr lang="en-US" sz="1400">
                <a:latin typeface="Comic Sans MS" pitchFamily="66" charset="0"/>
              </a:rPr>
              <a:t> is 1 </a:t>
            </a:r>
          </a:p>
        </p:txBody>
      </p:sp>
      <p:sp>
        <p:nvSpPr>
          <p:cNvPr id="72755" name="Rectangle 78"/>
          <p:cNvSpPr>
            <a:spLocks noChangeArrowheads="1"/>
          </p:cNvSpPr>
          <p:nvPr/>
        </p:nvSpPr>
        <p:spPr bwMode="auto">
          <a:xfrm>
            <a:off x="2665413" y="5210175"/>
            <a:ext cx="2509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Comic Sans MS" pitchFamily="66" charset="0"/>
              </a:rPr>
              <a:t>but only if the strobe is 1…</a:t>
            </a:r>
          </a:p>
        </p:txBody>
      </p:sp>
      <p:sp>
        <p:nvSpPr>
          <p:cNvPr id="72756" name="Text Box 79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536575" y="2362200"/>
            <a:ext cx="12954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tells </a:t>
            </a:r>
            <a:r>
              <a:rPr lang="en-US" sz="1400" u="sng">
                <a:latin typeface="Comic Sans MS" pitchFamily="66" charset="0"/>
              </a:rPr>
              <a:t>when</a:t>
            </a:r>
            <a:r>
              <a:rPr lang="en-US" sz="1400">
                <a:latin typeface="Comic Sans MS" pitchFamily="66" charset="0"/>
              </a:rPr>
              <a:t> to remember the data!</a:t>
            </a:r>
          </a:p>
        </p:txBody>
      </p:sp>
      <p:sp>
        <p:nvSpPr>
          <p:cNvPr id="72757" name="Text Box 70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7086600" y="4052888"/>
            <a:ext cx="1754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 sz="1400">
                <a:latin typeface="Comic Sans MS" pitchFamily="66" charset="0"/>
              </a:rPr>
              <a:t> sets </a:t>
            </a:r>
            <a:r>
              <a:rPr lang="en-US" sz="1400" b="1">
                <a:solidFill>
                  <a:srgbClr val="1002CE"/>
                </a:solidFill>
                <a:latin typeface="Comic Sans MS" pitchFamily="66" charset="0"/>
              </a:rPr>
              <a:t>Q</a:t>
            </a:r>
            <a:r>
              <a:rPr lang="en-US" sz="1400">
                <a:latin typeface="Comic Sans MS" pitchFamily="66" charset="0"/>
              </a:rPr>
              <a:t> to </a:t>
            </a:r>
            <a:r>
              <a:rPr lang="en-US" sz="1800" b="1">
                <a:latin typeface="Courier New" pitchFamily="49" charset="0"/>
              </a:rPr>
              <a:t>1</a:t>
            </a:r>
            <a:r>
              <a:rPr lang="en-US" sz="1400">
                <a:latin typeface="Comic Sans MS" pitchFamily="66" charset="0"/>
              </a:rPr>
              <a:t>.</a:t>
            </a:r>
          </a:p>
        </p:txBody>
      </p:sp>
      <p:sp>
        <p:nvSpPr>
          <p:cNvPr id="72758" name="Text Box 71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7086600" y="4349750"/>
            <a:ext cx="17541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  <a:r>
              <a:rPr lang="en-US" sz="1400">
                <a:latin typeface="Comic Sans MS" pitchFamily="66" charset="0"/>
              </a:rPr>
              <a:t> resets </a:t>
            </a:r>
            <a:r>
              <a:rPr lang="en-US" sz="1400" b="1">
                <a:solidFill>
                  <a:srgbClr val="1002CE"/>
                </a:solidFill>
                <a:latin typeface="Comic Sans MS" pitchFamily="66" charset="0"/>
              </a:rPr>
              <a:t>Q</a:t>
            </a:r>
            <a:r>
              <a:rPr lang="en-US" sz="1400">
                <a:latin typeface="Comic Sans MS" pitchFamily="66" charset="0"/>
              </a:rPr>
              <a:t> to </a:t>
            </a:r>
            <a:r>
              <a:rPr lang="en-US" sz="1800" b="1">
                <a:latin typeface="Courier New" pitchFamily="49" charset="0"/>
              </a:rPr>
              <a:t>0</a:t>
            </a:r>
            <a:r>
              <a:rPr lang="en-US" sz="1400">
                <a:latin typeface="Comic Sans MS" pitchFamily="66" charset="0"/>
              </a:rPr>
              <a:t>.</a:t>
            </a:r>
          </a:p>
        </p:txBody>
      </p:sp>
      <p:sp>
        <p:nvSpPr>
          <p:cNvPr id="72759" name="Rectangle 78"/>
          <p:cNvSpPr>
            <a:spLocks noChangeArrowheads="1"/>
          </p:cNvSpPr>
          <p:nvPr/>
        </p:nvSpPr>
        <p:spPr bwMode="auto">
          <a:xfrm>
            <a:off x="7002463" y="4017963"/>
            <a:ext cx="1739900" cy="7842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89288" y="1143000"/>
            <a:ext cx="253682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A04EB"/>
                </a:solidFill>
                <a:latin typeface="Comic Sans MS" pitchFamily="66" charset="0"/>
              </a:rPr>
              <a:t>Demo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1296988" y="3581400"/>
            <a:ext cx="6551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pitchFamily="66" charset="0"/>
              </a:rPr>
              <a:t>of </a:t>
            </a:r>
            <a:r>
              <a:rPr lang="en-US" b="1" i="1">
                <a:latin typeface="Comic Sans MS" pitchFamily="66" charset="0"/>
              </a:rPr>
              <a:t>friendly</a:t>
            </a:r>
            <a:r>
              <a:rPr lang="en-US">
                <a:latin typeface="Comic Sans MS" pitchFamily="66" charset="0"/>
              </a:rPr>
              <a:t> assembly-language programming…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95436" y="304800"/>
            <a:ext cx="507395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200" dirty="0">
                <a:solidFill>
                  <a:schemeClr val="tx2"/>
                </a:solidFill>
                <a:latin typeface="Cambria" pitchFamily="18" charset="0"/>
              </a:rPr>
              <a:t>Circuit Optimization?</a:t>
            </a:r>
          </a:p>
        </p:txBody>
      </p:sp>
      <p:grpSp>
        <p:nvGrpSpPr>
          <p:cNvPr id="24579" name="Group 109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15900" y="6161088"/>
            <a:ext cx="487363" cy="576262"/>
            <a:chOff x="2928" y="1051"/>
            <a:chExt cx="840" cy="957"/>
          </a:xfrm>
        </p:grpSpPr>
        <p:sp>
          <p:nvSpPr>
            <p:cNvPr id="24587" name="Freeform 110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8" name="Oval 11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9" name="Oval 11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0" name="Oval 11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1" name="Oval 114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2" name="Oval 11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3" name="Oval 11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4" name="Oval 11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5" name="AutoShape 11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6" name="Freeform 119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7" name="Freeform 120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8" name="Freeform 121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9" name="Freeform 122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80" name="Text Box 28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5911850"/>
            <a:ext cx="1497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ambria" pitchFamily="18" charset="0"/>
              </a:rPr>
              <a:t>Perhaps </a:t>
            </a:r>
            <a:r>
              <a:rPr lang="en-US" sz="1200" b="1" i="1">
                <a:solidFill>
                  <a:srgbClr val="067B0E"/>
                </a:solidFill>
                <a:latin typeface="Cambria" pitchFamily="18" charset="0"/>
              </a:rPr>
              <a:t>artistically</a:t>
            </a:r>
            <a:r>
              <a:rPr lang="en-US" sz="1200" i="1">
                <a:solidFill>
                  <a:srgbClr val="067B0E"/>
                </a:solidFill>
                <a:latin typeface="Cambria" pitchFamily="18" charset="0"/>
              </a:rPr>
              <a:t> </a:t>
            </a:r>
            <a:r>
              <a:rPr lang="en-US" sz="1200">
                <a:solidFill>
                  <a:srgbClr val="067B0E"/>
                </a:solidFill>
                <a:latin typeface="Cambria" pitchFamily="18" charset="0"/>
              </a:rPr>
              <a:t>optimized!</a:t>
            </a:r>
          </a:p>
        </p:txBody>
      </p:sp>
      <p:sp>
        <p:nvSpPr>
          <p:cNvPr id="24581" name="Rectangle 2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79743" y="5983069"/>
            <a:ext cx="40356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  <a:latin typeface="Cambria" pitchFamily="18" charset="0"/>
              </a:rPr>
              <a:t>Optimize </a:t>
            </a:r>
            <a:r>
              <a:rPr lang="en-US" sz="3600" i="1" dirty="0">
                <a:solidFill>
                  <a:schemeClr val="tx2"/>
                </a:solidFill>
                <a:latin typeface="Cambria" pitchFamily="18" charset="0"/>
              </a:rPr>
              <a:t>for what</a:t>
            </a:r>
            <a:r>
              <a:rPr lang="en-US" sz="3600" dirty="0">
                <a:solidFill>
                  <a:schemeClr val="tx2"/>
                </a:solidFill>
                <a:latin typeface="Cambria" pitchFamily="18" charset="0"/>
              </a:rPr>
              <a:t>?!</a:t>
            </a:r>
          </a:p>
        </p:txBody>
      </p:sp>
      <p:pic>
        <p:nvPicPr>
          <p:cNvPr id="24582" name="Picture 1" descr="Screen shot 2012-10-11 at 8.36.16 AM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57437"/>
            <a:ext cx="4405313" cy="206851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2" descr="Screen shot 2012-10-11 at 8.35.50 AM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4037"/>
            <a:ext cx="3962400" cy="30813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4" name="TextBox 3"/>
          <p:cNvSpPr txBox="1">
            <a:spLocks noChangeArrowheads="1"/>
          </p:cNvSpPr>
          <p:nvPr/>
        </p:nvSpPr>
        <p:spPr bwMode="auto">
          <a:xfrm>
            <a:off x="1600200" y="4948237"/>
            <a:ext cx="129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16 gates</a:t>
            </a:r>
          </a:p>
        </p:txBody>
      </p:sp>
      <p:sp>
        <p:nvSpPr>
          <p:cNvPr id="24585" name="TextBox 21"/>
          <p:cNvSpPr txBox="1">
            <a:spLocks noChangeArrowheads="1"/>
          </p:cNvSpPr>
          <p:nvPr/>
        </p:nvSpPr>
        <p:spPr bwMode="auto">
          <a:xfrm>
            <a:off x="6019800" y="4491037"/>
            <a:ext cx="129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>
                <a:solidFill>
                  <a:srgbClr val="C00000"/>
                </a:solidFill>
                <a:latin typeface="Cambria" pitchFamily="18" charset="0"/>
              </a:rPr>
              <a:t>7 gates</a:t>
            </a:r>
          </a:p>
        </p:txBody>
      </p:sp>
      <p:sp>
        <p:nvSpPr>
          <p:cNvPr id="24586" name="TextBox 3"/>
          <p:cNvSpPr txBox="1">
            <a:spLocks noChangeArrowheads="1"/>
          </p:cNvSpPr>
          <p:nvPr/>
        </p:nvSpPr>
        <p:spPr bwMode="auto">
          <a:xfrm>
            <a:off x="4762500" y="1688240"/>
            <a:ext cx="381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dirty="0">
                <a:latin typeface="Cambria" pitchFamily="18" charset="0"/>
              </a:rPr>
              <a:t>using a </a:t>
            </a:r>
            <a:r>
              <a:rPr lang="en-US" i="1" dirty="0" smtClean="0">
                <a:latin typeface="Cambria" pitchFamily="18" charset="0"/>
              </a:rPr>
              <a:t>genetic algorithm</a:t>
            </a:r>
            <a:endParaRPr lang="en-US" i="1" dirty="0">
              <a:latin typeface="Cambria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815791">
            <a:off x="6664613" y="415461"/>
            <a:ext cx="1470177" cy="461665"/>
          </a:xfrm>
          <a:prstGeom prst="rect">
            <a:avLst/>
          </a:prstGeom>
          <a:solidFill>
            <a:srgbClr val="FEDEE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try E85 !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4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609600" y="1066800"/>
            <a:ext cx="8218488" cy="180975"/>
            <a:chOff x="295" y="1311"/>
            <a:chExt cx="5177" cy="114"/>
          </a:xfrm>
        </p:grpSpPr>
        <p:sp>
          <p:nvSpPr>
            <p:cNvPr id="74785" name="Rectangle 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Rectangle 4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475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7475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58825" y="207963"/>
            <a:ext cx="58880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Assembly Language</a:t>
            </a:r>
          </a:p>
        </p:txBody>
      </p:sp>
      <p:sp>
        <p:nvSpPr>
          <p:cNvPr id="74757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5607050"/>
            <a:ext cx="2105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600" b="1">
                <a:solidFill>
                  <a:srgbClr val="FF071B"/>
                </a:solidFill>
                <a:latin typeface="Courier New" pitchFamily="49" charset="0"/>
              </a:rPr>
              <a:t>read r1</a:t>
            </a:r>
          </a:p>
        </p:txBody>
      </p:sp>
      <p:sp>
        <p:nvSpPr>
          <p:cNvPr id="74758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76263" y="3581400"/>
            <a:ext cx="3476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div r1 r1 r1</a:t>
            </a:r>
          </a:p>
        </p:txBody>
      </p:sp>
      <p:sp>
        <p:nvSpPr>
          <p:cNvPr id="74759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76263" y="1295400"/>
            <a:ext cx="3476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add r2 r2 r2</a:t>
            </a:r>
          </a:p>
        </p:txBody>
      </p:sp>
      <p:sp>
        <p:nvSpPr>
          <p:cNvPr id="74760" name="Text Box 1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77063" y="239713"/>
            <a:ext cx="17732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i="1">
                <a:solidFill>
                  <a:srgbClr val="0A04EB"/>
                </a:solidFill>
              </a:rPr>
              <a:t>register-level programming</a:t>
            </a:r>
          </a:p>
        </p:txBody>
      </p:sp>
      <p:sp>
        <p:nvSpPr>
          <p:cNvPr id="74761" name="Text Box 1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62463" y="137160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reg2 = reg2 </a:t>
            </a:r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+</a:t>
            </a:r>
            <a:r>
              <a:rPr lang="en-US" b="1">
                <a:latin typeface="Courier New" pitchFamily="49" charset="0"/>
              </a:rPr>
              <a:t> reg2</a:t>
            </a:r>
          </a:p>
        </p:txBody>
      </p:sp>
      <p:sp>
        <p:nvSpPr>
          <p:cNvPr id="74762" name="Text Box 1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495800" y="2413000"/>
            <a:ext cx="426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which is why it is written this way in python!</a:t>
            </a:r>
          </a:p>
        </p:txBody>
      </p:sp>
      <p:sp>
        <p:nvSpPr>
          <p:cNvPr id="74763" name="Rectangle 1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6263" y="2057400"/>
            <a:ext cx="3476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sub r2 r1 r4</a:t>
            </a:r>
          </a:p>
        </p:txBody>
      </p:sp>
      <p:sp>
        <p:nvSpPr>
          <p:cNvPr id="74764" name="Text Box 1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462463" y="2068513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reg2 = reg1 </a:t>
            </a:r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-</a:t>
            </a:r>
            <a:r>
              <a:rPr lang="en-US" b="1">
                <a:latin typeface="Courier New" pitchFamily="49" charset="0"/>
              </a:rPr>
              <a:t> reg4</a:t>
            </a:r>
          </a:p>
        </p:txBody>
      </p:sp>
      <p:sp>
        <p:nvSpPr>
          <p:cNvPr id="74765" name="Text Box 1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462463" y="289560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reg7 = reg6 </a:t>
            </a:r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*</a:t>
            </a:r>
            <a:r>
              <a:rPr lang="en-US" b="1">
                <a:latin typeface="Courier New" pitchFamily="49" charset="0"/>
              </a:rPr>
              <a:t> reg2</a:t>
            </a:r>
          </a:p>
        </p:txBody>
      </p:sp>
      <p:sp>
        <p:nvSpPr>
          <p:cNvPr id="74766" name="Text Box 1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495800" y="358140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reg1 = reg1 </a:t>
            </a:r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/</a:t>
            </a:r>
            <a:r>
              <a:rPr lang="en-US" b="1">
                <a:latin typeface="Courier New" pitchFamily="49" charset="0"/>
              </a:rPr>
              <a:t> reg1</a:t>
            </a:r>
          </a:p>
        </p:txBody>
      </p:sp>
      <p:sp>
        <p:nvSpPr>
          <p:cNvPr id="74767" name="Text Box 2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486275" y="3962400"/>
            <a:ext cx="426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INTEGER division - no remainders</a:t>
            </a:r>
          </a:p>
        </p:txBody>
      </p:sp>
      <p:sp>
        <p:nvSpPr>
          <p:cNvPr id="74768" name="Rectangle 2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76263" y="2819400"/>
            <a:ext cx="3476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mul r7 r6 r2</a:t>
            </a:r>
          </a:p>
        </p:txBody>
      </p:sp>
      <p:sp>
        <p:nvSpPr>
          <p:cNvPr id="74769" name="Text Box 2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689600" y="5826125"/>
            <a:ext cx="30527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Each of these instructions (and many more) get implemented for a particular processor and particular machine… .</a:t>
            </a:r>
          </a:p>
        </p:txBody>
      </p:sp>
      <p:sp>
        <p:nvSpPr>
          <p:cNvPr id="74770" name="Rectangle 23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57200" y="6096000"/>
            <a:ext cx="2379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600" b="1">
                <a:solidFill>
                  <a:srgbClr val="FF071B"/>
                </a:solidFill>
                <a:latin typeface="Courier New" pitchFamily="49" charset="0"/>
              </a:rPr>
              <a:t>write r1</a:t>
            </a:r>
          </a:p>
        </p:txBody>
      </p:sp>
      <p:sp>
        <p:nvSpPr>
          <p:cNvPr id="74771" name="Text Box 2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124200" y="5878513"/>
            <a:ext cx="22129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800"/>
              <a:t>read from keyboard and write to screen</a:t>
            </a:r>
          </a:p>
        </p:txBody>
      </p:sp>
      <p:sp>
        <p:nvSpPr>
          <p:cNvPr id="74772" name="AutoShape 25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2990850" y="5930900"/>
            <a:ext cx="203200" cy="495300"/>
          </a:xfrm>
          <a:prstGeom prst="rightBrace">
            <a:avLst>
              <a:gd name="adj1" fmla="val 2031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773" name="Rectangle 2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57200" y="4367213"/>
            <a:ext cx="3201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600" b="1">
                <a:solidFill>
                  <a:srgbClr val="067B0E"/>
                </a:solidFill>
                <a:latin typeface="Courier New" pitchFamily="49" charset="0"/>
              </a:rPr>
              <a:t>loadn r1 42</a:t>
            </a:r>
          </a:p>
        </p:txBody>
      </p:sp>
      <p:sp>
        <p:nvSpPr>
          <p:cNvPr id="74774" name="Text Box 28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324600" y="4403725"/>
            <a:ext cx="23209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you can replace 42 with anything from -128 to 127</a:t>
            </a:r>
          </a:p>
        </p:txBody>
      </p:sp>
      <p:sp>
        <p:nvSpPr>
          <p:cNvPr id="74775" name="Rectangle 29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57200" y="4997450"/>
            <a:ext cx="292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600" b="1">
                <a:solidFill>
                  <a:srgbClr val="067B0E"/>
                </a:solidFill>
                <a:latin typeface="Courier New" pitchFamily="49" charset="0"/>
              </a:rPr>
              <a:t>addn r1 -1</a:t>
            </a:r>
          </a:p>
        </p:txBody>
      </p:sp>
      <p:sp>
        <p:nvSpPr>
          <p:cNvPr id="74776" name="Text Box 31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467600" y="513715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a shortcut</a:t>
            </a:r>
          </a:p>
        </p:txBody>
      </p:sp>
      <p:sp>
        <p:nvSpPr>
          <p:cNvPr id="74777" name="Text Box 32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495800" y="1719263"/>
            <a:ext cx="426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crazy, perhaps, but used ALL the time</a:t>
            </a:r>
          </a:p>
        </p:txBody>
      </p:sp>
      <p:sp>
        <p:nvSpPr>
          <p:cNvPr id="74778" name="Text Box 33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268788" y="445135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reg1 = 42</a:t>
            </a:r>
          </a:p>
        </p:txBody>
      </p:sp>
      <p:sp>
        <p:nvSpPr>
          <p:cNvPr id="74779" name="Text Box 34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267200" y="506095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reg1 = reg1 - 1</a:t>
            </a:r>
          </a:p>
        </p:txBody>
      </p:sp>
      <p:sp>
        <p:nvSpPr>
          <p:cNvPr id="74780" name="Line 42"/>
          <p:cNvSpPr>
            <a:spLocks noChangeShapeType="1"/>
          </p:cNvSpPr>
          <p:nvPr/>
        </p:nvSpPr>
        <p:spPr bwMode="auto">
          <a:xfrm>
            <a:off x="2811463" y="2590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81" name="Line 43"/>
          <p:cNvSpPr>
            <a:spLocks noChangeShapeType="1"/>
          </p:cNvSpPr>
          <p:nvPr/>
        </p:nvSpPr>
        <p:spPr bwMode="auto">
          <a:xfrm>
            <a:off x="2811463" y="41211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82" name="Ink 102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946900" y="2436813"/>
            <a:ext cx="534988" cy="123825"/>
          </a:xfrm>
          <a:custGeom>
            <a:avLst/>
            <a:gdLst>
              <a:gd name="T0" fmla="*/ 2147483647 w 1486"/>
              <a:gd name="T1" fmla="*/ 2147483647 h 343"/>
              <a:gd name="T2" fmla="*/ 2147483647 w 1486"/>
              <a:gd name="T3" fmla="*/ 2147483647 h 343"/>
              <a:gd name="T4" fmla="*/ 2147483647 w 1486"/>
              <a:gd name="T5" fmla="*/ 2147483647 h 343"/>
              <a:gd name="T6" fmla="*/ 2147483647 w 1486"/>
              <a:gd name="T7" fmla="*/ 2147483647 h 343"/>
              <a:gd name="T8" fmla="*/ 2147483647 w 1486"/>
              <a:gd name="T9" fmla="*/ 2147483647 h 343"/>
              <a:gd name="T10" fmla="*/ 2147483647 w 1486"/>
              <a:gd name="T11" fmla="*/ 2147483647 h 343"/>
              <a:gd name="T12" fmla="*/ 2147483647 w 1486"/>
              <a:gd name="T13" fmla="*/ 2147483647 h 343"/>
              <a:gd name="T14" fmla="*/ 2147483647 w 1486"/>
              <a:gd name="T15" fmla="*/ 2147483647 h 343"/>
              <a:gd name="T16" fmla="*/ 2147483647 w 1486"/>
              <a:gd name="T17" fmla="*/ 2147483647 h 343"/>
              <a:gd name="T18" fmla="*/ 2147483647 w 1486"/>
              <a:gd name="T19" fmla="*/ 2147483647 h 343"/>
              <a:gd name="T20" fmla="*/ 2147483647 w 1486"/>
              <a:gd name="T21" fmla="*/ 2147483647 h 343"/>
              <a:gd name="T22" fmla="*/ 2147483647 w 1486"/>
              <a:gd name="T23" fmla="*/ 2147483647 h 343"/>
              <a:gd name="T24" fmla="*/ 2147483647 w 1486"/>
              <a:gd name="T25" fmla="*/ 2147483647 h 343"/>
              <a:gd name="T26" fmla="*/ 2147483647 w 1486"/>
              <a:gd name="T27" fmla="*/ 2147483647 h 34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86"/>
              <a:gd name="T43" fmla="*/ 0 h 343"/>
              <a:gd name="T44" fmla="*/ 1486 w 1486"/>
              <a:gd name="T45" fmla="*/ 343 h 34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86" h="343" extrusionOk="0">
                <a:moveTo>
                  <a:pt x="2" y="72"/>
                </a:moveTo>
                <a:cubicBezTo>
                  <a:pt x="7" y="101"/>
                  <a:pt x="5" y="119"/>
                  <a:pt x="23" y="146"/>
                </a:cubicBezTo>
                <a:cubicBezTo>
                  <a:pt x="83" y="238"/>
                  <a:pt x="200" y="284"/>
                  <a:pt x="302" y="311"/>
                </a:cubicBezTo>
                <a:cubicBezTo>
                  <a:pt x="407" y="339"/>
                  <a:pt x="515" y="344"/>
                  <a:pt x="623" y="339"/>
                </a:cubicBezTo>
                <a:cubicBezTo>
                  <a:pt x="800" y="331"/>
                  <a:pt x="971" y="290"/>
                  <a:pt x="1140" y="240"/>
                </a:cubicBezTo>
                <a:cubicBezTo>
                  <a:pt x="1218" y="216"/>
                  <a:pt x="1292" y="187"/>
                  <a:pt x="1367" y="154"/>
                </a:cubicBezTo>
                <a:cubicBezTo>
                  <a:pt x="1406" y="136"/>
                  <a:pt x="1433" y="116"/>
                  <a:pt x="1465" y="90"/>
                </a:cubicBezTo>
                <a:cubicBezTo>
                  <a:pt x="1438" y="87"/>
                  <a:pt x="1411" y="86"/>
                  <a:pt x="1383" y="85"/>
                </a:cubicBezTo>
                <a:cubicBezTo>
                  <a:pt x="1251" y="79"/>
                  <a:pt x="1114" y="78"/>
                  <a:pt x="985" y="50"/>
                </a:cubicBezTo>
                <a:cubicBezTo>
                  <a:pt x="1039" y="31"/>
                  <a:pt x="1088" y="17"/>
                  <a:pt x="1147" y="10"/>
                </a:cubicBezTo>
                <a:cubicBezTo>
                  <a:pt x="1213" y="2"/>
                  <a:pt x="1419" y="-36"/>
                  <a:pt x="1469" y="32"/>
                </a:cubicBezTo>
                <a:cubicBezTo>
                  <a:pt x="1497" y="70"/>
                  <a:pt x="1481" y="101"/>
                  <a:pt x="1456" y="137"/>
                </a:cubicBezTo>
                <a:cubicBezTo>
                  <a:pt x="1421" y="187"/>
                  <a:pt x="1373" y="223"/>
                  <a:pt x="1336" y="270"/>
                </a:cubicBezTo>
                <a:cubicBezTo>
                  <a:pt x="1322" y="288"/>
                  <a:pt x="1325" y="286"/>
                  <a:pt x="1313" y="305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83" name="Ink 3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609725" y="1978025"/>
            <a:ext cx="2400300" cy="741363"/>
          </a:xfrm>
          <a:custGeom>
            <a:avLst/>
            <a:gdLst>
              <a:gd name="T0" fmla="*/ 2147483647 w 6667"/>
              <a:gd name="T1" fmla="*/ 2147483647 h 2060"/>
              <a:gd name="T2" fmla="*/ 2147483647 w 6667"/>
              <a:gd name="T3" fmla="*/ 2147483647 h 2060"/>
              <a:gd name="T4" fmla="*/ 0 w 6667"/>
              <a:gd name="T5" fmla="*/ 2147483647 h 2060"/>
              <a:gd name="T6" fmla="*/ 2147483647 w 6667"/>
              <a:gd name="T7" fmla="*/ 2147483647 h 2060"/>
              <a:gd name="T8" fmla="*/ 2147483647 w 6667"/>
              <a:gd name="T9" fmla="*/ 2147483647 h 2060"/>
              <a:gd name="T10" fmla="*/ 2147483647 w 6667"/>
              <a:gd name="T11" fmla="*/ 2147483647 h 2060"/>
              <a:gd name="T12" fmla="*/ 2147483647 w 6667"/>
              <a:gd name="T13" fmla="*/ 2147483647 h 2060"/>
              <a:gd name="T14" fmla="*/ 2147483647 w 6667"/>
              <a:gd name="T15" fmla="*/ 2147483647 h 2060"/>
              <a:gd name="T16" fmla="*/ 2147483647 w 6667"/>
              <a:gd name="T17" fmla="*/ 2147483647 h 2060"/>
              <a:gd name="T18" fmla="*/ 2147483647 w 6667"/>
              <a:gd name="T19" fmla="*/ 2147483647 h 2060"/>
              <a:gd name="T20" fmla="*/ 2147483647 w 6667"/>
              <a:gd name="T21" fmla="*/ 0 h 2060"/>
              <a:gd name="T22" fmla="*/ 2147483647 w 6667"/>
              <a:gd name="T23" fmla="*/ 2147483647 h 2060"/>
              <a:gd name="T24" fmla="*/ 2147483647 w 6667"/>
              <a:gd name="T25" fmla="*/ 2147483647 h 2060"/>
              <a:gd name="T26" fmla="*/ 2147483647 w 6667"/>
              <a:gd name="T27" fmla="*/ 2147483647 h 2060"/>
              <a:gd name="T28" fmla="*/ 2147483647 w 6667"/>
              <a:gd name="T29" fmla="*/ 2147483647 h 2060"/>
              <a:gd name="T30" fmla="*/ 2147483647 w 6667"/>
              <a:gd name="T31" fmla="*/ 2147483647 h 2060"/>
              <a:gd name="T32" fmla="*/ 2147483647 w 6667"/>
              <a:gd name="T33" fmla="*/ 2147483647 h 2060"/>
              <a:gd name="T34" fmla="*/ 2147483647 w 6667"/>
              <a:gd name="T35" fmla="*/ 2147483647 h 2060"/>
              <a:gd name="T36" fmla="*/ 2147483647 w 6667"/>
              <a:gd name="T37" fmla="*/ 2147483647 h 2060"/>
              <a:gd name="T38" fmla="*/ 2147483647 w 6667"/>
              <a:gd name="T39" fmla="*/ 2147483647 h 2060"/>
              <a:gd name="T40" fmla="*/ 2147483647 w 6667"/>
              <a:gd name="T41" fmla="*/ 2147483647 h 2060"/>
              <a:gd name="T42" fmla="*/ 2147483647 w 6667"/>
              <a:gd name="T43" fmla="*/ 2147483647 h 2060"/>
              <a:gd name="T44" fmla="*/ 2147483647 w 6667"/>
              <a:gd name="T45" fmla="*/ 2147483647 h 2060"/>
              <a:gd name="T46" fmla="*/ 2147483647 w 6667"/>
              <a:gd name="T47" fmla="*/ 2147483647 h 2060"/>
              <a:gd name="T48" fmla="*/ 2147483647 w 6667"/>
              <a:gd name="T49" fmla="*/ 2147483647 h 2060"/>
              <a:gd name="T50" fmla="*/ 2147483647 w 6667"/>
              <a:gd name="T51" fmla="*/ 2147483647 h 2060"/>
              <a:gd name="T52" fmla="*/ 2147483647 w 6667"/>
              <a:gd name="T53" fmla="*/ 2147483647 h 2060"/>
              <a:gd name="T54" fmla="*/ 2147483647 w 6667"/>
              <a:gd name="T55" fmla="*/ 2147483647 h 2060"/>
              <a:gd name="T56" fmla="*/ 2147483647 w 6667"/>
              <a:gd name="T57" fmla="*/ 2147483647 h 206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6667"/>
              <a:gd name="T88" fmla="*/ 0 h 2060"/>
              <a:gd name="T89" fmla="*/ 6667 w 6667"/>
              <a:gd name="T90" fmla="*/ 2060 h 2060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6667" h="2060" extrusionOk="0">
                <a:moveTo>
                  <a:pt x="1684" y="343"/>
                </a:moveTo>
                <a:cubicBezTo>
                  <a:pt x="1522" y="155"/>
                  <a:pt x="1357" y="62"/>
                  <a:pt x="1096" y="91"/>
                </a:cubicBezTo>
                <a:cubicBezTo>
                  <a:pt x="569" y="149"/>
                  <a:pt x="-4" y="654"/>
                  <a:pt x="0" y="1211"/>
                </a:cubicBezTo>
                <a:cubicBezTo>
                  <a:pt x="1" y="1401"/>
                  <a:pt x="95" y="1567"/>
                  <a:pt x="243" y="1682"/>
                </a:cubicBezTo>
                <a:cubicBezTo>
                  <a:pt x="540" y="1913"/>
                  <a:pt x="978" y="1886"/>
                  <a:pt x="1309" y="1752"/>
                </a:cubicBezTo>
                <a:cubicBezTo>
                  <a:pt x="1740" y="1578"/>
                  <a:pt x="2021" y="1192"/>
                  <a:pt x="2084" y="738"/>
                </a:cubicBezTo>
                <a:cubicBezTo>
                  <a:pt x="2109" y="559"/>
                  <a:pt x="2097" y="362"/>
                  <a:pt x="2000" y="204"/>
                </a:cubicBezTo>
                <a:cubicBezTo>
                  <a:pt x="1900" y="42"/>
                  <a:pt x="1722" y="28"/>
                  <a:pt x="1558" y="89"/>
                </a:cubicBezTo>
                <a:cubicBezTo>
                  <a:pt x="1450" y="129"/>
                  <a:pt x="1376" y="197"/>
                  <a:pt x="1291" y="270"/>
                </a:cubicBezTo>
              </a:path>
              <a:path w="6667" h="2060" extrusionOk="0">
                <a:moveTo>
                  <a:pt x="4006" y="219"/>
                </a:moveTo>
                <a:cubicBezTo>
                  <a:pt x="3935" y="89"/>
                  <a:pt x="3863" y="2"/>
                  <a:pt x="3698" y="0"/>
                </a:cubicBezTo>
                <a:cubicBezTo>
                  <a:pt x="3564" y="-2"/>
                  <a:pt x="3425" y="77"/>
                  <a:pt x="3320" y="152"/>
                </a:cubicBezTo>
                <a:cubicBezTo>
                  <a:pt x="3128" y="289"/>
                  <a:pt x="2967" y="482"/>
                  <a:pt x="2841" y="679"/>
                </a:cubicBezTo>
                <a:cubicBezTo>
                  <a:pt x="2705" y="891"/>
                  <a:pt x="2599" y="1139"/>
                  <a:pt x="2594" y="1394"/>
                </a:cubicBezTo>
                <a:cubicBezTo>
                  <a:pt x="2589" y="1660"/>
                  <a:pt x="2738" y="1884"/>
                  <a:pt x="2980" y="1991"/>
                </a:cubicBezTo>
                <a:cubicBezTo>
                  <a:pt x="3292" y="2128"/>
                  <a:pt x="3672" y="2047"/>
                  <a:pt x="3951" y="1871"/>
                </a:cubicBezTo>
                <a:cubicBezTo>
                  <a:pt x="4143" y="1750"/>
                  <a:pt x="4310" y="1570"/>
                  <a:pt x="4398" y="1359"/>
                </a:cubicBezTo>
                <a:cubicBezTo>
                  <a:pt x="4475" y="1175"/>
                  <a:pt x="4489" y="964"/>
                  <a:pt x="4438" y="771"/>
                </a:cubicBezTo>
                <a:cubicBezTo>
                  <a:pt x="4393" y="603"/>
                  <a:pt x="4234" y="333"/>
                  <a:pt x="4023" y="357"/>
                </a:cubicBezTo>
                <a:cubicBezTo>
                  <a:pt x="3996" y="368"/>
                  <a:pt x="3988" y="370"/>
                  <a:pt x="3981" y="390"/>
                </a:cubicBezTo>
              </a:path>
              <a:path w="6667" h="2060" extrusionOk="0">
                <a:moveTo>
                  <a:pt x="6376" y="375"/>
                </a:moveTo>
                <a:cubicBezTo>
                  <a:pt x="6315" y="212"/>
                  <a:pt x="6219" y="93"/>
                  <a:pt x="6045" y="42"/>
                </a:cubicBezTo>
                <a:cubicBezTo>
                  <a:pt x="5895" y="-2"/>
                  <a:pt x="5745" y="24"/>
                  <a:pt x="5600" y="74"/>
                </a:cubicBezTo>
                <a:cubicBezTo>
                  <a:pt x="5215" y="208"/>
                  <a:pt x="4842" y="532"/>
                  <a:pt x="4710" y="924"/>
                </a:cubicBezTo>
                <a:cubicBezTo>
                  <a:pt x="4615" y="1207"/>
                  <a:pt x="4696" y="1492"/>
                  <a:pt x="4930" y="1677"/>
                </a:cubicBezTo>
                <a:cubicBezTo>
                  <a:pt x="5321" y="1985"/>
                  <a:pt x="5932" y="1930"/>
                  <a:pt x="6320" y="1653"/>
                </a:cubicBezTo>
                <a:cubicBezTo>
                  <a:pt x="6488" y="1533"/>
                  <a:pt x="6602" y="1363"/>
                  <a:pt x="6648" y="1162"/>
                </a:cubicBezTo>
                <a:cubicBezTo>
                  <a:pt x="6714" y="873"/>
                  <a:pt x="6583" y="588"/>
                  <a:pt x="6336" y="431"/>
                </a:cubicBezTo>
                <a:cubicBezTo>
                  <a:pt x="6200" y="363"/>
                  <a:pt x="6152" y="340"/>
                  <a:pt x="6051" y="318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84" name="Ink 3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71475" y="4135438"/>
            <a:ext cx="3905250" cy="1585912"/>
          </a:xfrm>
          <a:custGeom>
            <a:avLst/>
            <a:gdLst>
              <a:gd name="T0" fmla="*/ 2147483647 w 10844"/>
              <a:gd name="T1" fmla="*/ 2147483647 h 4405"/>
              <a:gd name="T2" fmla="*/ 2147483647 w 10844"/>
              <a:gd name="T3" fmla="*/ 2147483647 h 4405"/>
              <a:gd name="T4" fmla="*/ 2147483647 w 10844"/>
              <a:gd name="T5" fmla="*/ 2147483647 h 4405"/>
              <a:gd name="T6" fmla="*/ 2147483647 w 10844"/>
              <a:gd name="T7" fmla="*/ 2147483647 h 4405"/>
              <a:gd name="T8" fmla="*/ 2147483647 w 10844"/>
              <a:gd name="T9" fmla="*/ 2147483647 h 4405"/>
              <a:gd name="T10" fmla="*/ 2147483647 w 10844"/>
              <a:gd name="T11" fmla="*/ 2147483647 h 4405"/>
              <a:gd name="T12" fmla="*/ 2147483647 w 10844"/>
              <a:gd name="T13" fmla="*/ 2147483647 h 4405"/>
              <a:gd name="T14" fmla="*/ 2147483647 w 10844"/>
              <a:gd name="T15" fmla="*/ 2147483647 h 4405"/>
              <a:gd name="T16" fmla="*/ 2147483647 w 10844"/>
              <a:gd name="T17" fmla="*/ 2147483647 h 4405"/>
              <a:gd name="T18" fmla="*/ 2147483647 w 10844"/>
              <a:gd name="T19" fmla="*/ 2147483647 h 4405"/>
              <a:gd name="T20" fmla="*/ 2147483647 w 10844"/>
              <a:gd name="T21" fmla="*/ 2147483647 h 4405"/>
              <a:gd name="T22" fmla="*/ 2147483647 w 10844"/>
              <a:gd name="T23" fmla="*/ 2147483647 h 4405"/>
              <a:gd name="T24" fmla="*/ 2147483647 w 10844"/>
              <a:gd name="T25" fmla="*/ 2147483647 h 440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844"/>
              <a:gd name="T40" fmla="*/ 0 h 4405"/>
              <a:gd name="T41" fmla="*/ 10844 w 10844"/>
              <a:gd name="T42" fmla="*/ 4405 h 440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844" h="4405" extrusionOk="0">
                <a:moveTo>
                  <a:pt x="9404" y="452"/>
                </a:moveTo>
                <a:cubicBezTo>
                  <a:pt x="9376" y="428"/>
                  <a:pt x="9436" y="419"/>
                  <a:pt x="9406" y="397"/>
                </a:cubicBezTo>
                <a:cubicBezTo>
                  <a:pt x="9079" y="155"/>
                  <a:pt x="8648" y="123"/>
                  <a:pt x="8254" y="84"/>
                </a:cubicBezTo>
                <a:cubicBezTo>
                  <a:pt x="7112" y="-28"/>
                  <a:pt x="5996" y="13"/>
                  <a:pt x="4855" y="108"/>
                </a:cubicBezTo>
                <a:cubicBezTo>
                  <a:pt x="3652" y="208"/>
                  <a:pt x="2388" y="217"/>
                  <a:pt x="1205" y="468"/>
                </a:cubicBezTo>
                <a:cubicBezTo>
                  <a:pt x="562" y="604"/>
                  <a:pt x="113" y="952"/>
                  <a:pt x="20" y="1620"/>
                </a:cubicBezTo>
                <a:cubicBezTo>
                  <a:pt x="-73" y="2287"/>
                  <a:pt x="3" y="3204"/>
                  <a:pt x="533" y="3676"/>
                </a:cubicBezTo>
                <a:cubicBezTo>
                  <a:pt x="1168" y="4241"/>
                  <a:pt x="2302" y="4199"/>
                  <a:pt x="3089" y="4259"/>
                </a:cubicBezTo>
                <a:cubicBezTo>
                  <a:pt x="4190" y="4342"/>
                  <a:pt x="5278" y="4428"/>
                  <a:pt x="6384" y="4389"/>
                </a:cubicBezTo>
                <a:cubicBezTo>
                  <a:pt x="7696" y="4343"/>
                  <a:pt x="9250" y="4205"/>
                  <a:pt x="10289" y="3307"/>
                </a:cubicBezTo>
                <a:cubicBezTo>
                  <a:pt x="10733" y="2923"/>
                  <a:pt x="10968" y="2394"/>
                  <a:pt x="10756" y="1825"/>
                </a:cubicBezTo>
                <a:cubicBezTo>
                  <a:pt x="10507" y="1155"/>
                  <a:pt x="9781" y="565"/>
                  <a:pt x="9096" y="403"/>
                </a:cubicBezTo>
                <a:cubicBezTo>
                  <a:pt x="8847" y="344"/>
                  <a:pt x="8599" y="356"/>
                  <a:pt x="8347" y="343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pic>
        <p:nvPicPr>
          <p:cNvPr id="75779" name="Picture 14" descr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382000" cy="657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3"/>
          <p:cNvSpPr>
            <a:spLocks noChangeArrowheads="1"/>
          </p:cNvSpPr>
          <p:nvPr/>
        </p:nvSpPr>
        <p:spPr bwMode="auto">
          <a:xfrm>
            <a:off x="4953000" y="3962400"/>
            <a:ext cx="3043238" cy="1200150"/>
          </a:xfrm>
          <a:prstGeom prst="rect">
            <a:avLst/>
          </a:prstGeom>
          <a:solidFill>
            <a:schemeClr val="bg1"/>
          </a:solidFill>
          <a:ln w="9525">
            <a:solidFill>
              <a:srgbClr val="0A04EB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A04EB"/>
                </a:solidFill>
                <a:latin typeface="Comic Sans MS" pitchFamily="66" charset="0"/>
              </a:rPr>
              <a:t>Hmmm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68313" y="1066800"/>
            <a:ext cx="8218487" cy="180975"/>
            <a:chOff x="295" y="1311"/>
            <a:chExt cx="5177" cy="114"/>
          </a:xfrm>
        </p:grpSpPr>
        <p:sp>
          <p:nvSpPr>
            <p:cNvPr id="76816" name="Rectangle 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7680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6950" y="21431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 i="1">
                <a:solidFill>
                  <a:schemeClr val="tx2"/>
                </a:solidFill>
                <a:latin typeface="Times New Roman" pitchFamily="18" charset="0"/>
              </a:rPr>
              <a:t>Real  </a:t>
            </a:r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Assembly Language</a:t>
            </a:r>
          </a:p>
        </p:txBody>
      </p:sp>
      <p:pic>
        <p:nvPicPr>
          <p:cNvPr id="76805" name="Picture 7" descr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4" b="27986"/>
          <a:stretch>
            <a:fillRect/>
          </a:stretch>
        </p:blipFill>
        <p:spPr bwMode="auto">
          <a:xfrm>
            <a:off x="152400" y="1447800"/>
            <a:ext cx="8915400" cy="220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Text Box 8"/>
          <p:cNvSpPr txBox="1">
            <a:spLocks noChangeArrowheads="1"/>
          </p:cNvSpPr>
          <p:nvPr/>
        </p:nvSpPr>
        <p:spPr bwMode="auto">
          <a:xfrm>
            <a:off x="468313" y="4186238"/>
            <a:ext cx="8001000" cy="476250"/>
          </a:xfrm>
          <a:prstGeom prst="rect">
            <a:avLst/>
          </a:prstGeom>
          <a:noFill/>
          <a:ln w="19050">
            <a:solidFill>
              <a:srgbClr val="0F02E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F02E4"/>
                </a:solidFill>
              </a:rPr>
              <a:t>Hmmm has a subset common to </a:t>
            </a:r>
            <a:r>
              <a:rPr lang="en-US" b="1" i="1">
                <a:solidFill>
                  <a:srgbClr val="0F02E4"/>
                </a:solidFill>
              </a:rPr>
              <a:t>all </a:t>
            </a:r>
            <a:r>
              <a:rPr lang="en-US">
                <a:solidFill>
                  <a:srgbClr val="0F02E4"/>
                </a:solidFill>
              </a:rPr>
              <a:t>real assembly languages.</a:t>
            </a:r>
          </a:p>
        </p:txBody>
      </p:sp>
      <p:sp>
        <p:nvSpPr>
          <p:cNvPr id="76807" name="Rectangle 9"/>
          <p:cNvSpPr>
            <a:spLocks noChangeArrowheads="1"/>
          </p:cNvSpPr>
          <p:nvPr/>
        </p:nvSpPr>
        <p:spPr bwMode="auto">
          <a:xfrm>
            <a:off x="4548188" y="6461125"/>
            <a:ext cx="45958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000">
                <a:solidFill>
                  <a:srgbClr val="159627"/>
                </a:solidFill>
                <a:latin typeface="Arial" pitchFamily="34" charset="0"/>
              </a:rPr>
              <a:t>http://packetstormsecurity.org/unix-humor/AssemblyLanguageCommands.html</a:t>
            </a:r>
          </a:p>
        </p:txBody>
      </p:sp>
      <p:sp>
        <p:nvSpPr>
          <p:cNvPr id="76808" name="Rectangle 10"/>
          <p:cNvSpPr>
            <a:spLocks noChangeArrowheads="1"/>
          </p:cNvSpPr>
          <p:nvPr/>
        </p:nvSpPr>
        <p:spPr bwMode="auto">
          <a:xfrm>
            <a:off x="1004888" y="5410200"/>
            <a:ext cx="6129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rgbClr val="159627"/>
                </a:solidFill>
                <a:latin typeface="Courier" pitchFamily="-106" charset="0"/>
              </a:rPr>
              <a:t>DWIMNWIS	Do what I mean, not what I say</a:t>
            </a:r>
          </a:p>
        </p:txBody>
      </p:sp>
      <p:sp>
        <p:nvSpPr>
          <p:cNvPr id="76809" name="Rectangle 11"/>
          <p:cNvSpPr>
            <a:spLocks noChangeArrowheads="1"/>
          </p:cNvSpPr>
          <p:nvPr/>
        </p:nvSpPr>
        <p:spPr bwMode="auto">
          <a:xfrm>
            <a:off x="1004888" y="5715000"/>
            <a:ext cx="4894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rgbClr val="159627"/>
                </a:solidFill>
                <a:latin typeface="Courier" pitchFamily="-106" charset="0"/>
              </a:rPr>
              <a:t>GFM		Go forth and multiply</a:t>
            </a:r>
          </a:p>
        </p:txBody>
      </p:sp>
      <p:sp>
        <p:nvSpPr>
          <p:cNvPr id="76810" name="Rectangle 12"/>
          <p:cNvSpPr>
            <a:spLocks noChangeArrowheads="1"/>
          </p:cNvSpPr>
          <p:nvPr/>
        </p:nvSpPr>
        <p:spPr bwMode="auto">
          <a:xfrm>
            <a:off x="1004888" y="6019800"/>
            <a:ext cx="72247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rgbClr val="159627"/>
                </a:solidFill>
                <a:latin typeface="Courier" pitchFamily="-106" charset="0"/>
              </a:rPr>
              <a:t>SQPC		Sit quietly and play with your crayons</a:t>
            </a:r>
          </a:p>
        </p:txBody>
      </p:sp>
      <p:sp>
        <p:nvSpPr>
          <p:cNvPr id="76811" name="Text Box 13"/>
          <p:cNvSpPr txBox="1">
            <a:spLocks noChangeArrowheads="1"/>
          </p:cNvSpPr>
          <p:nvPr/>
        </p:nvSpPr>
        <p:spPr bwMode="auto">
          <a:xfrm>
            <a:off x="5386388" y="3709988"/>
            <a:ext cx="3505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/>
              <a:t>some of the latest intel instructions (SSE4, 2008)</a:t>
            </a:r>
          </a:p>
        </p:txBody>
      </p:sp>
      <p:sp>
        <p:nvSpPr>
          <p:cNvPr id="76812" name="Rectangle 14"/>
          <p:cNvSpPr>
            <a:spLocks noChangeArrowheads="1"/>
          </p:cNvSpPr>
          <p:nvPr/>
        </p:nvSpPr>
        <p:spPr bwMode="auto">
          <a:xfrm>
            <a:off x="285750" y="4881563"/>
            <a:ext cx="3714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159627"/>
                </a:solidFill>
              </a:rPr>
              <a:t>Operations that </a:t>
            </a:r>
            <a:r>
              <a:rPr lang="en-US" b="1" i="1">
                <a:solidFill>
                  <a:srgbClr val="159627"/>
                </a:solidFill>
              </a:rPr>
              <a:t>should</a:t>
            </a:r>
            <a:r>
              <a:rPr lang="en-US">
                <a:solidFill>
                  <a:srgbClr val="159627"/>
                </a:solidFill>
              </a:rPr>
              <a:t> exist:</a:t>
            </a:r>
          </a:p>
        </p:txBody>
      </p:sp>
      <p:sp>
        <p:nvSpPr>
          <p:cNvPr id="76813" name="Ink 1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00013" y="2093913"/>
            <a:ext cx="1054100" cy="774700"/>
          </a:xfrm>
          <a:custGeom>
            <a:avLst/>
            <a:gdLst>
              <a:gd name="T0" fmla="*/ 2147483647 w 2928"/>
              <a:gd name="T1" fmla="*/ 2147483647 h 2153"/>
              <a:gd name="T2" fmla="*/ 2147483647 w 2928"/>
              <a:gd name="T3" fmla="*/ 2147483647 h 2153"/>
              <a:gd name="T4" fmla="*/ 2147483647 w 2928"/>
              <a:gd name="T5" fmla="*/ 2147483647 h 2153"/>
              <a:gd name="T6" fmla="*/ 2147483647 w 2928"/>
              <a:gd name="T7" fmla="*/ 2147483647 h 2153"/>
              <a:gd name="T8" fmla="*/ 2147483647 w 2928"/>
              <a:gd name="T9" fmla="*/ 2147483647 h 2153"/>
              <a:gd name="T10" fmla="*/ 2147483647 w 2928"/>
              <a:gd name="T11" fmla="*/ 2147483647 h 2153"/>
              <a:gd name="T12" fmla="*/ 2147483647 w 2928"/>
              <a:gd name="T13" fmla="*/ 2147483647 h 2153"/>
              <a:gd name="T14" fmla="*/ 2147483647 w 2928"/>
              <a:gd name="T15" fmla="*/ 2147483647 h 2153"/>
              <a:gd name="T16" fmla="*/ 2147483647 w 2928"/>
              <a:gd name="T17" fmla="*/ 2147483647 h 2153"/>
              <a:gd name="T18" fmla="*/ 2147483647 w 2928"/>
              <a:gd name="T19" fmla="*/ 2147483647 h 2153"/>
              <a:gd name="T20" fmla="*/ 2147483647 w 2928"/>
              <a:gd name="T21" fmla="*/ 2147483647 h 215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928"/>
              <a:gd name="T34" fmla="*/ 0 h 2153"/>
              <a:gd name="T35" fmla="*/ 2928 w 2928"/>
              <a:gd name="T36" fmla="*/ 2153 h 215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928" h="2153" extrusionOk="0">
                <a:moveTo>
                  <a:pt x="2910" y="19"/>
                </a:moveTo>
                <a:cubicBezTo>
                  <a:pt x="2888" y="21"/>
                  <a:pt x="2902" y="33"/>
                  <a:pt x="2879" y="33"/>
                </a:cubicBezTo>
                <a:cubicBezTo>
                  <a:pt x="2583" y="27"/>
                  <a:pt x="2321" y="-10"/>
                  <a:pt x="2023" y="48"/>
                </a:cubicBezTo>
                <a:cubicBezTo>
                  <a:pt x="1530" y="144"/>
                  <a:pt x="1064" y="339"/>
                  <a:pt x="631" y="591"/>
                </a:cubicBezTo>
                <a:cubicBezTo>
                  <a:pt x="445" y="699"/>
                  <a:pt x="163" y="835"/>
                  <a:pt x="59" y="1036"/>
                </a:cubicBezTo>
                <a:cubicBezTo>
                  <a:pt x="-29" y="1205"/>
                  <a:pt x="0" y="1354"/>
                  <a:pt x="99" y="1513"/>
                </a:cubicBezTo>
                <a:cubicBezTo>
                  <a:pt x="331" y="1887"/>
                  <a:pt x="850" y="2089"/>
                  <a:pt x="1266" y="2138"/>
                </a:cubicBezTo>
                <a:cubicBezTo>
                  <a:pt x="1452" y="2160"/>
                  <a:pt x="1641" y="2154"/>
                  <a:pt x="1825" y="2119"/>
                </a:cubicBezTo>
                <a:cubicBezTo>
                  <a:pt x="2276" y="2032"/>
                  <a:pt x="2743" y="1772"/>
                  <a:pt x="2879" y="1304"/>
                </a:cubicBezTo>
                <a:cubicBezTo>
                  <a:pt x="2948" y="1068"/>
                  <a:pt x="2913" y="763"/>
                  <a:pt x="2679" y="629"/>
                </a:cubicBezTo>
                <a:cubicBezTo>
                  <a:pt x="2571" y="567"/>
                  <a:pt x="2458" y="573"/>
                  <a:pt x="2339" y="567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4" name="Ink 1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49225" y="3119438"/>
            <a:ext cx="1384300" cy="622300"/>
          </a:xfrm>
          <a:custGeom>
            <a:avLst/>
            <a:gdLst>
              <a:gd name="T0" fmla="*/ 2147483647 w 3846"/>
              <a:gd name="T1" fmla="*/ 2147483647 h 1729"/>
              <a:gd name="T2" fmla="*/ 2147483647 w 3846"/>
              <a:gd name="T3" fmla="*/ 2147483647 h 1729"/>
              <a:gd name="T4" fmla="*/ 2147483647 w 3846"/>
              <a:gd name="T5" fmla="*/ 2147483647 h 1729"/>
              <a:gd name="T6" fmla="*/ 2147483647 w 3846"/>
              <a:gd name="T7" fmla="*/ 2147483647 h 1729"/>
              <a:gd name="T8" fmla="*/ 2147483647 w 3846"/>
              <a:gd name="T9" fmla="*/ 2147483647 h 1729"/>
              <a:gd name="T10" fmla="*/ 2147483647 w 3846"/>
              <a:gd name="T11" fmla="*/ 2147483647 h 1729"/>
              <a:gd name="T12" fmla="*/ 2147483647 w 3846"/>
              <a:gd name="T13" fmla="*/ 2147483647 h 1729"/>
              <a:gd name="T14" fmla="*/ 2147483647 w 3846"/>
              <a:gd name="T15" fmla="*/ 2147483647 h 1729"/>
              <a:gd name="T16" fmla="*/ 2147483647 w 3846"/>
              <a:gd name="T17" fmla="*/ 2147483647 h 1729"/>
              <a:gd name="T18" fmla="*/ 2147483647 w 3846"/>
              <a:gd name="T19" fmla="*/ 2147483647 h 1729"/>
              <a:gd name="T20" fmla="*/ 2147483647 w 3846"/>
              <a:gd name="T21" fmla="*/ 2147483647 h 1729"/>
              <a:gd name="T22" fmla="*/ 2147483647 w 3846"/>
              <a:gd name="T23" fmla="*/ 2147483647 h 172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3846"/>
              <a:gd name="T37" fmla="*/ 0 h 1729"/>
              <a:gd name="T38" fmla="*/ 3846 w 3846"/>
              <a:gd name="T39" fmla="*/ 1729 h 172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3846" h="1729" extrusionOk="0">
                <a:moveTo>
                  <a:pt x="3293" y="473"/>
                </a:moveTo>
                <a:cubicBezTo>
                  <a:pt x="3275" y="466"/>
                  <a:pt x="3252" y="470"/>
                  <a:pt x="3227" y="458"/>
                </a:cubicBezTo>
                <a:cubicBezTo>
                  <a:pt x="3056" y="378"/>
                  <a:pt x="2892" y="304"/>
                  <a:pt x="2708" y="250"/>
                </a:cubicBezTo>
                <a:cubicBezTo>
                  <a:pt x="2076" y="64"/>
                  <a:pt x="1359" y="-54"/>
                  <a:pt x="700" y="15"/>
                </a:cubicBezTo>
                <a:cubicBezTo>
                  <a:pt x="486" y="37"/>
                  <a:pt x="187" y="87"/>
                  <a:pt x="49" y="276"/>
                </a:cubicBezTo>
                <a:cubicBezTo>
                  <a:pt x="-52" y="414"/>
                  <a:pt x="27" y="585"/>
                  <a:pt x="96" y="716"/>
                </a:cubicBezTo>
                <a:cubicBezTo>
                  <a:pt x="353" y="1203"/>
                  <a:pt x="861" y="1512"/>
                  <a:pt x="1382" y="1642"/>
                </a:cubicBezTo>
                <a:cubicBezTo>
                  <a:pt x="2026" y="1803"/>
                  <a:pt x="2802" y="1763"/>
                  <a:pt x="3373" y="1398"/>
                </a:cubicBezTo>
                <a:cubicBezTo>
                  <a:pt x="3609" y="1247"/>
                  <a:pt x="3882" y="961"/>
                  <a:pt x="3843" y="654"/>
                </a:cubicBezTo>
                <a:cubicBezTo>
                  <a:pt x="3809" y="385"/>
                  <a:pt x="3523" y="278"/>
                  <a:pt x="3294" y="234"/>
                </a:cubicBezTo>
                <a:cubicBezTo>
                  <a:pt x="3119" y="200"/>
                  <a:pt x="2941" y="213"/>
                  <a:pt x="2767" y="243"/>
                </a:cubicBezTo>
                <a:cubicBezTo>
                  <a:pt x="2654" y="267"/>
                  <a:pt x="2620" y="274"/>
                  <a:pt x="2547" y="294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5" name="Ink 1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097338" y="1963738"/>
            <a:ext cx="4206875" cy="404812"/>
          </a:xfrm>
          <a:custGeom>
            <a:avLst/>
            <a:gdLst>
              <a:gd name="T0" fmla="*/ 2147483647 w 11686"/>
              <a:gd name="T1" fmla="*/ 2147483647 h 1124"/>
              <a:gd name="T2" fmla="*/ 2147483647 w 11686"/>
              <a:gd name="T3" fmla="*/ 2147483647 h 1124"/>
              <a:gd name="T4" fmla="*/ 2147483647 w 11686"/>
              <a:gd name="T5" fmla="*/ 2147483647 h 1124"/>
              <a:gd name="T6" fmla="*/ 2147483647 w 11686"/>
              <a:gd name="T7" fmla="*/ 2147483647 h 1124"/>
              <a:gd name="T8" fmla="*/ 2147483647 w 11686"/>
              <a:gd name="T9" fmla="*/ 2147483647 h 1124"/>
              <a:gd name="T10" fmla="*/ 2147483647 w 11686"/>
              <a:gd name="T11" fmla="*/ 2147483647 h 1124"/>
              <a:gd name="T12" fmla="*/ 2147483647 w 11686"/>
              <a:gd name="T13" fmla="*/ 2147483647 h 1124"/>
              <a:gd name="T14" fmla="*/ 2147483647 w 11686"/>
              <a:gd name="T15" fmla="*/ 2147483647 h 1124"/>
              <a:gd name="T16" fmla="*/ 2147483647 w 11686"/>
              <a:gd name="T17" fmla="*/ 2147483647 h 1124"/>
              <a:gd name="T18" fmla="*/ 2147483647 w 11686"/>
              <a:gd name="T19" fmla="*/ 2147483647 h 1124"/>
              <a:gd name="T20" fmla="*/ 2147483647 w 11686"/>
              <a:gd name="T21" fmla="*/ 2147483647 h 1124"/>
              <a:gd name="T22" fmla="*/ 2147483647 w 11686"/>
              <a:gd name="T23" fmla="*/ 2147483647 h 1124"/>
              <a:gd name="T24" fmla="*/ 2147483647 w 11686"/>
              <a:gd name="T25" fmla="*/ 2147483647 h 1124"/>
              <a:gd name="T26" fmla="*/ 2147483647 w 11686"/>
              <a:gd name="T27" fmla="*/ 2147483647 h 1124"/>
              <a:gd name="T28" fmla="*/ 2147483647 w 11686"/>
              <a:gd name="T29" fmla="*/ 2147483647 h 1124"/>
              <a:gd name="T30" fmla="*/ 2147483647 w 11686"/>
              <a:gd name="T31" fmla="*/ 2147483647 h 1124"/>
              <a:gd name="T32" fmla="*/ 2147483647 w 11686"/>
              <a:gd name="T33" fmla="*/ 2147483647 h 1124"/>
              <a:gd name="T34" fmla="*/ 2147483647 w 11686"/>
              <a:gd name="T35" fmla="*/ 2147483647 h 1124"/>
              <a:gd name="T36" fmla="*/ 2147483647 w 11686"/>
              <a:gd name="T37" fmla="*/ 2147483647 h 112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1686"/>
              <a:gd name="T58" fmla="*/ 0 h 1124"/>
              <a:gd name="T59" fmla="*/ 11686 w 11686"/>
              <a:gd name="T60" fmla="*/ 1124 h 112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1686" h="1124" extrusionOk="0">
                <a:moveTo>
                  <a:pt x="242" y="1078"/>
                </a:moveTo>
                <a:cubicBezTo>
                  <a:pt x="266" y="1076"/>
                  <a:pt x="271" y="1087"/>
                  <a:pt x="295" y="1084"/>
                </a:cubicBezTo>
                <a:cubicBezTo>
                  <a:pt x="779" y="1026"/>
                  <a:pt x="1260" y="1097"/>
                  <a:pt x="1752" y="1047"/>
                </a:cubicBezTo>
                <a:cubicBezTo>
                  <a:pt x="2135" y="1008"/>
                  <a:pt x="2502" y="971"/>
                  <a:pt x="2887" y="989"/>
                </a:cubicBezTo>
                <a:cubicBezTo>
                  <a:pt x="3484" y="1017"/>
                  <a:pt x="4071" y="995"/>
                  <a:pt x="4668" y="979"/>
                </a:cubicBezTo>
                <a:cubicBezTo>
                  <a:pt x="5365" y="961"/>
                  <a:pt x="6073" y="1037"/>
                  <a:pt x="6768" y="1086"/>
                </a:cubicBezTo>
                <a:cubicBezTo>
                  <a:pt x="7598" y="1144"/>
                  <a:pt x="8437" y="1108"/>
                  <a:pt x="9269" y="1123"/>
                </a:cubicBezTo>
                <a:cubicBezTo>
                  <a:pt x="10074" y="1137"/>
                  <a:pt x="10855" y="1012"/>
                  <a:pt x="11658" y="1122"/>
                </a:cubicBezTo>
                <a:cubicBezTo>
                  <a:pt x="11660" y="1096"/>
                  <a:pt x="11666" y="1069"/>
                  <a:pt x="11668" y="1042"/>
                </a:cubicBezTo>
                <a:cubicBezTo>
                  <a:pt x="11681" y="837"/>
                  <a:pt x="11758" y="460"/>
                  <a:pt x="11649" y="275"/>
                </a:cubicBezTo>
                <a:cubicBezTo>
                  <a:pt x="11519" y="56"/>
                  <a:pt x="11197" y="79"/>
                  <a:pt x="10977" y="71"/>
                </a:cubicBezTo>
                <a:cubicBezTo>
                  <a:pt x="10368" y="48"/>
                  <a:pt x="9755" y="43"/>
                  <a:pt x="9146" y="28"/>
                </a:cubicBezTo>
                <a:cubicBezTo>
                  <a:pt x="7656" y="-10"/>
                  <a:pt x="6158" y="-4"/>
                  <a:pt x="4668" y="2"/>
                </a:cubicBezTo>
                <a:cubicBezTo>
                  <a:pt x="3895" y="5"/>
                  <a:pt x="3127" y="125"/>
                  <a:pt x="2365" y="244"/>
                </a:cubicBezTo>
                <a:cubicBezTo>
                  <a:pt x="1597" y="364"/>
                  <a:pt x="838" y="428"/>
                  <a:pt x="62" y="414"/>
                </a:cubicBezTo>
                <a:cubicBezTo>
                  <a:pt x="48" y="414"/>
                  <a:pt x="32" y="414"/>
                  <a:pt x="18" y="414"/>
                </a:cubicBezTo>
                <a:cubicBezTo>
                  <a:pt x="11" y="521"/>
                  <a:pt x="-59" y="800"/>
                  <a:pt x="31" y="885"/>
                </a:cubicBezTo>
                <a:cubicBezTo>
                  <a:pt x="102" y="952"/>
                  <a:pt x="309" y="929"/>
                  <a:pt x="393" y="964"/>
                </a:cubicBezTo>
                <a:cubicBezTo>
                  <a:pt x="396" y="979"/>
                  <a:pt x="397" y="983"/>
                  <a:pt x="398" y="993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609600" y="1066800"/>
            <a:ext cx="8218488" cy="180975"/>
            <a:chOff x="295" y="1311"/>
            <a:chExt cx="5177" cy="114"/>
          </a:xfrm>
        </p:grpSpPr>
        <p:sp>
          <p:nvSpPr>
            <p:cNvPr id="77842" name="Rectangle 3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3" name="Rectangle 4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82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77828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92388" y="206375"/>
            <a:ext cx="41386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Is this enough?</a:t>
            </a:r>
          </a:p>
        </p:txBody>
      </p:sp>
      <p:sp>
        <p:nvSpPr>
          <p:cNvPr id="77829" name="Text Box 1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54538" y="24384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77830" name="Text Box 1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54538" y="3217863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77831" name="Text Box 1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54538" y="402907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77832" name="Text Box 1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54538" y="48101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77833" name="Text Box 1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54538" y="5637213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77834" name="Text Box 1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33400" y="1463675"/>
            <a:ext cx="40497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Could we implement Python using Hmmm Assembly?</a:t>
            </a:r>
          </a:p>
        </p:txBody>
      </p:sp>
      <p:sp>
        <p:nvSpPr>
          <p:cNvPr id="77835" name="Rectangle 2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33988" y="5486400"/>
            <a:ext cx="3671887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halt</a:t>
            </a:r>
          </a:p>
        </p:txBody>
      </p:sp>
      <p:sp>
        <p:nvSpPr>
          <p:cNvPr id="77836" name="Rectangle 2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233988" y="3086100"/>
            <a:ext cx="36893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mul r2 r1 r1</a:t>
            </a:r>
          </a:p>
        </p:txBody>
      </p:sp>
      <p:sp>
        <p:nvSpPr>
          <p:cNvPr id="77837" name="Rectangle 2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233988" y="2286000"/>
            <a:ext cx="3697287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read r1</a:t>
            </a:r>
          </a:p>
        </p:txBody>
      </p:sp>
      <p:sp>
        <p:nvSpPr>
          <p:cNvPr id="77838" name="Rectangle 2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233988" y="3886200"/>
            <a:ext cx="3719512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add r2 r2 r1</a:t>
            </a:r>
          </a:p>
        </p:txBody>
      </p:sp>
      <p:sp>
        <p:nvSpPr>
          <p:cNvPr id="77839" name="Rectangle 3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233988" y="4686300"/>
            <a:ext cx="36576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write r2</a:t>
            </a:r>
          </a:p>
        </p:txBody>
      </p:sp>
      <p:sp>
        <p:nvSpPr>
          <p:cNvPr id="77840" name="Text Box 18"/>
          <p:cNvSpPr txBox="1">
            <a:spLocks noChangeArrowheads="1"/>
          </p:cNvSpPr>
          <p:nvPr/>
        </p:nvSpPr>
        <p:spPr bwMode="auto">
          <a:xfrm>
            <a:off x="1143000" y="3581400"/>
            <a:ext cx="2514600" cy="1384300"/>
          </a:xfrm>
          <a:prstGeom prst="rect">
            <a:avLst/>
          </a:prstGeom>
          <a:noFill/>
          <a:ln w="19050">
            <a:solidFill>
              <a:srgbClr val="0A04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>
                <a:latin typeface="Comic Sans MS" pitchFamily="66" charset="0"/>
              </a:rPr>
              <a:t>What</a:t>
            </a:r>
            <a:r>
              <a:rPr lang="ja-JP" altLang="en-US" sz="4200">
                <a:latin typeface="Comic Sans MS" pitchFamily="66" charset="0"/>
              </a:rPr>
              <a:t>’</a:t>
            </a:r>
            <a:r>
              <a:rPr lang="en-US" altLang="ja-JP" sz="4200">
                <a:latin typeface="Comic Sans MS" pitchFamily="66" charset="0"/>
              </a:rPr>
              <a:t>s missing?</a:t>
            </a:r>
            <a:endParaRPr lang="en-US" sz="4200">
              <a:latin typeface="Comic Sans MS" pitchFamily="66" charset="0"/>
            </a:endParaRPr>
          </a:p>
        </p:txBody>
      </p:sp>
      <p:sp>
        <p:nvSpPr>
          <p:cNvPr id="77841" name="Line 19"/>
          <p:cNvSpPr>
            <a:spLocks noChangeShapeType="1"/>
          </p:cNvSpPr>
          <p:nvPr/>
        </p:nvSpPr>
        <p:spPr bwMode="auto">
          <a:xfrm>
            <a:off x="4648200" y="4038600"/>
            <a:ext cx="0" cy="2438400"/>
          </a:xfrm>
          <a:prstGeom prst="line">
            <a:avLst/>
          </a:prstGeom>
          <a:noFill/>
          <a:ln w="19050">
            <a:solidFill>
              <a:srgbClr val="0A04EB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47800" y="533400"/>
            <a:ext cx="6553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Georgia" pitchFamily="18" charset="0"/>
              </a:rPr>
              <a:t>For systems, a face-lift is to add an edge that </a:t>
            </a:r>
            <a:r>
              <a:rPr lang="en-US" sz="3600" i="1">
                <a:solidFill>
                  <a:srgbClr val="B003D1"/>
                </a:solidFill>
                <a:latin typeface="Georgia" pitchFamily="18" charset="0"/>
              </a:rPr>
              <a:t>creates a cycle</a:t>
            </a:r>
            <a:r>
              <a:rPr lang="en-US" sz="3600">
                <a:latin typeface="Georgia" pitchFamily="18" charset="0"/>
              </a:rPr>
              <a:t>, not just an additional node.</a:t>
            </a:r>
          </a:p>
        </p:txBody>
      </p:sp>
      <p:sp>
        <p:nvSpPr>
          <p:cNvPr id="78851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5576888" y="3879850"/>
            <a:ext cx="1030287" cy="1270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8852" name="Oval 2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48288" y="3795713"/>
            <a:ext cx="211137" cy="201612"/>
          </a:xfrm>
          <a:prstGeom prst="ellips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853" name="Group 29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768725" y="3276600"/>
            <a:ext cx="1600200" cy="1219200"/>
            <a:chOff x="4734" y="3053"/>
            <a:chExt cx="656" cy="491"/>
          </a:xfrm>
        </p:grpSpPr>
        <p:grpSp>
          <p:nvGrpSpPr>
            <p:cNvPr id="78862" name="Group 30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78866" name="Freeform 31"/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67" name="Freeform 32"/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863" name="Group 33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78864" name="Freeform 34"/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65" name="Freeform 35"/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8854" name="Line 3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>
            <a:off x="2487613" y="3546475"/>
            <a:ext cx="1474787" cy="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8855" name="Text Box 3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81438" y="3678238"/>
            <a:ext cx="148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A04EB"/>
                </a:solidFill>
                <a:latin typeface="Arial" pitchFamily="34" charset="0"/>
              </a:rPr>
              <a:t>NOR</a:t>
            </a:r>
          </a:p>
        </p:txBody>
      </p:sp>
      <p:sp>
        <p:nvSpPr>
          <p:cNvPr id="78856" name="Rectangle 3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76425" y="3314700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78857" name="Text Box 3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9600" y="3321050"/>
            <a:ext cx="1287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input</a:t>
            </a:r>
          </a:p>
        </p:txBody>
      </p:sp>
      <p:sp>
        <p:nvSpPr>
          <p:cNvPr id="78858" name="Text Box 4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110413" y="3600450"/>
            <a:ext cx="163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output</a:t>
            </a:r>
          </a:p>
        </p:txBody>
      </p:sp>
      <p:sp>
        <p:nvSpPr>
          <p:cNvPr id="78859" name="Freeform 41"/>
          <p:cNvSpPr>
            <a:spLocks/>
          </p:cNvSpPr>
          <p:nvPr/>
        </p:nvSpPr>
        <p:spPr bwMode="auto">
          <a:xfrm>
            <a:off x="2987675" y="3902075"/>
            <a:ext cx="2994025" cy="1231900"/>
          </a:xfrm>
          <a:custGeom>
            <a:avLst/>
            <a:gdLst>
              <a:gd name="T0" fmla="*/ 2147483647 w 1886"/>
              <a:gd name="T1" fmla="*/ 0 h 776"/>
              <a:gd name="T2" fmla="*/ 2147483647 w 1886"/>
              <a:gd name="T3" fmla="*/ 2147483647 h 776"/>
              <a:gd name="T4" fmla="*/ 0 w 1886"/>
              <a:gd name="T5" fmla="*/ 2147483647 h 776"/>
              <a:gd name="T6" fmla="*/ 0 w 1886"/>
              <a:gd name="T7" fmla="*/ 2147483647 h 776"/>
              <a:gd name="T8" fmla="*/ 2147483647 w 1886"/>
              <a:gd name="T9" fmla="*/ 2147483647 h 7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86"/>
              <a:gd name="T16" fmla="*/ 0 h 776"/>
              <a:gd name="T17" fmla="*/ 1886 w 1886"/>
              <a:gd name="T18" fmla="*/ 776 h 7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86" h="776">
                <a:moveTo>
                  <a:pt x="1886" y="0"/>
                </a:moveTo>
                <a:lnTo>
                  <a:pt x="1886" y="776"/>
                </a:lnTo>
                <a:lnTo>
                  <a:pt x="0" y="776"/>
                </a:lnTo>
                <a:lnTo>
                  <a:pt x="0" y="185"/>
                </a:lnTo>
                <a:lnTo>
                  <a:pt x="631" y="185"/>
                </a:lnTo>
              </a:path>
            </a:pathLst>
          </a:custGeom>
          <a:noFill/>
          <a:ln w="38100">
            <a:solidFill>
              <a:srgbClr val="B003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8860" name="Text Box 4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78213" y="5281613"/>
            <a:ext cx="1741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feedback cycle</a:t>
            </a:r>
          </a:p>
        </p:txBody>
      </p:sp>
      <p:sp>
        <p:nvSpPr>
          <p:cNvPr id="78861" name="Rectangle 4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508750" y="3636963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4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609600" y="1066800"/>
            <a:ext cx="8218488" cy="180975"/>
            <a:chOff x="295" y="1311"/>
            <a:chExt cx="5177" cy="114"/>
          </a:xfrm>
        </p:grpSpPr>
        <p:sp>
          <p:nvSpPr>
            <p:cNvPr id="79897" name="Rectangle 3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8" name="Rectangle 4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7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7987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92388" y="206375"/>
            <a:ext cx="41386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Loops and </a:t>
            </a:r>
            <a:r>
              <a:rPr lang="en-US" sz="4200" b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s</a:t>
            </a:r>
          </a:p>
        </p:txBody>
      </p:sp>
      <p:sp>
        <p:nvSpPr>
          <p:cNvPr id="79877" name="Text Box 1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08188" y="2247900"/>
            <a:ext cx="2438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B003D1"/>
                </a:solidFill>
              </a:rPr>
              <a:t>It's all too linear!</a:t>
            </a:r>
          </a:p>
        </p:txBody>
      </p:sp>
      <p:sp>
        <p:nvSpPr>
          <p:cNvPr id="79878" name="Text Box 1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54675" y="2189163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"straight-line code"</a:t>
            </a:r>
          </a:p>
        </p:txBody>
      </p:sp>
      <p:sp>
        <p:nvSpPr>
          <p:cNvPr id="79879" name="Line 19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495800" y="2362200"/>
            <a:ext cx="0" cy="4114800"/>
          </a:xfrm>
          <a:prstGeom prst="line">
            <a:avLst/>
          </a:prstGeom>
          <a:noFill/>
          <a:ln w="28575">
            <a:solidFill>
              <a:srgbClr val="0A04EB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9880" name="Freeform 20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4495800" y="3733800"/>
            <a:ext cx="381000" cy="2971800"/>
          </a:xfrm>
          <a:custGeom>
            <a:avLst/>
            <a:gdLst>
              <a:gd name="T0" fmla="*/ 0 w 240"/>
              <a:gd name="T1" fmla="*/ 2147483647 h 1872"/>
              <a:gd name="T2" fmla="*/ 0 w 240"/>
              <a:gd name="T3" fmla="*/ 2147483647 h 1872"/>
              <a:gd name="T4" fmla="*/ 2147483647 w 240"/>
              <a:gd name="T5" fmla="*/ 2147483647 h 1872"/>
              <a:gd name="T6" fmla="*/ 2147483647 w 240"/>
              <a:gd name="T7" fmla="*/ 0 h 1872"/>
              <a:gd name="T8" fmla="*/ 2147483647 w 240"/>
              <a:gd name="T9" fmla="*/ 0 h 18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1872"/>
              <a:gd name="T17" fmla="*/ 240 w 240"/>
              <a:gd name="T18" fmla="*/ 1872 h 18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1872">
                <a:moveTo>
                  <a:pt x="0" y="1776"/>
                </a:moveTo>
                <a:lnTo>
                  <a:pt x="0" y="1872"/>
                </a:lnTo>
                <a:lnTo>
                  <a:pt x="144" y="1872"/>
                </a:lnTo>
                <a:lnTo>
                  <a:pt x="144" y="0"/>
                </a:lnTo>
                <a:lnTo>
                  <a:pt x="240" y="0"/>
                </a:lnTo>
              </a:path>
            </a:pathLst>
          </a:custGeom>
          <a:noFill/>
          <a:ln w="57150">
            <a:solidFill>
              <a:srgbClr val="B003D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79881" name="Picture 21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19400"/>
            <a:ext cx="2590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2" name="Text Box 2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62088" y="5594350"/>
            <a:ext cx="175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>
                <a:solidFill>
                  <a:schemeClr val="bg1"/>
                </a:solidFill>
                <a:latin typeface="Courier New" pitchFamily="49" charset="0"/>
              </a:rPr>
              <a:t>jump!</a:t>
            </a:r>
          </a:p>
        </p:txBody>
      </p:sp>
      <p:sp>
        <p:nvSpPr>
          <p:cNvPr id="79883" name="Text Box 2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2288" y="1390650"/>
            <a:ext cx="54213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Could we implement Python using our Hmmm Assembly Language so far?</a:t>
            </a:r>
          </a:p>
        </p:txBody>
      </p:sp>
      <p:sp>
        <p:nvSpPr>
          <p:cNvPr id="79884" name="Text Box 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92638" y="28543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79885" name="Text Box 2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592638" y="36337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79886" name="Text Box 2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592638" y="44450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79887" name="Text Box 2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592638" y="522605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79888" name="Text Box 2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592638" y="60531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79889" name="Rectangle 2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272088" y="5902325"/>
            <a:ext cx="3671887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jump 1</a:t>
            </a:r>
            <a:endParaRPr lang="en-US" sz="3600" b="1">
              <a:solidFill>
                <a:srgbClr val="0A04EB"/>
              </a:solidFill>
              <a:latin typeface="Courier New" pitchFamily="49" charset="0"/>
            </a:endParaRPr>
          </a:p>
        </p:txBody>
      </p:sp>
      <p:sp>
        <p:nvSpPr>
          <p:cNvPr id="79890" name="Rectangle 3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272088" y="3502025"/>
            <a:ext cx="36893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mul r2 r1 r1</a:t>
            </a:r>
          </a:p>
        </p:txBody>
      </p:sp>
      <p:sp>
        <p:nvSpPr>
          <p:cNvPr id="79891" name="Rectangle 3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272088" y="2701925"/>
            <a:ext cx="3697287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read r1</a:t>
            </a:r>
          </a:p>
        </p:txBody>
      </p:sp>
      <p:sp>
        <p:nvSpPr>
          <p:cNvPr id="79892" name="Rectangle 3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272088" y="4302125"/>
            <a:ext cx="3719512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add r2 r2 r1</a:t>
            </a:r>
          </a:p>
        </p:txBody>
      </p:sp>
      <p:sp>
        <p:nvSpPr>
          <p:cNvPr id="79893" name="Rectangle 3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272088" y="5102225"/>
            <a:ext cx="36576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write r2</a:t>
            </a:r>
          </a:p>
        </p:txBody>
      </p:sp>
      <p:sp>
        <p:nvSpPr>
          <p:cNvPr id="79894" name="Ink 2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323013" y="3859213"/>
            <a:ext cx="357187" cy="85725"/>
          </a:xfrm>
          <a:custGeom>
            <a:avLst/>
            <a:gdLst>
              <a:gd name="T0" fmla="*/ 2147483647 w 992"/>
              <a:gd name="T1" fmla="*/ 0 h 240"/>
              <a:gd name="T2" fmla="*/ 2147483647 w 992"/>
              <a:gd name="T3" fmla="*/ 2147483647 h 240"/>
              <a:gd name="T4" fmla="*/ 2147483647 w 992"/>
              <a:gd name="T5" fmla="*/ 2147483647 h 240"/>
              <a:gd name="T6" fmla="*/ 2147483647 w 992"/>
              <a:gd name="T7" fmla="*/ 2147483647 h 240"/>
              <a:gd name="T8" fmla="*/ 2147483647 w 9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2"/>
              <a:gd name="T16" fmla="*/ 0 h 240"/>
              <a:gd name="T17" fmla="*/ 992 w 9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2" h="240" extrusionOk="0">
                <a:moveTo>
                  <a:pt x="10" y="0"/>
                </a:moveTo>
                <a:cubicBezTo>
                  <a:pt x="5" y="51"/>
                  <a:pt x="-10" y="103"/>
                  <a:pt x="10" y="154"/>
                </a:cubicBezTo>
                <a:cubicBezTo>
                  <a:pt x="40" y="232"/>
                  <a:pt x="139" y="242"/>
                  <a:pt x="211" y="239"/>
                </a:cubicBezTo>
                <a:cubicBezTo>
                  <a:pt x="428" y="229"/>
                  <a:pt x="651" y="141"/>
                  <a:pt x="854" y="73"/>
                </a:cubicBezTo>
                <a:cubicBezTo>
                  <a:pt x="900" y="57"/>
                  <a:pt x="945" y="42"/>
                  <a:pt x="991" y="26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5" name="Ink 2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223000" y="4595813"/>
            <a:ext cx="247650" cy="69850"/>
          </a:xfrm>
          <a:custGeom>
            <a:avLst/>
            <a:gdLst>
              <a:gd name="T0" fmla="*/ 0 w 690"/>
              <a:gd name="T1" fmla="*/ 2147483647 h 191"/>
              <a:gd name="T2" fmla="*/ 2147483647 w 690"/>
              <a:gd name="T3" fmla="*/ 2147483647 h 191"/>
              <a:gd name="T4" fmla="*/ 2147483647 w 690"/>
              <a:gd name="T5" fmla="*/ 0 h 191"/>
              <a:gd name="T6" fmla="*/ 2147483647 w 690"/>
              <a:gd name="T7" fmla="*/ 2147483647 h 191"/>
              <a:gd name="T8" fmla="*/ 2147483647 w 690"/>
              <a:gd name="T9" fmla="*/ 2147483647 h 191"/>
              <a:gd name="T10" fmla="*/ 2147483647 w 690"/>
              <a:gd name="T11" fmla="*/ 2147483647 h 191"/>
              <a:gd name="T12" fmla="*/ 2147483647 w 690"/>
              <a:gd name="T13" fmla="*/ 2147483647 h 19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90"/>
              <a:gd name="T22" fmla="*/ 0 h 191"/>
              <a:gd name="T23" fmla="*/ 690 w 690"/>
              <a:gd name="T24" fmla="*/ 191 h 19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90" h="191" extrusionOk="0">
                <a:moveTo>
                  <a:pt x="0" y="85"/>
                </a:moveTo>
                <a:cubicBezTo>
                  <a:pt x="16" y="67"/>
                  <a:pt x="36" y="47"/>
                  <a:pt x="49" y="27"/>
                </a:cubicBezTo>
                <a:cubicBezTo>
                  <a:pt x="57" y="11"/>
                  <a:pt x="59" y="6"/>
                  <a:pt x="70" y="0"/>
                </a:cubicBezTo>
                <a:cubicBezTo>
                  <a:pt x="80" y="32"/>
                  <a:pt x="75" y="64"/>
                  <a:pt x="85" y="96"/>
                </a:cubicBezTo>
                <a:cubicBezTo>
                  <a:pt x="105" y="157"/>
                  <a:pt x="151" y="182"/>
                  <a:pt x="213" y="189"/>
                </a:cubicBezTo>
                <a:cubicBezTo>
                  <a:pt x="318" y="200"/>
                  <a:pt x="427" y="156"/>
                  <a:pt x="527" y="131"/>
                </a:cubicBezTo>
                <a:cubicBezTo>
                  <a:pt x="609" y="111"/>
                  <a:pt x="634" y="104"/>
                  <a:pt x="689" y="96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6" name="Ink 2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268788" y="3906838"/>
            <a:ext cx="1019175" cy="2416175"/>
          </a:xfrm>
          <a:custGeom>
            <a:avLst/>
            <a:gdLst>
              <a:gd name="T0" fmla="*/ 2147483647 w 2829"/>
              <a:gd name="T1" fmla="*/ 2147483647 h 6709"/>
              <a:gd name="T2" fmla="*/ 2147483647 w 2829"/>
              <a:gd name="T3" fmla="*/ 2147483647 h 6709"/>
              <a:gd name="T4" fmla="*/ 2147483647 w 2829"/>
              <a:gd name="T5" fmla="*/ 2147483647 h 6709"/>
              <a:gd name="T6" fmla="*/ 2147483647 w 2829"/>
              <a:gd name="T7" fmla="*/ 2147483647 h 6709"/>
              <a:gd name="T8" fmla="*/ 2147483647 w 2829"/>
              <a:gd name="T9" fmla="*/ 2147483647 h 6709"/>
              <a:gd name="T10" fmla="*/ 2147483647 w 2829"/>
              <a:gd name="T11" fmla="*/ 2147483647 h 6709"/>
              <a:gd name="T12" fmla="*/ 2147483647 w 2829"/>
              <a:gd name="T13" fmla="*/ 2147483647 h 6709"/>
              <a:gd name="T14" fmla="*/ 2147483647 w 2829"/>
              <a:gd name="T15" fmla="*/ 2147483647 h 6709"/>
              <a:gd name="T16" fmla="*/ 2147483647 w 2829"/>
              <a:gd name="T17" fmla="*/ 2147483647 h 6709"/>
              <a:gd name="T18" fmla="*/ 2147483647 w 2829"/>
              <a:gd name="T19" fmla="*/ 2147483647 h 6709"/>
              <a:gd name="T20" fmla="*/ 2147483647 w 2829"/>
              <a:gd name="T21" fmla="*/ 2147483647 h 6709"/>
              <a:gd name="T22" fmla="*/ 2147483647 w 2829"/>
              <a:gd name="T23" fmla="*/ 2147483647 h 6709"/>
              <a:gd name="T24" fmla="*/ 2147483647 w 2829"/>
              <a:gd name="T25" fmla="*/ 2147483647 h 6709"/>
              <a:gd name="T26" fmla="*/ 2147483647 w 2829"/>
              <a:gd name="T27" fmla="*/ 2147483647 h 6709"/>
              <a:gd name="T28" fmla="*/ 2147483647 w 2829"/>
              <a:gd name="T29" fmla="*/ 2147483647 h 6709"/>
              <a:gd name="T30" fmla="*/ 2147483647 w 2829"/>
              <a:gd name="T31" fmla="*/ 2147483647 h 6709"/>
              <a:gd name="T32" fmla="*/ 2147483647 w 2829"/>
              <a:gd name="T33" fmla="*/ 2147483647 h 6709"/>
              <a:gd name="T34" fmla="*/ 2147483647 w 2829"/>
              <a:gd name="T35" fmla="*/ 2147483647 h 6709"/>
              <a:gd name="T36" fmla="*/ 2147483647 w 2829"/>
              <a:gd name="T37" fmla="*/ 2147483647 h 6709"/>
              <a:gd name="T38" fmla="*/ 2147483647 w 2829"/>
              <a:gd name="T39" fmla="*/ 2147483647 h 6709"/>
              <a:gd name="T40" fmla="*/ 2147483647 w 2829"/>
              <a:gd name="T41" fmla="*/ 2147483647 h 6709"/>
              <a:gd name="T42" fmla="*/ 2147483647 w 2829"/>
              <a:gd name="T43" fmla="*/ 2147483647 h 6709"/>
              <a:gd name="T44" fmla="*/ 2147483647 w 2829"/>
              <a:gd name="T45" fmla="*/ 2147483647 h 6709"/>
              <a:gd name="T46" fmla="*/ 2147483647 w 2829"/>
              <a:gd name="T47" fmla="*/ 2147483647 h 6709"/>
              <a:gd name="T48" fmla="*/ 2147483647 w 2829"/>
              <a:gd name="T49" fmla="*/ 2147483647 h 6709"/>
              <a:gd name="T50" fmla="*/ 2147483647 w 2829"/>
              <a:gd name="T51" fmla="*/ 2147483647 h 6709"/>
              <a:gd name="T52" fmla="*/ 2147483647 w 2829"/>
              <a:gd name="T53" fmla="*/ 2147483647 h 6709"/>
              <a:gd name="T54" fmla="*/ 2147483647 w 2829"/>
              <a:gd name="T55" fmla="*/ 2147483647 h 6709"/>
              <a:gd name="T56" fmla="*/ 2147483647 w 2829"/>
              <a:gd name="T57" fmla="*/ 2147483647 h 6709"/>
              <a:gd name="T58" fmla="*/ 2147483647 w 2829"/>
              <a:gd name="T59" fmla="*/ 2147483647 h 6709"/>
              <a:gd name="T60" fmla="*/ 2147483647 w 2829"/>
              <a:gd name="T61" fmla="*/ 2147483647 h 6709"/>
              <a:gd name="T62" fmla="*/ 2147483647 w 2829"/>
              <a:gd name="T63" fmla="*/ 2147483647 h 6709"/>
              <a:gd name="T64" fmla="*/ 2147483647 w 2829"/>
              <a:gd name="T65" fmla="*/ 2147483647 h 6709"/>
              <a:gd name="T66" fmla="*/ 2147483647 w 2829"/>
              <a:gd name="T67" fmla="*/ 2147483647 h 6709"/>
              <a:gd name="T68" fmla="*/ 2147483647 w 2829"/>
              <a:gd name="T69" fmla="*/ 2147483647 h 6709"/>
              <a:gd name="T70" fmla="*/ 2147483647 w 2829"/>
              <a:gd name="T71" fmla="*/ 2147483647 h 6709"/>
              <a:gd name="T72" fmla="*/ 2147483647 w 2829"/>
              <a:gd name="T73" fmla="*/ 2147483647 h 6709"/>
              <a:gd name="T74" fmla="*/ 2147483647 w 2829"/>
              <a:gd name="T75" fmla="*/ 2147483647 h 6709"/>
              <a:gd name="T76" fmla="*/ 2147483647 w 2829"/>
              <a:gd name="T77" fmla="*/ 2147483647 h 6709"/>
              <a:gd name="T78" fmla="*/ 2147483647 w 2829"/>
              <a:gd name="T79" fmla="*/ 2147483647 h 6709"/>
              <a:gd name="T80" fmla="*/ 2147483647 w 2829"/>
              <a:gd name="T81" fmla="*/ 2147483647 h 6709"/>
              <a:gd name="T82" fmla="*/ 2147483647 w 2829"/>
              <a:gd name="T83" fmla="*/ 2147483647 h 6709"/>
              <a:gd name="T84" fmla="*/ 2147483647 w 2829"/>
              <a:gd name="T85" fmla="*/ 2147483647 h 6709"/>
              <a:gd name="T86" fmla="*/ 2147483647 w 2829"/>
              <a:gd name="T87" fmla="*/ 2147483647 h 6709"/>
              <a:gd name="T88" fmla="*/ 2147483647 w 2829"/>
              <a:gd name="T89" fmla="*/ 2147483647 h 670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829"/>
              <a:gd name="T136" fmla="*/ 0 h 6709"/>
              <a:gd name="T137" fmla="*/ 2829 w 2829"/>
              <a:gd name="T138" fmla="*/ 6709 h 6709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829" h="6709" extrusionOk="0">
                <a:moveTo>
                  <a:pt x="2533" y="6451"/>
                </a:moveTo>
                <a:cubicBezTo>
                  <a:pt x="2521" y="6463"/>
                  <a:pt x="2526" y="6467"/>
                  <a:pt x="2514" y="6479"/>
                </a:cubicBezTo>
                <a:cubicBezTo>
                  <a:pt x="2365" y="6627"/>
                  <a:pt x="2241" y="6694"/>
                  <a:pt x="2029" y="6635"/>
                </a:cubicBezTo>
                <a:cubicBezTo>
                  <a:pt x="1680" y="6538"/>
                  <a:pt x="1340" y="6265"/>
                  <a:pt x="1084" y="6021"/>
                </a:cubicBezTo>
                <a:cubicBezTo>
                  <a:pt x="702" y="5657"/>
                  <a:pt x="466" y="5181"/>
                  <a:pt x="334" y="4677"/>
                </a:cubicBezTo>
                <a:cubicBezTo>
                  <a:pt x="110" y="3820"/>
                  <a:pt x="-93" y="2931"/>
                  <a:pt x="60" y="2045"/>
                </a:cubicBezTo>
                <a:cubicBezTo>
                  <a:pt x="153" y="1507"/>
                  <a:pt x="351" y="902"/>
                  <a:pt x="771" y="528"/>
                </a:cubicBezTo>
                <a:cubicBezTo>
                  <a:pt x="1090" y="244"/>
                  <a:pt x="1480" y="218"/>
                  <a:pt x="1877" y="134"/>
                </a:cubicBezTo>
                <a:cubicBezTo>
                  <a:pt x="1925" y="124"/>
                  <a:pt x="1973" y="110"/>
                  <a:pt x="2020" y="99"/>
                </a:cubicBezTo>
                <a:cubicBezTo>
                  <a:pt x="2016" y="97"/>
                  <a:pt x="1991" y="67"/>
                  <a:pt x="1972" y="61"/>
                </a:cubicBezTo>
                <a:cubicBezTo>
                  <a:pt x="1787" y="2"/>
                  <a:pt x="1619" y="4"/>
                  <a:pt x="1432" y="19"/>
                </a:cubicBezTo>
                <a:cubicBezTo>
                  <a:pt x="1471" y="25"/>
                  <a:pt x="1513" y="49"/>
                  <a:pt x="1559" y="51"/>
                </a:cubicBezTo>
                <a:cubicBezTo>
                  <a:pt x="1686" y="58"/>
                  <a:pt x="1827" y="43"/>
                  <a:pt x="1947" y="38"/>
                </a:cubicBezTo>
                <a:cubicBezTo>
                  <a:pt x="1929" y="103"/>
                  <a:pt x="1928" y="169"/>
                  <a:pt x="1895" y="239"/>
                </a:cubicBezTo>
                <a:cubicBezTo>
                  <a:pt x="1824" y="390"/>
                  <a:pt x="1674" y="592"/>
                  <a:pt x="1605" y="692"/>
                </a:cubicBezTo>
                <a:cubicBezTo>
                  <a:pt x="1593" y="709"/>
                  <a:pt x="1656" y="627"/>
                  <a:pt x="1643" y="643"/>
                </a:cubicBezTo>
              </a:path>
              <a:path w="2829" h="6709" extrusionOk="0">
                <a:moveTo>
                  <a:pt x="2580" y="236"/>
                </a:moveTo>
                <a:cubicBezTo>
                  <a:pt x="2577" y="261"/>
                  <a:pt x="2578" y="292"/>
                  <a:pt x="2574" y="320"/>
                </a:cubicBezTo>
                <a:cubicBezTo>
                  <a:pt x="2430" y="1246"/>
                  <a:pt x="2583" y="2184"/>
                  <a:pt x="2555" y="3117"/>
                </a:cubicBezTo>
                <a:cubicBezTo>
                  <a:pt x="2537" y="3723"/>
                  <a:pt x="2540" y="4323"/>
                  <a:pt x="2569" y="4929"/>
                </a:cubicBezTo>
                <a:cubicBezTo>
                  <a:pt x="2576" y="5085"/>
                  <a:pt x="2576" y="5241"/>
                  <a:pt x="2573" y="5397"/>
                </a:cubicBezTo>
                <a:cubicBezTo>
                  <a:pt x="2514" y="5342"/>
                  <a:pt x="2458" y="5287"/>
                  <a:pt x="2402" y="5230"/>
                </a:cubicBezTo>
                <a:cubicBezTo>
                  <a:pt x="2427" y="5409"/>
                  <a:pt x="2452" y="5549"/>
                  <a:pt x="2388" y="5681"/>
                </a:cubicBezTo>
                <a:cubicBezTo>
                  <a:pt x="2441" y="5698"/>
                  <a:pt x="2427" y="5741"/>
                  <a:pt x="2503" y="5728"/>
                </a:cubicBezTo>
                <a:cubicBezTo>
                  <a:pt x="2532" y="5723"/>
                  <a:pt x="2732" y="5641"/>
                  <a:pt x="2736" y="5638"/>
                </a:cubicBezTo>
                <a:cubicBezTo>
                  <a:pt x="2756" y="5625"/>
                  <a:pt x="2772" y="5586"/>
                  <a:pt x="2793" y="5569"/>
                </a:cubicBezTo>
              </a:path>
              <a:path w="2829" h="6709" extrusionOk="0">
                <a:moveTo>
                  <a:pt x="2368" y="6465"/>
                </a:moveTo>
                <a:cubicBezTo>
                  <a:pt x="2361" y="6479"/>
                  <a:pt x="2392" y="6470"/>
                  <a:pt x="2385" y="6484"/>
                </a:cubicBezTo>
                <a:cubicBezTo>
                  <a:pt x="2359" y="6533"/>
                  <a:pt x="2352" y="6569"/>
                  <a:pt x="2304" y="6608"/>
                </a:cubicBezTo>
                <a:cubicBezTo>
                  <a:pt x="2109" y="6769"/>
                  <a:pt x="1888" y="6699"/>
                  <a:pt x="1697" y="6569"/>
                </a:cubicBezTo>
                <a:cubicBezTo>
                  <a:pt x="1057" y="6133"/>
                  <a:pt x="785" y="5280"/>
                  <a:pt x="587" y="4572"/>
                </a:cubicBezTo>
                <a:cubicBezTo>
                  <a:pt x="298" y="3537"/>
                  <a:pt x="107" y="2302"/>
                  <a:pt x="600" y="1297"/>
                </a:cubicBezTo>
                <a:cubicBezTo>
                  <a:pt x="881" y="724"/>
                  <a:pt x="1553" y="183"/>
                  <a:pt x="2215" y="144"/>
                </a:cubicBezTo>
                <a:cubicBezTo>
                  <a:pt x="2356" y="136"/>
                  <a:pt x="2349" y="188"/>
                  <a:pt x="2441" y="241"/>
                </a:cubicBezTo>
                <a:cubicBezTo>
                  <a:pt x="2450" y="246"/>
                  <a:pt x="2464" y="256"/>
                  <a:pt x="2473" y="262"/>
                </a:cubicBezTo>
              </a:path>
              <a:path w="2829" h="6709" extrusionOk="0">
                <a:moveTo>
                  <a:pt x="2519" y="209"/>
                </a:moveTo>
                <a:cubicBezTo>
                  <a:pt x="2530" y="240"/>
                  <a:pt x="2553" y="273"/>
                  <a:pt x="2562" y="314"/>
                </a:cubicBezTo>
                <a:cubicBezTo>
                  <a:pt x="2678" y="866"/>
                  <a:pt x="2596" y="1465"/>
                  <a:pt x="2584" y="2023"/>
                </a:cubicBezTo>
                <a:cubicBezTo>
                  <a:pt x="2566" y="2878"/>
                  <a:pt x="2658" y="3728"/>
                  <a:pt x="2681" y="4582"/>
                </a:cubicBezTo>
                <a:cubicBezTo>
                  <a:pt x="2690" y="4899"/>
                  <a:pt x="2686" y="5216"/>
                  <a:pt x="2665" y="5532"/>
                </a:cubicBezTo>
                <a:cubicBezTo>
                  <a:pt x="2644" y="5470"/>
                  <a:pt x="2624" y="5406"/>
                  <a:pt x="2601" y="5345"/>
                </a:cubicBezTo>
                <a:cubicBezTo>
                  <a:pt x="2518" y="5128"/>
                  <a:pt x="2377" y="4946"/>
                  <a:pt x="2286" y="4736"/>
                </a:cubicBezTo>
                <a:cubicBezTo>
                  <a:pt x="2291" y="4740"/>
                  <a:pt x="2295" y="4745"/>
                  <a:pt x="2300" y="4749"/>
                </a:cubicBezTo>
                <a:cubicBezTo>
                  <a:pt x="2427" y="5007"/>
                  <a:pt x="2508" y="5298"/>
                  <a:pt x="2639" y="5545"/>
                </a:cubicBezTo>
                <a:cubicBezTo>
                  <a:pt x="2675" y="5311"/>
                  <a:pt x="2717" y="5106"/>
                  <a:pt x="2828" y="4897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8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36563" y="1066800"/>
            <a:ext cx="6875462" cy="180975"/>
            <a:chOff x="295" y="1311"/>
            <a:chExt cx="5177" cy="114"/>
          </a:xfrm>
        </p:grpSpPr>
        <p:sp>
          <p:nvSpPr>
            <p:cNvPr id="80939" name="Rectangle 3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0" name="Rectangle 4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089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80900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3925" y="214313"/>
            <a:ext cx="5953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Hmmm,   Let's</a:t>
            </a:r>
            <a:r>
              <a:rPr lang="en-US" sz="4200" b="1">
                <a:solidFill>
                  <a:schemeClr val="tx2"/>
                </a:solidFill>
                <a:latin typeface="Courier New" pitchFamily="49" charset="0"/>
              </a:rPr>
              <a:t> jump</a:t>
            </a:r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 !</a:t>
            </a:r>
          </a:p>
        </p:txBody>
      </p:sp>
      <p:sp>
        <p:nvSpPr>
          <p:cNvPr id="80901" name="Rectangle 7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33988" y="5486400"/>
            <a:ext cx="3671887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halt</a:t>
            </a:r>
          </a:p>
        </p:txBody>
      </p:sp>
      <p:sp>
        <p:nvSpPr>
          <p:cNvPr id="80902" name="Rectangle 7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33988" y="3086100"/>
            <a:ext cx="36893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write r1</a:t>
            </a:r>
          </a:p>
        </p:txBody>
      </p:sp>
      <p:sp>
        <p:nvSpPr>
          <p:cNvPr id="80903" name="Rectangle 7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33988" y="2286000"/>
            <a:ext cx="3697287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loadn r1 42</a:t>
            </a:r>
          </a:p>
        </p:txBody>
      </p:sp>
      <p:sp>
        <p:nvSpPr>
          <p:cNvPr id="80904" name="Rectangle 7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33988" y="3886200"/>
            <a:ext cx="3719512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addn r1 1</a:t>
            </a:r>
          </a:p>
        </p:txBody>
      </p:sp>
      <p:sp>
        <p:nvSpPr>
          <p:cNvPr id="80905" name="Rectangle 7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33988" y="4686300"/>
            <a:ext cx="36576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jump 1</a:t>
            </a:r>
          </a:p>
        </p:txBody>
      </p:sp>
      <p:sp>
        <p:nvSpPr>
          <p:cNvPr id="80906" name="Text Box 8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27675" y="1519238"/>
            <a:ext cx="1027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RAM</a:t>
            </a:r>
          </a:p>
        </p:txBody>
      </p:sp>
      <p:sp>
        <p:nvSpPr>
          <p:cNvPr id="80907" name="Text Box 8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103438" y="1371600"/>
            <a:ext cx="1027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CPU</a:t>
            </a:r>
          </a:p>
        </p:txBody>
      </p:sp>
      <p:sp>
        <p:nvSpPr>
          <p:cNvPr id="80908" name="Text Box 8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4538" y="24352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80909" name="Text Box 8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554538" y="32146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80910" name="Text Box 8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554538" y="40259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80911" name="Text Box 8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554538" y="480695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80912" name="Text Box 8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554538" y="56340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80913" name="Text Box 8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85800" y="4419600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r1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80914" name="Text Box 9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38150" y="2208213"/>
            <a:ext cx="8667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F071B"/>
                </a:solidFill>
                <a:latin typeface="Comic Sans MS" pitchFamily="66" charset="0"/>
              </a:rPr>
              <a:t>Program Counter</a:t>
            </a:r>
          </a:p>
        </p:txBody>
      </p:sp>
      <p:sp>
        <p:nvSpPr>
          <p:cNvPr id="80915" name="Text Box 9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3975" y="3254375"/>
            <a:ext cx="12509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Comic Sans MS" pitchFamily="66" charset="0"/>
              </a:rPr>
              <a:t>Instruction Register</a:t>
            </a:r>
          </a:p>
        </p:txBody>
      </p:sp>
      <p:sp>
        <p:nvSpPr>
          <p:cNvPr id="80916" name="Rectangle 9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319213" y="21336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80917" name="Rectangle 9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319213" y="3195638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80918" name="Rectangle 9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19213" y="42672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80919" name="Text Box 9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505200" y="17526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0920" name="Rectangle 9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309688" y="3859213"/>
            <a:ext cx="274955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the current instruction</a:t>
            </a:r>
          </a:p>
        </p:txBody>
      </p:sp>
      <p:sp>
        <p:nvSpPr>
          <p:cNvPr id="80921" name="Rectangle 9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993775" y="2803525"/>
            <a:ext cx="3386138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address of the next instruction</a:t>
            </a:r>
          </a:p>
        </p:txBody>
      </p:sp>
      <p:sp>
        <p:nvSpPr>
          <p:cNvPr id="80922" name="Rectangle 98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314450" y="49403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r1</a:t>
            </a:r>
          </a:p>
        </p:txBody>
      </p:sp>
      <p:sp>
        <p:nvSpPr>
          <p:cNvPr id="80923" name="Text Box 10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76275" y="5500688"/>
            <a:ext cx="625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r2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80924" name="Rectangle 101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316038" y="53340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80925" name="Rectangle 102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311275" y="60071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r2</a:t>
            </a:r>
          </a:p>
        </p:txBody>
      </p:sp>
      <p:sp>
        <p:nvSpPr>
          <p:cNvPr id="80926" name="Text Box 103"/>
          <p:cNvSpPr txBox="1">
            <a:spLocks noChangeArrowheads="1"/>
          </p:cNvSpPr>
          <p:nvPr/>
        </p:nvSpPr>
        <p:spPr bwMode="auto">
          <a:xfrm>
            <a:off x="6088063" y="6530975"/>
            <a:ext cx="2971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000" b="1">
                <a:solidFill>
                  <a:schemeClr val="bg2"/>
                </a:solidFill>
                <a:latin typeface="Arial" pitchFamily="34" charset="0"/>
              </a:rPr>
              <a:t>What if we replace 1 with 2? </a:t>
            </a:r>
            <a:endParaRPr lang="en-US" sz="1000" b="1" i="1">
              <a:solidFill>
                <a:schemeClr val="bg2"/>
              </a:solidFill>
              <a:latin typeface="Arial" pitchFamily="34" charset="0"/>
            </a:endParaRPr>
          </a:p>
        </p:txBody>
      </p:sp>
      <p:sp>
        <p:nvSpPr>
          <p:cNvPr id="80927" name="Rectangle 120"/>
          <p:cNvSpPr>
            <a:spLocks noChangeArrowheads="1"/>
          </p:cNvSpPr>
          <p:nvPr/>
        </p:nvSpPr>
        <p:spPr bwMode="auto">
          <a:xfrm>
            <a:off x="7900988" y="161925"/>
            <a:ext cx="6762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1">
                <a:latin typeface="Arial" pitchFamily="34" charset="0"/>
              </a:rPr>
              <a:t>screen</a:t>
            </a:r>
          </a:p>
        </p:txBody>
      </p:sp>
      <p:sp>
        <p:nvSpPr>
          <p:cNvPr id="80928" name="Text Box 12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979988" y="1878013"/>
            <a:ext cx="2286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</a:t>
            </a:r>
          </a:p>
        </p:txBody>
      </p:sp>
      <p:sp>
        <p:nvSpPr>
          <p:cNvPr id="80929" name="Text Box 12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447800" y="1698625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</a:t>
            </a:r>
          </a:p>
        </p:txBody>
      </p:sp>
      <p:sp>
        <p:nvSpPr>
          <p:cNvPr id="80930" name="Rectangle 47"/>
          <p:cNvSpPr>
            <a:spLocks noChangeArrowheads="1"/>
          </p:cNvSpPr>
          <p:nvPr/>
        </p:nvSpPr>
        <p:spPr bwMode="auto">
          <a:xfrm>
            <a:off x="7381875" y="115888"/>
            <a:ext cx="1616075" cy="20399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0931" name="Ink 4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792538" y="2389188"/>
            <a:ext cx="1452562" cy="2711450"/>
          </a:xfrm>
          <a:custGeom>
            <a:avLst/>
            <a:gdLst>
              <a:gd name="T0" fmla="*/ 2147483647 w 4036"/>
              <a:gd name="T1" fmla="*/ 2147483647 h 7531"/>
              <a:gd name="T2" fmla="*/ 2147483647 w 4036"/>
              <a:gd name="T3" fmla="*/ 2147483647 h 7531"/>
              <a:gd name="T4" fmla="*/ 2147483647 w 4036"/>
              <a:gd name="T5" fmla="*/ 2147483647 h 7531"/>
              <a:gd name="T6" fmla="*/ 2147483647 w 4036"/>
              <a:gd name="T7" fmla="*/ 2147483647 h 7531"/>
              <a:gd name="T8" fmla="*/ 2147483647 w 4036"/>
              <a:gd name="T9" fmla="*/ 2147483647 h 7531"/>
              <a:gd name="T10" fmla="*/ 2147483647 w 4036"/>
              <a:gd name="T11" fmla="*/ 2147483647 h 7531"/>
              <a:gd name="T12" fmla="*/ 2147483647 w 4036"/>
              <a:gd name="T13" fmla="*/ 2147483647 h 7531"/>
              <a:gd name="T14" fmla="*/ 2147483647 w 4036"/>
              <a:gd name="T15" fmla="*/ 2147483647 h 7531"/>
              <a:gd name="T16" fmla="*/ 2147483647 w 4036"/>
              <a:gd name="T17" fmla="*/ 2147483647 h 7531"/>
              <a:gd name="T18" fmla="*/ 2147483647 w 4036"/>
              <a:gd name="T19" fmla="*/ 2147483647 h 7531"/>
              <a:gd name="T20" fmla="*/ 2147483647 w 4036"/>
              <a:gd name="T21" fmla="*/ 2147483647 h 7531"/>
              <a:gd name="T22" fmla="*/ 2147483647 w 4036"/>
              <a:gd name="T23" fmla="*/ 2147483647 h 7531"/>
              <a:gd name="T24" fmla="*/ 2147483647 w 4036"/>
              <a:gd name="T25" fmla="*/ 2147483647 h 7531"/>
              <a:gd name="T26" fmla="*/ 2147483647 w 4036"/>
              <a:gd name="T27" fmla="*/ 0 h 7531"/>
              <a:gd name="T28" fmla="*/ 2147483647 w 4036"/>
              <a:gd name="T29" fmla="*/ 2147483647 h 7531"/>
              <a:gd name="T30" fmla="*/ 2147483647 w 4036"/>
              <a:gd name="T31" fmla="*/ 2147483647 h 7531"/>
              <a:gd name="T32" fmla="*/ 2147483647 w 4036"/>
              <a:gd name="T33" fmla="*/ 2147483647 h 7531"/>
              <a:gd name="T34" fmla="*/ 2147483647 w 4036"/>
              <a:gd name="T35" fmla="*/ 2147483647 h 7531"/>
              <a:gd name="T36" fmla="*/ 2147483647 w 4036"/>
              <a:gd name="T37" fmla="*/ 2147483647 h 7531"/>
              <a:gd name="T38" fmla="*/ 2147483647 w 4036"/>
              <a:gd name="T39" fmla="*/ 2147483647 h 7531"/>
              <a:gd name="T40" fmla="*/ 2147483647 w 4036"/>
              <a:gd name="T41" fmla="*/ 2147483647 h 753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4036"/>
              <a:gd name="T64" fmla="*/ 0 h 7531"/>
              <a:gd name="T65" fmla="*/ 4036 w 4036"/>
              <a:gd name="T66" fmla="*/ 7531 h 753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4036" h="7531" extrusionOk="0">
                <a:moveTo>
                  <a:pt x="2877" y="7426"/>
                </a:moveTo>
                <a:cubicBezTo>
                  <a:pt x="2893" y="7428"/>
                  <a:pt x="2891" y="7434"/>
                  <a:pt x="2907" y="7436"/>
                </a:cubicBezTo>
                <a:cubicBezTo>
                  <a:pt x="3279" y="7473"/>
                  <a:pt x="3674" y="7434"/>
                  <a:pt x="4035" y="7501"/>
                </a:cubicBezTo>
                <a:cubicBezTo>
                  <a:pt x="4033" y="7504"/>
                  <a:pt x="4030" y="7508"/>
                  <a:pt x="4028" y="7511"/>
                </a:cubicBezTo>
                <a:cubicBezTo>
                  <a:pt x="3939" y="7509"/>
                  <a:pt x="3851" y="7518"/>
                  <a:pt x="3752" y="7502"/>
                </a:cubicBezTo>
                <a:cubicBezTo>
                  <a:pt x="3449" y="7452"/>
                  <a:pt x="3035" y="7384"/>
                  <a:pt x="2856" y="7106"/>
                </a:cubicBezTo>
                <a:cubicBezTo>
                  <a:pt x="2723" y="6899"/>
                  <a:pt x="2684" y="6598"/>
                  <a:pt x="2622" y="6364"/>
                </a:cubicBezTo>
                <a:cubicBezTo>
                  <a:pt x="2440" y="5675"/>
                  <a:pt x="2257" y="5005"/>
                  <a:pt x="2175" y="4294"/>
                </a:cubicBezTo>
                <a:cubicBezTo>
                  <a:pt x="2077" y="3440"/>
                  <a:pt x="2093" y="2581"/>
                  <a:pt x="2009" y="1728"/>
                </a:cubicBezTo>
                <a:cubicBezTo>
                  <a:pt x="1969" y="1319"/>
                  <a:pt x="1896" y="838"/>
                  <a:pt x="1549" y="571"/>
                </a:cubicBezTo>
                <a:cubicBezTo>
                  <a:pt x="1089" y="217"/>
                  <a:pt x="516" y="546"/>
                  <a:pt x="99" y="363"/>
                </a:cubicBezTo>
                <a:cubicBezTo>
                  <a:pt x="76" y="353"/>
                  <a:pt x="159" y="310"/>
                  <a:pt x="137" y="297"/>
                </a:cubicBezTo>
              </a:path>
              <a:path w="4036" h="7531" extrusionOk="0">
                <a:moveTo>
                  <a:pt x="289" y="16"/>
                </a:moveTo>
                <a:cubicBezTo>
                  <a:pt x="303" y="7"/>
                  <a:pt x="306" y="4"/>
                  <a:pt x="315" y="0"/>
                </a:cubicBezTo>
                <a:cubicBezTo>
                  <a:pt x="292" y="22"/>
                  <a:pt x="267" y="40"/>
                  <a:pt x="242" y="60"/>
                </a:cubicBezTo>
                <a:cubicBezTo>
                  <a:pt x="194" y="99"/>
                  <a:pt x="147" y="138"/>
                  <a:pt x="101" y="179"/>
                </a:cubicBezTo>
                <a:cubicBezTo>
                  <a:pt x="63" y="214"/>
                  <a:pt x="15" y="257"/>
                  <a:pt x="2" y="309"/>
                </a:cubicBezTo>
                <a:cubicBezTo>
                  <a:pt x="-10" y="358"/>
                  <a:pt x="22" y="394"/>
                  <a:pt x="58" y="421"/>
                </a:cubicBezTo>
                <a:cubicBezTo>
                  <a:pt x="126" y="471"/>
                  <a:pt x="211" y="496"/>
                  <a:pt x="291" y="517"/>
                </a:cubicBezTo>
                <a:cubicBezTo>
                  <a:pt x="331" y="528"/>
                  <a:pt x="379" y="546"/>
                  <a:pt x="421" y="545"/>
                </a:cubicBezTo>
                <a:cubicBezTo>
                  <a:pt x="449" y="545"/>
                  <a:pt x="438" y="531"/>
                  <a:pt x="431" y="515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32" name="Ink 5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212975" y="4310063"/>
            <a:ext cx="1851025" cy="598487"/>
          </a:xfrm>
          <a:custGeom>
            <a:avLst/>
            <a:gdLst>
              <a:gd name="T0" fmla="*/ 2147483647 w 5140"/>
              <a:gd name="T1" fmla="*/ 2147483647 h 1662"/>
              <a:gd name="T2" fmla="*/ 2147483647 w 5140"/>
              <a:gd name="T3" fmla="*/ 2147483647 h 1662"/>
              <a:gd name="T4" fmla="*/ 2147483647 w 5140"/>
              <a:gd name="T5" fmla="*/ 2147483647 h 1662"/>
              <a:gd name="T6" fmla="*/ 2147483647 w 5140"/>
              <a:gd name="T7" fmla="*/ 2147483647 h 1662"/>
              <a:gd name="T8" fmla="*/ 2147483647 w 5140"/>
              <a:gd name="T9" fmla="*/ 2147483647 h 1662"/>
              <a:gd name="T10" fmla="*/ 2147483647 w 5140"/>
              <a:gd name="T11" fmla="*/ 2147483647 h 1662"/>
              <a:gd name="T12" fmla="*/ 2147483647 w 5140"/>
              <a:gd name="T13" fmla="*/ 2147483647 h 1662"/>
              <a:gd name="T14" fmla="*/ 2147483647 w 5140"/>
              <a:gd name="T15" fmla="*/ 2147483647 h 1662"/>
              <a:gd name="T16" fmla="*/ 2147483647 w 5140"/>
              <a:gd name="T17" fmla="*/ 2147483647 h 1662"/>
              <a:gd name="T18" fmla="*/ 2147483647 w 5140"/>
              <a:gd name="T19" fmla="*/ 2147483647 h 1662"/>
              <a:gd name="T20" fmla="*/ 2147483647 w 5140"/>
              <a:gd name="T21" fmla="*/ 2147483647 h 1662"/>
              <a:gd name="T22" fmla="*/ 2147483647 w 5140"/>
              <a:gd name="T23" fmla="*/ 2147483647 h 1662"/>
              <a:gd name="T24" fmla="*/ 2147483647 w 5140"/>
              <a:gd name="T25" fmla="*/ 2147483647 h 1662"/>
              <a:gd name="T26" fmla="*/ 2147483647 w 5140"/>
              <a:gd name="T27" fmla="*/ 2147483647 h 1662"/>
              <a:gd name="T28" fmla="*/ 2147483647 w 5140"/>
              <a:gd name="T29" fmla="*/ 2147483647 h 1662"/>
              <a:gd name="T30" fmla="*/ 2147483647 w 5140"/>
              <a:gd name="T31" fmla="*/ 2147483647 h 1662"/>
              <a:gd name="T32" fmla="*/ 2147483647 w 5140"/>
              <a:gd name="T33" fmla="*/ 2147483647 h 1662"/>
              <a:gd name="T34" fmla="*/ 2147483647 w 5140"/>
              <a:gd name="T35" fmla="*/ 2147483647 h 1662"/>
              <a:gd name="T36" fmla="*/ 2147483647 w 5140"/>
              <a:gd name="T37" fmla="*/ 2147483647 h 1662"/>
              <a:gd name="T38" fmla="*/ 2147483647 w 5140"/>
              <a:gd name="T39" fmla="*/ 2147483647 h 1662"/>
              <a:gd name="T40" fmla="*/ 2147483647 w 5140"/>
              <a:gd name="T41" fmla="*/ 2147483647 h 1662"/>
              <a:gd name="T42" fmla="*/ 2147483647 w 5140"/>
              <a:gd name="T43" fmla="*/ 2147483647 h 1662"/>
              <a:gd name="T44" fmla="*/ 2147483647 w 5140"/>
              <a:gd name="T45" fmla="*/ 2147483647 h 1662"/>
              <a:gd name="T46" fmla="*/ 2147483647 w 5140"/>
              <a:gd name="T47" fmla="*/ 2147483647 h 1662"/>
              <a:gd name="T48" fmla="*/ 2147483647 w 5140"/>
              <a:gd name="T49" fmla="*/ 2147483647 h 1662"/>
              <a:gd name="T50" fmla="*/ 2147483647 w 5140"/>
              <a:gd name="T51" fmla="*/ 2147483647 h 1662"/>
              <a:gd name="T52" fmla="*/ 2147483647 w 5140"/>
              <a:gd name="T53" fmla="*/ 2147483647 h 1662"/>
              <a:gd name="T54" fmla="*/ 2147483647 w 5140"/>
              <a:gd name="T55" fmla="*/ 2147483647 h 1662"/>
              <a:gd name="T56" fmla="*/ 2147483647 w 5140"/>
              <a:gd name="T57" fmla="*/ 2147483647 h 1662"/>
              <a:gd name="T58" fmla="*/ 2147483647 w 5140"/>
              <a:gd name="T59" fmla="*/ 2147483647 h 1662"/>
              <a:gd name="T60" fmla="*/ 2147483647 w 5140"/>
              <a:gd name="T61" fmla="*/ 2147483647 h 1662"/>
              <a:gd name="T62" fmla="*/ 2147483647 w 5140"/>
              <a:gd name="T63" fmla="*/ 2147483647 h 1662"/>
              <a:gd name="T64" fmla="*/ 2147483647 w 5140"/>
              <a:gd name="T65" fmla="*/ 2147483647 h 1662"/>
              <a:gd name="T66" fmla="*/ 2147483647 w 5140"/>
              <a:gd name="T67" fmla="*/ 2147483647 h 1662"/>
              <a:gd name="T68" fmla="*/ 2147483647 w 5140"/>
              <a:gd name="T69" fmla="*/ 2147483647 h 1662"/>
              <a:gd name="T70" fmla="*/ 2147483647 w 5140"/>
              <a:gd name="T71" fmla="*/ 2147483647 h 1662"/>
              <a:gd name="T72" fmla="*/ 2147483647 w 5140"/>
              <a:gd name="T73" fmla="*/ 2147483647 h 1662"/>
              <a:gd name="T74" fmla="*/ 2147483647 w 5140"/>
              <a:gd name="T75" fmla="*/ 2147483647 h 1662"/>
              <a:gd name="T76" fmla="*/ 2147483647 w 5140"/>
              <a:gd name="T77" fmla="*/ 2147483647 h 1662"/>
              <a:gd name="T78" fmla="*/ 2147483647 w 5140"/>
              <a:gd name="T79" fmla="*/ 2147483647 h 1662"/>
              <a:gd name="T80" fmla="*/ 2147483647 w 5140"/>
              <a:gd name="T81" fmla="*/ 2147483647 h 1662"/>
              <a:gd name="T82" fmla="*/ 2147483647 w 5140"/>
              <a:gd name="T83" fmla="*/ 2147483647 h 1662"/>
              <a:gd name="T84" fmla="*/ 2147483647 w 5140"/>
              <a:gd name="T85" fmla="*/ 2147483647 h 1662"/>
              <a:gd name="T86" fmla="*/ 2147483647 w 5140"/>
              <a:gd name="T87" fmla="*/ 2147483647 h 1662"/>
              <a:gd name="T88" fmla="*/ 2147483647 w 5140"/>
              <a:gd name="T89" fmla="*/ 2147483647 h 1662"/>
              <a:gd name="T90" fmla="*/ 2147483647 w 5140"/>
              <a:gd name="T91" fmla="*/ 2147483647 h 1662"/>
              <a:gd name="T92" fmla="*/ 2147483647 w 5140"/>
              <a:gd name="T93" fmla="*/ 2147483647 h 1662"/>
              <a:gd name="T94" fmla="*/ 2147483647 w 5140"/>
              <a:gd name="T95" fmla="*/ 2147483647 h 1662"/>
              <a:gd name="T96" fmla="*/ 2147483647 w 5140"/>
              <a:gd name="T97" fmla="*/ 2147483647 h 1662"/>
              <a:gd name="T98" fmla="*/ 2147483647 w 5140"/>
              <a:gd name="T99" fmla="*/ 2147483647 h 1662"/>
              <a:gd name="T100" fmla="*/ 2147483647 w 5140"/>
              <a:gd name="T101" fmla="*/ 2147483647 h 1662"/>
              <a:gd name="T102" fmla="*/ 2147483647 w 5140"/>
              <a:gd name="T103" fmla="*/ 2147483647 h 1662"/>
              <a:gd name="T104" fmla="*/ 2147483647 w 5140"/>
              <a:gd name="T105" fmla="*/ 2147483647 h 1662"/>
              <a:gd name="T106" fmla="*/ 2147483647 w 5140"/>
              <a:gd name="T107" fmla="*/ 2147483647 h 1662"/>
              <a:gd name="T108" fmla="*/ 2147483647 w 5140"/>
              <a:gd name="T109" fmla="*/ 2147483647 h 1662"/>
              <a:gd name="T110" fmla="*/ 2147483647 w 5140"/>
              <a:gd name="T111" fmla="*/ 2147483647 h 1662"/>
              <a:gd name="T112" fmla="*/ 2147483647 w 5140"/>
              <a:gd name="T113" fmla="*/ 2147483647 h 1662"/>
              <a:gd name="T114" fmla="*/ 2147483647 w 5140"/>
              <a:gd name="T115" fmla="*/ 2147483647 h 16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5140"/>
              <a:gd name="T175" fmla="*/ 0 h 1662"/>
              <a:gd name="T176" fmla="*/ 5140 w 5140"/>
              <a:gd name="T177" fmla="*/ 1662 h 16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5140" h="1662" extrusionOk="0">
                <a:moveTo>
                  <a:pt x="3492" y="407"/>
                </a:moveTo>
                <a:cubicBezTo>
                  <a:pt x="3497" y="443"/>
                  <a:pt x="3494" y="447"/>
                  <a:pt x="3481" y="481"/>
                </a:cubicBezTo>
                <a:cubicBezTo>
                  <a:pt x="3462" y="529"/>
                  <a:pt x="3438" y="576"/>
                  <a:pt x="3420" y="625"/>
                </a:cubicBezTo>
                <a:cubicBezTo>
                  <a:pt x="3401" y="678"/>
                  <a:pt x="3387" y="743"/>
                  <a:pt x="3411" y="797"/>
                </a:cubicBezTo>
                <a:cubicBezTo>
                  <a:pt x="3439" y="860"/>
                  <a:pt x="3509" y="897"/>
                  <a:pt x="3571" y="918"/>
                </a:cubicBezTo>
                <a:cubicBezTo>
                  <a:pt x="3645" y="943"/>
                  <a:pt x="3733" y="952"/>
                  <a:pt x="3811" y="947"/>
                </a:cubicBezTo>
                <a:cubicBezTo>
                  <a:pt x="3876" y="943"/>
                  <a:pt x="3919" y="921"/>
                  <a:pt x="3969" y="883"/>
                </a:cubicBezTo>
              </a:path>
              <a:path w="5140" h="1662" extrusionOk="0">
                <a:moveTo>
                  <a:pt x="4084" y="355"/>
                </a:moveTo>
                <a:cubicBezTo>
                  <a:pt x="4061" y="396"/>
                  <a:pt x="4049" y="436"/>
                  <a:pt x="4038" y="482"/>
                </a:cubicBezTo>
                <a:cubicBezTo>
                  <a:pt x="4013" y="585"/>
                  <a:pt x="3989" y="688"/>
                  <a:pt x="3971" y="792"/>
                </a:cubicBezTo>
                <a:cubicBezTo>
                  <a:pt x="3949" y="918"/>
                  <a:pt x="3930" y="1045"/>
                  <a:pt x="3910" y="1171"/>
                </a:cubicBezTo>
                <a:cubicBezTo>
                  <a:pt x="3896" y="1258"/>
                  <a:pt x="3885" y="1347"/>
                  <a:pt x="3866" y="1433"/>
                </a:cubicBezTo>
                <a:cubicBezTo>
                  <a:pt x="3864" y="1440"/>
                  <a:pt x="3848" y="1528"/>
                  <a:pt x="3846" y="1487"/>
                </a:cubicBezTo>
                <a:cubicBezTo>
                  <a:pt x="3848" y="1479"/>
                  <a:pt x="3849" y="1472"/>
                  <a:pt x="3851" y="1464"/>
                </a:cubicBezTo>
              </a:path>
              <a:path w="5140" h="1662" extrusionOk="0">
                <a:moveTo>
                  <a:pt x="4334" y="490"/>
                </a:moveTo>
                <a:cubicBezTo>
                  <a:pt x="4385" y="454"/>
                  <a:pt x="4434" y="412"/>
                  <a:pt x="4486" y="378"/>
                </a:cubicBezTo>
                <a:cubicBezTo>
                  <a:pt x="4550" y="337"/>
                  <a:pt x="4622" y="296"/>
                  <a:pt x="4693" y="269"/>
                </a:cubicBezTo>
                <a:cubicBezTo>
                  <a:pt x="4745" y="249"/>
                  <a:pt x="4805" y="239"/>
                  <a:pt x="4846" y="286"/>
                </a:cubicBezTo>
                <a:cubicBezTo>
                  <a:pt x="4901" y="351"/>
                  <a:pt x="4884" y="467"/>
                  <a:pt x="4873" y="542"/>
                </a:cubicBezTo>
                <a:cubicBezTo>
                  <a:pt x="4832" y="834"/>
                  <a:pt x="4688" y="1122"/>
                  <a:pt x="4493" y="1343"/>
                </a:cubicBezTo>
                <a:cubicBezTo>
                  <a:pt x="4453" y="1388"/>
                  <a:pt x="4385" y="1471"/>
                  <a:pt x="4318" y="1474"/>
                </a:cubicBezTo>
                <a:cubicBezTo>
                  <a:pt x="4311" y="1472"/>
                  <a:pt x="4303" y="1469"/>
                  <a:pt x="4296" y="1467"/>
                </a:cubicBezTo>
                <a:cubicBezTo>
                  <a:pt x="4295" y="1411"/>
                  <a:pt x="4291" y="1384"/>
                  <a:pt x="4328" y="1332"/>
                </a:cubicBezTo>
                <a:cubicBezTo>
                  <a:pt x="4410" y="1218"/>
                  <a:pt x="4546" y="1213"/>
                  <a:pt x="4666" y="1267"/>
                </a:cubicBezTo>
                <a:cubicBezTo>
                  <a:pt x="4738" y="1300"/>
                  <a:pt x="4790" y="1363"/>
                  <a:pt x="4860" y="1397"/>
                </a:cubicBezTo>
                <a:cubicBezTo>
                  <a:pt x="4903" y="1418"/>
                  <a:pt x="4919" y="1401"/>
                  <a:pt x="4956" y="1381"/>
                </a:cubicBezTo>
              </a:path>
              <a:path w="5140" h="1662" extrusionOk="0">
                <a:moveTo>
                  <a:pt x="4128" y="108"/>
                </a:moveTo>
                <a:cubicBezTo>
                  <a:pt x="4037" y="179"/>
                  <a:pt x="3947" y="252"/>
                  <a:pt x="3853" y="319"/>
                </a:cubicBezTo>
                <a:cubicBezTo>
                  <a:pt x="3783" y="369"/>
                  <a:pt x="3713" y="418"/>
                  <a:pt x="3643" y="468"/>
                </a:cubicBezTo>
                <a:cubicBezTo>
                  <a:pt x="3734" y="448"/>
                  <a:pt x="3727" y="416"/>
                  <a:pt x="3806" y="368"/>
                </a:cubicBezTo>
                <a:cubicBezTo>
                  <a:pt x="3986" y="259"/>
                  <a:pt x="4172" y="148"/>
                  <a:pt x="4365" y="62"/>
                </a:cubicBezTo>
                <a:cubicBezTo>
                  <a:pt x="4475" y="13"/>
                  <a:pt x="4511" y="27"/>
                  <a:pt x="4604" y="21"/>
                </a:cubicBezTo>
                <a:cubicBezTo>
                  <a:pt x="4548" y="185"/>
                  <a:pt x="4431" y="296"/>
                  <a:pt x="4312" y="423"/>
                </a:cubicBezTo>
                <a:cubicBezTo>
                  <a:pt x="4113" y="634"/>
                  <a:pt x="3899" y="830"/>
                  <a:pt x="3704" y="1044"/>
                </a:cubicBezTo>
                <a:cubicBezTo>
                  <a:pt x="3794" y="1003"/>
                  <a:pt x="3883" y="947"/>
                  <a:pt x="3971" y="889"/>
                </a:cubicBezTo>
                <a:cubicBezTo>
                  <a:pt x="4087" y="812"/>
                  <a:pt x="4201" y="723"/>
                  <a:pt x="4324" y="656"/>
                </a:cubicBezTo>
                <a:cubicBezTo>
                  <a:pt x="4330" y="654"/>
                  <a:pt x="4335" y="653"/>
                  <a:pt x="4341" y="651"/>
                </a:cubicBezTo>
                <a:cubicBezTo>
                  <a:pt x="4278" y="721"/>
                  <a:pt x="4208" y="788"/>
                  <a:pt x="4148" y="860"/>
                </a:cubicBezTo>
                <a:cubicBezTo>
                  <a:pt x="4086" y="934"/>
                  <a:pt x="4097" y="961"/>
                  <a:pt x="4075" y="1035"/>
                </a:cubicBezTo>
                <a:cubicBezTo>
                  <a:pt x="4228" y="1070"/>
                  <a:pt x="4371" y="1026"/>
                  <a:pt x="4525" y="989"/>
                </a:cubicBezTo>
                <a:cubicBezTo>
                  <a:pt x="4695" y="949"/>
                  <a:pt x="4910" y="855"/>
                  <a:pt x="5088" y="881"/>
                </a:cubicBezTo>
                <a:cubicBezTo>
                  <a:pt x="5105" y="890"/>
                  <a:pt x="5122" y="899"/>
                  <a:pt x="5139" y="908"/>
                </a:cubicBezTo>
                <a:cubicBezTo>
                  <a:pt x="5114" y="1043"/>
                  <a:pt x="5031" y="1125"/>
                  <a:pt x="4940" y="1230"/>
                </a:cubicBezTo>
                <a:cubicBezTo>
                  <a:pt x="4858" y="1325"/>
                  <a:pt x="4785" y="1415"/>
                  <a:pt x="4720" y="1517"/>
                </a:cubicBezTo>
                <a:cubicBezTo>
                  <a:pt x="4798" y="1511"/>
                  <a:pt x="4849" y="1503"/>
                  <a:pt x="4921" y="1440"/>
                </a:cubicBezTo>
                <a:cubicBezTo>
                  <a:pt x="5008" y="1363"/>
                  <a:pt x="5012" y="1304"/>
                  <a:pt x="5030" y="1197"/>
                </a:cubicBezTo>
              </a:path>
              <a:path w="5140" h="1662" extrusionOk="0">
                <a:moveTo>
                  <a:pt x="1486" y="580"/>
                </a:moveTo>
                <a:cubicBezTo>
                  <a:pt x="1458" y="576"/>
                  <a:pt x="1426" y="574"/>
                  <a:pt x="1399" y="568"/>
                </a:cubicBezTo>
                <a:cubicBezTo>
                  <a:pt x="1381" y="561"/>
                  <a:pt x="1376" y="559"/>
                  <a:pt x="1363" y="563"/>
                </a:cubicBezTo>
                <a:cubicBezTo>
                  <a:pt x="1353" y="594"/>
                  <a:pt x="1346" y="620"/>
                  <a:pt x="1345" y="653"/>
                </a:cubicBezTo>
                <a:cubicBezTo>
                  <a:pt x="1344" y="720"/>
                  <a:pt x="1354" y="788"/>
                  <a:pt x="1379" y="851"/>
                </a:cubicBezTo>
                <a:cubicBezTo>
                  <a:pt x="1409" y="926"/>
                  <a:pt x="1469" y="987"/>
                  <a:pt x="1541" y="1024"/>
                </a:cubicBezTo>
                <a:cubicBezTo>
                  <a:pt x="1618" y="1064"/>
                  <a:pt x="1718" y="1079"/>
                  <a:pt x="1804" y="1069"/>
                </a:cubicBezTo>
                <a:cubicBezTo>
                  <a:pt x="1879" y="1061"/>
                  <a:pt x="1964" y="1040"/>
                  <a:pt x="2026" y="993"/>
                </a:cubicBezTo>
                <a:cubicBezTo>
                  <a:pt x="2061" y="959"/>
                  <a:pt x="2073" y="948"/>
                  <a:pt x="2091" y="921"/>
                </a:cubicBezTo>
              </a:path>
              <a:path w="5140" h="1662" extrusionOk="0">
                <a:moveTo>
                  <a:pt x="2126" y="628"/>
                </a:moveTo>
                <a:cubicBezTo>
                  <a:pt x="2112" y="614"/>
                  <a:pt x="2116" y="595"/>
                  <a:pt x="2109" y="637"/>
                </a:cubicBezTo>
                <a:cubicBezTo>
                  <a:pt x="2098" y="705"/>
                  <a:pt x="2094" y="777"/>
                  <a:pt x="2089" y="846"/>
                </a:cubicBezTo>
                <a:cubicBezTo>
                  <a:pt x="2070" y="1111"/>
                  <a:pt x="2079" y="1377"/>
                  <a:pt x="2065" y="1641"/>
                </a:cubicBezTo>
                <a:cubicBezTo>
                  <a:pt x="2063" y="1676"/>
                  <a:pt x="2079" y="1616"/>
                  <a:pt x="2088" y="1582"/>
                </a:cubicBezTo>
              </a:path>
              <a:path w="5140" h="1662" extrusionOk="0">
                <a:moveTo>
                  <a:pt x="2463" y="599"/>
                </a:moveTo>
                <a:cubicBezTo>
                  <a:pt x="2477" y="576"/>
                  <a:pt x="2490" y="554"/>
                  <a:pt x="2503" y="531"/>
                </a:cubicBezTo>
                <a:cubicBezTo>
                  <a:pt x="2527" y="489"/>
                  <a:pt x="2563" y="458"/>
                  <a:pt x="2604" y="431"/>
                </a:cubicBezTo>
                <a:cubicBezTo>
                  <a:pt x="2671" y="387"/>
                  <a:pt x="2758" y="360"/>
                  <a:pt x="2839" y="368"/>
                </a:cubicBezTo>
                <a:cubicBezTo>
                  <a:pt x="2892" y="373"/>
                  <a:pt x="2954" y="399"/>
                  <a:pt x="2967" y="456"/>
                </a:cubicBezTo>
                <a:cubicBezTo>
                  <a:pt x="2982" y="523"/>
                  <a:pt x="2922" y="593"/>
                  <a:pt x="2881" y="637"/>
                </a:cubicBezTo>
                <a:cubicBezTo>
                  <a:pt x="2808" y="716"/>
                  <a:pt x="2668" y="773"/>
                  <a:pt x="2625" y="875"/>
                </a:cubicBezTo>
                <a:cubicBezTo>
                  <a:pt x="2601" y="933"/>
                  <a:pt x="2654" y="980"/>
                  <a:pt x="2695" y="1011"/>
                </a:cubicBezTo>
                <a:cubicBezTo>
                  <a:pt x="2759" y="1060"/>
                  <a:pt x="2831" y="1096"/>
                  <a:pt x="2902" y="1133"/>
                </a:cubicBezTo>
                <a:cubicBezTo>
                  <a:pt x="2935" y="1150"/>
                  <a:pt x="2960" y="1168"/>
                  <a:pt x="2990" y="1188"/>
                </a:cubicBezTo>
                <a:cubicBezTo>
                  <a:pt x="2959" y="1224"/>
                  <a:pt x="2940" y="1235"/>
                  <a:pt x="2885" y="1250"/>
                </a:cubicBezTo>
                <a:cubicBezTo>
                  <a:pt x="2791" y="1275"/>
                  <a:pt x="2694" y="1290"/>
                  <a:pt x="2597" y="1297"/>
                </a:cubicBezTo>
                <a:cubicBezTo>
                  <a:pt x="2522" y="1302"/>
                  <a:pt x="2420" y="1305"/>
                  <a:pt x="2358" y="1254"/>
                </a:cubicBezTo>
                <a:cubicBezTo>
                  <a:pt x="2297" y="1204"/>
                  <a:pt x="2298" y="1125"/>
                  <a:pt x="2285" y="1055"/>
                </a:cubicBezTo>
              </a:path>
              <a:path w="5140" h="1662" extrusionOk="0">
                <a:moveTo>
                  <a:pt x="2019" y="634"/>
                </a:moveTo>
                <a:cubicBezTo>
                  <a:pt x="1993" y="597"/>
                  <a:pt x="2012" y="584"/>
                  <a:pt x="1960" y="585"/>
                </a:cubicBezTo>
                <a:cubicBezTo>
                  <a:pt x="1889" y="587"/>
                  <a:pt x="1809" y="693"/>
                  <a:pt x="1768" y="738"/>
                </a:cubicBezTo>
                <a:cubicBezTo>
                  <a:pt x="1688" y="825"/>
                  <a:pt x="1571" y="939"/>
                  <a:pt x="1535" y="1055"/>
                </a:cubicBezTo>
                <a:cubicBezTo>
                  <a:pt x="1536" y="1063"/>
                  <a:pt x="1536" y="1070"/>
                  <a:pt x="1537" y="1078"/>
                </a:cubicBezTo>
                <a:cubicBezTo>
                  <a:pt x="1621" y="1039"/>
                  <a:pt x="1696" y="992"/>
                  <a:pt x="1775" y="937"/>
                </a:cubicBezTo>
                <a:cubicBezTo>
                  <a:pt x="1920" y="837"/>
                  <a:pt x="2080" y="683"/>
                  <a:pt x="2254" y="637"/>
                </a:cubicBezTo>
                <a:cubicBezTo>
                  <a:pt x="2272" y="636"/>
                  <a:pt x="2290" y="636"/>
                  <a:pt x="2308" y="635"/>
                </a:cubicBezTo>
                <a:cubicBezTo>
                  <a:pt x="2359" y="725"/>
                  <a:pt x="2323" y="805"/>
                  <a:pt x="2293" y="905"/>
                </a:cubicBezTo>
                <a:cubicBezTo>
                  <a:pt x="2260" y="1017"/>
                  <a:pt x="2194" y="1146"/>
                  <a:pt x="2202" y="1266"/>
                </a:cubicBezTo>
                <a:cubicBezTo>
                  <a:pt x="2207" y="1280"/>
                  <a:pt x="2211" y="1293"/>
                  <a:pt x="2216" y="1307"/>
                </a:cubicBezTo>
                <a:cubicBezTo>
                  <a:pt x="2323" y="1312"/>
                  <a:pt x="2395" y="1255"/>
                  <a:pt x="2483" y="1193"/>
                </a:cubicBezTo>
                <a:cubicBezTo>
                  <a:pt x="2601" y="1110"/>
                  <a:pt x="2702" y="991"/>
                  <a:pt x="2824" y="917"/>
                </a:cubicBezTo>
                <a:cubicBezTo>
                  <a:pt x="2829" y="916"/>
                  <a:pt x="2833" y="916"/>
                  <a:pt x="2838" y="915"/>
                </a:cubicBezTo>
                <a:cubicBezTo>
                  <a:pt x="2818" y="976"/>
                  <a:pt x="2794" y="1038"/>
                  <a:pt x="2777" y="1100"/>
                </a:cubicBezTo>
                <a:cubicBezTo>
                  <a:pt x="2757" y="1174"/>
                  <a:pt x="2736" y="1269"/>
                  <a:pt x="2772" y="1342"/>
                </a:cubicBezTo>
                <a:cubicBezTo>
                  <a:pt x="2781" y="1361"/>
                  <a:pt x="2891" y="1459"/>
                  <a:pt x="2911" y="1407"/>
                </a:cubicBezTo>
                <a:cubicBezTo>
                  <a:pt x="2925" y="1371"/>
                  <a:pt x="2879" y="1365"/>
                  <a:pt x="2846" y="1345"/>
                </a:cubicBezTo>
              </a:path>
              <a:path w="5140" h="1662" extrusionOk="0">
                <a:moveTo>
                  <a:pt x="26" y="719"/>
                </a:moveTo>
                <a:cubicBezTo>
                  <a:pt x="40" y="718"/>
                  <a:pt x="43" y="718"/>
                  <a:pt x="52" y="716"/>
                </a:cubicBezTo>
                <a:cubicBezTo>
                  <a:pt x="28" y="737"/>
                  <a:pt x="13" y="753"/>
                  <a:pt x="5" y="786"/>
                </a:cubicBezTo>
                <a:cubicBezTo>
                  <a:pt x="-7" y="836"/>
                  <a:pt x="2" y="891"/>
                  <a:pt x="20" y="939"/>
                </a:cubicBezTo>
                <a:cubicBezTo>
                  <a:pt x="49" y="1017"/>
                  <a:pt x="125" y="1098"/>
                  <a:pt x="213" y="1083"/>
                </a:cubicBezTo>
                <a:cubicBezTo>
                  <a:pt x="263" y="1074"/>
                  <a:pt x="289" y="1039"/>
                  <a:pt x="315" y="997"/>
                </a:cubicBezTo>
                <a:cubicBezTo>
                  <a:pt x="322" y="984"/>
                  <a:pt x="329" y="972"/>
                  <a:pt x="336" y="959"/>
                </a:cubicBezTo>
              </a:path>
              <a:path w="5140" h="1662" extrusionOk="0">
                <a:moveTo>
                  <a:pt x="478" y="644"/>
                </a:moveTo>
                <a:cubicBezTo>
                  <a:pt x="499" y="626"/>
                  <a:pt x="483" y="670"/>
                  <a:pt x="478" y="694"/>
                </a:cubicBezTo>
                <a:cubicBezTo>
                  <a:pt x="461" y="773"/>
                  <a:pt x="448" y="851"/>
                  <a:pt x="438" y="932"/>
                </a:cubicBezTo>
                <a:cubicBezTo>
                  <a:pt x="419" y="1093"/>
                  <a:pt x="414" y="1253"/>
                  <a:pt x="426" y="1415"/>
                </a:cubicBezTo>
                <a:cubicBezTo>
                  <a:pt x="427" y="1426"/>
                  <a:pt x="432" y="1527"/>
                  <a:pt x="458" y="1485"/>
                </a:cubicBezTo>
                <a:cubicBezTo>
                  <a:pt x="461" y="1476"/>
                  <a:pt x="465" y="1467"/>
                  <a:pt x="468" y="1458"/>
                </a:cubicBezTo>
              </a:path>
              <a:path w="5140" h="1662" extrusionOk="0">
                <a:moveTo>
                  <a:pt x="623" y="719"/>
                </a:moveTo>
                <a:cubicBezTo>
                  <a:pt x="622" y="776"/>
                  <a:pt x="616" y="838"/>
                  <a:pt x="621" y="894"/>
                </a:cubicBezTo>
                <a:cubicBezTo>
                  <a:pt x="626" y="950"/>
                  <a:pt x="642" y="1023"/>
                  <a:pt x="684" y="1063"/>
                </a:cubicBezTo>
                <a:cubicBezTo>
                  <a:pt x="717" y="1095"/>
                  <a:pt x="766" y="1072"/>
                  <a:pt x="790" y="1040"/>
                </a:cubicBezTo>
                <a:cubicBezTo>
                  <a:pt x="828" y="991"/>
                  <a:pt x="859" y="920"/>
                  <a:pt x="876" y="861"/>
                </a:cubicBezTo>
                <a:cubicBezTo>
                  <a:pt x="896" y="794"/>
                  <a:pt x="906" y="726"/>
                  <a:pt x="921" y="658"/>
                </a:cubicBezTo>
                <a:cubicBezTo>
                  <a:pt x="926" y="633"/>
                  <a:pt x="932" y="608"/>
                  <a:pt x="937" y="584"/>
                </a:cubicBezTo>
                <a:cubicBezTo>
                  <a:pt x="937" y="626"/>
                  <a:pt x="937" y="670"/>
                  <a:pt x="939" y="713"/>
                </a:cubicBezTo>
                <a:cubicBezTo>
                  <a:pt x="943" y="810"/>
                  <a:pt x="943" y="907"/>
                  <a:pt x="946" y="1004"/>
                </a:cubicBezTo>
                <a:cubicBezTo>
                  <a:pt x="949" y="1098"/>
                  <a:pt x="950" y="1191"/>
                  <a:pt x="953" y="1285"/>
                </a:cubicBezTo>
                <a:cubicBezTo>
                  <a:pt x="955" y="1335"/>
                  <a:pt x="955" y="1390"/>
                  <a:pt x="971" y="1438"/>
                </a:cubicBezTo>
                <a:cubicBezTo>
                  <a:pt x="980" y="1465"/>
                  <a:pt x="981" y="1452"/>
                  <a:pt x="996" y="1470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33" name="Ink 5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453313" y="434975"/>
            <a:ext cx="477837" cy="1538288"/>
          </a:xfrm>
          <a:custGeom>
            <a:avLst/>
            <a:gdLst>
              <a:gd name="T0" fmla="*/ 2147483647 w 1330"/>
              <a:gd name="T1" fmla="*/ 2147483647 h 4272"/>
              <a:gd name="T2" fmla="*/ 2147483647 w 1330"/>
              <a:gd name="T3" fmla="*/ 2147483647 h 4272"/>
              <a:gd name="T4" fmla="*/ 2147483647 w 1330"/>
              <a:gd name="T5" fmla="*/ 2147483647 h 4272"/>
              <a:gd name="T6" fmla="*/ 2147483647 w 1330"/>
              <a:gd name="T7" fmla="*/ 2147483647 h 4272"/>
              <a:gd name="T8" fmla="*/ 2147483647 w 1330"/>
              <a:gd name="T9" fmla="*/ 2147483647 h 4272"/>
              <a:gd name="T10" fmla="*/ 2147483647 w 1330"/>
              <a:gd name="T11" fmla="*/ 2147483647 h 4272"/>
              <a:gd name="T12" fmla="*/ 2147483647 w 1330"/>
              <a:gd name="T13" fmla="*/ 2147483647 h 4272"/>
              <a:gd name="T14" fmla="*/ 2147483647 w 1330"/>
              <a:gd name="T15" fmla="*/ 2147483647 h 4272"/>
              <a:gd name="T16" fmla="*/ 2147483647 w 1330"/>
              <a:gd name="T17" fmla="*/ 2147483647 h 4272"/>
              <a:gd name="T18" fmla="*/ 2147483647 w 1330"/>
              <a:gd name="T19" fmla="*/ 2147483647 h 4272"/>
              <a:gd name="T20" fmla="*/ 2147483647 w 1330"/>
              <a:gd name="T21" fmla="*/ 2147483647 h 4272"/>
              <a:gd name="T22" fmla="*/ 2147483647 w 1330"/>
              <a:gd name="T23" fmla="*/ 2147483647 h 4272"/>
              <a:gd name="T24" fmla="*/ 2147483647 w 1330"/>
              <a:gd name="T25" fmla="*/ 2147483647 h 4272"/>
              <a:gd name="T26" fmla="*/ 2147483647 w 1330"/>
              <a:gd name="T27" fmla="*/ 2147483647 h 4272"/>
              <a:gd name="T28" fmla="*/ 2147483647 w 1330"/>
              <a:gd name="T29" fmla="*/ 2147483647 h 4272"/>
              <a:gd name="T30" fmla="*/ 2147483647 w 1330"/>
              <a:gd name="T31" fmla="*/ 2147483647 h 4272"/>
              <a:gd name="T32" fmla="*/ 2147483647 w 1330"/>
              <a:gd name="T33" fmla="*/ 2147483647 h 4272"/>
              <a:gd name="T34" fmla="*/ 2147483647 w 1330"/>
              <a:gd name="T35" fmla="*/ 2147483647 h 4272"/>
              <a:gd name="T36" fmla="*/ 2147483647 w 1330"/>
              <a:gd name="T37" fmla="*/ 2147483647 h 4272"/>
              <a:gd name="T38" fmla="*/ 2147483647 w 1330"/>
              <a:gd name="T39" fmla="*/ 2147483647 h 4272"/>
              <a:gd name="T40" fmla="*/ 2147483647 w 1330"/>
              <a:gd name="T41" fmla="*/ 2147483647 h 4272"/>
              <a:gd name="T42" fmla="*/ 2147483647 w 1330"/>
              <a:gd name="T43" fmla="*/ 2147483647 h 4272"/>
              <a:gd name="T44" fmla="*/ 2147483647 w 1330"/>
              <a:gd name="T45" fmla="*/ 2147483647 h 4272"/>
              <a:gd name="T46" fmla="*/ 2147483647 w 1330"/>
              <a:gd name="T47" fmla="*/ 2147483647 h 4272"/>
              <a:gd name="T48" fmla="*/ 2147483647 w 1330"/>
              <a:gd name="T49" fmla="*/ 2147483647 h 4272"/>
              <a:gd name="T50" fmla="*/ 2147483647 w 1330"/>
              <a:gd name="T51" fmla="*/ 2147483647 h 4272"/>
              <a:gd name="T52" fmla="*/ 2147483647 w 1330"/>
              <a:gd name="T53" fmla="*/ 2147483647 h 4272"/>
              <a:gd name="T54" fmla="*/ 2147483647 w 1330"/>
              <a:gd name="T55" fmla="*/ 2147483647 h 4272"/>
              <a:gd name="T56" fmla="*/ 2147483647 w 1330"/>
              <a:gd name="T57" fmla="*/ 2147483647 h 4272"/>
              <a:gd name="T58" fmla="*/ 2147483647 w 1330"/>
              <a:gd name="T59" fmla="*/ 2147483647 h 4272"/>
              <a:gd name="T60" fmla="*/ 2147483647 w 1330"/>
              <a:gd name="T61" fmla="*/ 2147483647 h 4272"/>
              <a:gd name="T62" fmla="*/ 2147483647 w 1330"/>
              <a:gd name="T63" fmla="*/ 2147483647 h 4272"/>
              <a:gd name="T64" fmla="*/ 2147483647 w 1330"/>
              <a:gd name="T65" fmla="*/ 2147483647 h 4272"/>
              <a:gd name="T66" fmla="*/ 2147483647 w 1330"/>
              <a:gd name="T67" fmla="*/ 2147483647 h 4272"/>
              <a:gd name="T68" fmla="*/ 2147483647 w 1330"/>
              <a:gd name="T69" fmla="*/ 2147483647 h 4272"/>
              <a:gd name="T70" fmla="*/ 2147483647 w 1330"/>
              <a:gd name="T71" fmla="*/ 2147483647 h 4272"/>
              <a:gd name="T72" fmla="*/ 2147483647 w 1330"/>
              <a:gd name="T73" fmla="*/ 2147483647 h 4272"/>
              <a:gd name="T74" fmla="*/ 2147483647 w 1330"/>
              <a:gd name="T75" fmla="*/ 2147483647 h 4272"/>
              <a:gd name="T76" fmla="*/ 2147483647 w 1330"/>
              <a:gd name="T77" fmla="*/ 2147483647 h 4272"/>
              <a:gd name="T78" fmla="*/ 2147483647 w 1330"/>
              <a:gd name="T79" fmla="*/ 2147483647 h 4272"/>
              <a:gd name="T80" fmla="*/ 2147483647 w 1330"/>
              <a:gd name="T81" fmla="*/ 2147483647 h 4272"/>
              <a:gd name="T82" fmla="*/ 2147483647 w 1330"/>
              <a:gd name="T83" fmla="*/ 2147483647 h 4272"/>
              <a:gd name="T84" fmla="*/ 2147483647 w 1330"/>
              <a:gd name="T85" fmla="*/ 2147483647 h 4272"/>
              <a:gd name="T86" fmla="*/ 2147483647 w 1330"/>
              <a:gd name="T87" fmla="*/ 2147483647 h 4272"/>
              <a:gd name="T88" fmla="*/ 2147483647 w 1330"/>
              <a:gd name="T89" fmla="*/ 2147483647 h 42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330"/>
              <a:gd name="T136" fmla="*/ 0 h 4272"/>
              <a:gd name="T137" fmla="*/ 1330 w 1330"/>
              <a:gd name="T138" fmla="*/ 4272 h 42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330" h="4272" extrusionOk="0">
                <a:moveTo>
                  <a:pt x="52" y="187"/>
                </a:moveTo>
                <a:cubicBezTo>
                  <a:pt x="60" y="157"/>
                  <a:pt x="67" y="155"/>
                  <a:pt x="96" y="152"/>
                </a:cubicBezTo>
                <a:cubicBezTo>
                  <a:pt x="98" y="182"/>
                  <a:pt x="90" y="206"/>
                  <a:pt x="80" y="235"/>
                </a:cubicBezTo>
                <a:cubicBezTo>
                  <a:pt x="64" y="281"/>
                  <a:pt x="45" y="326"/>
                  <a:pt x="27" y="371"/>
                </a:cubicBezTo>
                <a:cubicBezTo>
                  <a:pt x="11" y="412"/>
                  <a:pt x="-4" y="452"/>
                  <a:pt x="1" y="496"/>
                </a:cubicBezTo>
                <a:cubicBezTo>
                  <a:pt x="8" y="555"/>
                  <a:pt x="56" y="591"/>
                  <a:pt x="109" y="609"/>
                </a:cubicBezTo>
                <a:cubicBezTo>
                  <a:pt x="137" y="618"/>
                  <a:pt x="177" y="628"/>
                  <a:pt x="206" y="629"/>
                </a:cubicBezTo>
                <a:cubicBezTo>
                  <a:pt x="217" y="629"/>
                  <a:pt x="228" y="624"/>
                  <a:pt x="238" y="620"/>
                </a:cubicBezTo>
              </a:path>
              <a:path w="1330" h="4272" extrusionOk="0">
                <a:moveTo>
                  <a:pt x="425" y="20"/>
                </a:moveTo>
                <a:cubicBezTo>
                  <a:pt x="437" y="71"/>
                  <a:pt x="412" y="141"/>
                  <a:pt x="403" y="198"/>
                </a:cubicBezTo>
                <a:cubicBezTo>
                  <a:pt x="384" y="314"/>
                  <a:pt x="367" y="430"/>
                  <a:pt x="349" y="546"/>
                </a:cubicBezTo>
                <a:cubicBezTo>
                  <a:pt x="333" y="650"/>
                  <a:pt x="315" y="753"/>
                  <a:pt x="300" y="857"/>
                </a:cubicBezTo>
                <a:cubicBezTo>
                  <a:pt x="291" y="916"/>
                  <a:pt x="276" y="981"/>
                  <a:pt x="273" y="1040"/>
                </a:cubicBezTo>
                <a:cubicBezTo>
                  <a:pt x="270" y="1090"/>
                  <a:pt x="278" y="1026"/>
                  <a:pt x="278" y="1024"/>
                </a:cubicBezTo>
              </a:path>
              <a:path w="1330" h="4272" extrusionOk="0">
                <a:moveTo>
                  <a:pt x="635" y="273"/>
                </a:moveTo>
                <a:cubicBezTo>
                  <a:pt x="681" y="194"/>
                  <a:pt x="727" y="90"/>
                  <a:pt x="800" y="32"/>
                </a:cubicBezTo>
                <a:cubicBezTo>
                  <a:pt x="876" y="-28"/>
                  <a:pt x="908" y="21"/>
                  <a:pt x="929" y="93"/>
                </a:cubicBezTo>
                <a:cubicBezTo>
                  <a:pt x="963" y="209"/>
                  <a:pt x="959" y="331"/>
                  <a:pt x="937" y="448"/>
                </a:cubicBezTo>
                <a:cubicBezTo>
                  <a:pt x="913" y="574"/>
                  <a:pt x="860" y="698"/>
                  <a:pt x="778" y="797"/>
                </a:cubicBezTo>
                <a:cubicBezTo>
                  <a:pt x="739" y="843"/>
                  <a:pt x="681" y="903"/>
                  <a:pt x="622" y="923"/>
                </a:cubicBezTo>
                <a:cubicBezTo>
                  <a:pt x="581" y="937"/>
                  <a:pt x="548" y="918"/>
                  <a:pt x="532" y="880"/>
                </a:cubicBezTo>
                <a:cubicBezTo>
                  <a:pt x="520" y="852"/>
                  <a:pt x="518" y="801"/>
                  <a:pt x="539" y="776"/>
                </a:cubicBezTo>
                <a:cubicBezTo>
                  <a:pt x="570" y="738"/>
                  <a:pt x="618" y="767"/>
                  <a:pt x="650" y="785"/>
                </a:cubicBezTo>
                <a:cubicBezTo>
                  <a:pt x="706" y="816"/>
                  <a:pt x="760" y="854"/>
                  <a:pt x="814" y="889"/>
                </a:cubicBezTo>
                <a:cubicBezTo>
                  <a:pt x="858" y="917"/>
                  <a:pt x="898" y="943"/>
                  <a:pt x="949" y="956"/>
                </a:cubicBezTo>
                <a:cubicBezTo>
                  <a:pt x="976" y="963"/>
                  <a:pt x="1009" y="967"/>
                  <a:pt x="1035" y="954"/>
                </a:cubicBezTo>
                <a:cubicBezTo>
                  <a:pt x="1054" y="944"/>
                  <a:pt x="1052" y="941"/>
                  <a:pt x="1067" y="926"/>
                </a:cubicBezTo>
              </a:path>
              <a:path w="1330" h="4272" extrusionOk="0">
                <a:moveTo>
                  <a:pt x="282" y="1351"/>
                </a:moveTo>
                <a:cubicBezTo>
                  <a:pt x="269" y="1366"/>
                  <a:pt x="248" y="1380"/>
                  <a:pt x="236" y="1394"/>
                </a:cubicBezTo>
                <a:cubicBezTo>
                  <a:pt x="218" y="1415"/>
                  <a:pt x="201" y="1442"/>
                  <a:pt x="188" y="1468"/>
                </a:cubicBezTo>
                <a:cubicBezTo>
                  <a:pt x="165" y="1515"/>
                  <a:pt x="148" y="1568"/>
                  <a:pt x="140" y="1620"/>
                </a:cubicBezTo>
                <a:cubicBezTo>
                  <a:pt x="132" y="1675"/>
                  <a:pt x="133" y="1739"/>
                  <a:pt x="157" y="1790"/>
                </a:cubicBezTo>
                <a:cubicBezTo>
                  <a:pt x="177" y="1834"/>
                  <a:pt x="221" y="1867"/>
                  <a:pt x="271" y="1867"/>
                </a:cubicBezTo>
                <a:cubicBezTo>
                  <a:pt x="330" y="1867"/>
                  <a:pt x="388" y="1831"/>
                  <a:pt x="431" y="1794"/>
                </a:cubicBezTo>
                <a:cubicBezTo>
                  <a:pt x="473" y="1758"/>
                  <a:pt x="502" y="1709"/>
                  <a:pt x="533" y="1664"/>
                </a:cubicBezTo>
              </a:path>
              <a:path w="1330" h="4272" extrusionOk="0">
                <a:moveTo>
                  <a:pt x="660" y="1279"/>
                </a:moveTo>
                <a:cubicBezTo>
                  <a:pt x="626" y="1312"/>
                  <a:pt x="608" y="1354"/>
                  <a:pt x="593" y="1401"/>
                </a:cubicBezTo>
                <a:cubicBezTo>
                  <a:pt x="564" y="1493"/>
                  <a:pt x="538" y="1589"/>
                  <a:pt x="520" y="1684"/>
                </a:cubicBezTo>
                <a:cubicBezTo>
                  <a:pt x="493" y="1827"/>
                  <a:pt x="467" y="1982"/>
                  <a:pt x="470" y="2128"/>
                </a:cubicBezTo>
                <a:cubicBezTo>
                  <a:pt x="471" y="2163"/>
                  <a:pt x="477" y="2181"/>
                  <a:pt x="479" y="2183"/>
                </a:cubicBezTo>
              </a:path>
              <a:path w="1330" h="4272" extrusionOk="0">
                <a:moveTo>
                  <a:pt x="639" y="1553"/>
                </a:moveTo>
                <a:cubicBezTo>
                  <a:pt x="662" y="1522"/>
                  <a:pt x="693" y="1482"/>
                  <a:pt x="732" y="1470"/>
                </a:cubicBezTo>
                <a:cubicBezTo>
                  <a:pt x="784" y="1455"/>
                  <a:pt x="842" y="1457"/>
                  <a:pt x="892" y="1475"/>
                </a:cubicBezTo>
                <a:cubicBezTo>
                  <a:pt x="959" y="1499"/>
                  <a:pt x="984" y="1554"/>
                  <a:pt x="972" y="1622"/>
                </a:cubicBezTo>
                <a:cubicBezTo>
                  <a:pt x="960" y="1687"/>
                  <a:pt x="924" y="1745"/>
                  <a:pt x="905" y="1808"/>
                </a:cubicBezTo>
                <a:cubicBezTo>
                  <a:pt x="873" y="1913"/>
                  <a:pt x="907" y="1994"/>
                  <a:pt x="981" y="2070"/>
                </a:cubicBezTo>
                <a:cubicBezTo>
                  <a:pt x="1015" y="2105"/>
                  <a:pt x="1051" y="2129"/>
                  <a:pt x="1072" y="2173"/>
                </a:cubicBezTo>
                <a:cubicBezTo>
                  <a:pt x="1033" y="2204"/>
                  <a:pt x="1001" y="2222"/>
                  <a:pt x="948" y="2236"/>
                </a:cubicBezTo>
                <a:cubicBezTo>
                  <a:pt x="855" y="2260"/>
                  <a:pt x="759" y="2272"/>
                  <a:pt x="664" y="2287"/>
                </a:cubicBezTo>
                <a:cubicBezTo>
                  <a:pt x="648" y="2290"/>
                  <a:pt x="594" y="2308"/>
                  <a:pt x="577" y="2301"/>
                </a:cubicBezTo>
                <a:cubicBezTo>
                  <a:pt x="576" y="2297"/>
                  <a:pt x="574" y="2292"/>
                  <a:pt x="573" y="2288"/>
                </a:cubicBezTo>
              </a:path>
              <a:path w="1330" h="4272" extrusionOk="0">
                <a:moveTo>
                  <a:pt x="133" y="2909"/>
                </a:moveTo>
                <a:cubicBezTo>
                  <a:pt x="132" y="2928"/>
                  <a:pt x="131" y="2946"/>
                  <a:pt x="132" y="2965"/>
                </a:cubicBezTo>
                <a:cubicBezTo>
                  <a:pt x="135" y="3005"/>
                  <a:pt x="139" y="3045"/>
                  <a:pt x="148" y="3084"/>
                </a:cubicBezTo>
                <a:cubicBezTo>
                  <a:pt x="160" y="3138"/>
                  <a:pt x="178" y="3186"/>
                  <a:pt x="210" y="3231"/>
                </a:cubicBezTo>
                <a:cubicBezTo>
                  <a:pt x="237" y="3270"/>
                  <a:pt x="277" y="3308"/>
                  <a:pt x="322" y="3326"/>
                </a:cubicBezTo>
                <a:cubicBezTo>
                  <a:pt x="351" y="3338"/>
                  <a:pt x="403" y="3343"/>
                  <a:pt x="428" y="3316"/>
                </a:cubicBezTo>
                <a:cubicBezTo>
                  <a:pt x="465" y="3275"/>
                  <a:pt x="482" y="3218"/>
                  <a:pt x="494" y="3165"/>
                </a:cubicBezTo>
                <a:cubicBezTo>
                  <a:pt x="498" y="3147"/>
                  <a:pt x="501" y="3129"/>
                  <a:pt x="505" y="3111"/>
                </a:cubicBezTo>
              </a:path>
              <a:path w="1330" h="4272" extrusionOk="0">
                <a:moveTo>
                  <a:pt x="541" y="2731"/>
                </a:moveTo>
                <a:cubicBezTo>
                  <a:pt x="531" y="2764"/>
                  <a:pt x="524" y="2797"/>
                  <a:pt x="520" y="2832"/>
                </a:cubicBezTo>
                <a:cubicBezTo>
                  <a:pt x="510" y="2915"/>
                  <a:pt x="501" y="2998"/>
                  <a:pt x="497" y="3082"/>
                </a:cubicBezTo>
                <a:cubicBezTo>
                  <a:pt x="493" y="3180"/>
                  <a:pt x="492" y="3279"/>
                  <a:pt x="497" y="3377"/>
                </a:cubicBezTo>
                <a:cubicBezTo>
                  <a:pt x="500" y="3450"/>
                  <a:pt x="512" y="3521"/>
                  <a:pt x="518" y="3593"/>
                </a:cubicBezTo>
                <a:cubicBezTo>
                  <a:pt x="521" y="3623"/>
                  <a:pt x="519" y="3626"/>
                  <a:pt x="530" y="3654"/>
                </a:cubicBezTo>
              </a:path>
              <a:path w="1330" h="4272" extrusionOk="0">
                <a:moveTo>
                  <a:pt x="723" y="2996"/>
                </a:moveTo>
                <a:cubicBezTo>
                  <a:pt x="728" y="3048"/>
                  <a:pt x="727" y="3099"/>
                  <a:pt x="730" y="3151"/>
                </a:cubicBezTo>
                <a:cubicBezTo>
                  <a:pt x="733" y="3197"/>
                  <a:pt x="742" y="3259"/>
                  <a:pt x="776" y="3294"/>
                </a:cubicBezTo>
                <a:cubicBezTo>
                  <a:pt x="805" y="3324"/>
                  <a:pt x="847" y="3304"/>
                  <a:pt x="873" y="3278"/>
                </a:cubicBezTo>
                <a:cubicBezTo>
                  <a:pt x="881" y="3267"/>
                  <a:pt x="888" y="3257"/>
                  <a:pt x="896" y="3246"/>
                </a:cubicBezTo>
              </a:path>
              <a:path w="1330" h="4272" extrusionOk="0">
                <a:moveTo>
                  <a:pt x="1040" y="2838"/>
                </a:moveTo>
                <a:cubicBezTo>
                  <a:pt x="1047" y="2815"/>
                  <a:pt x="1053" y="2795"/>
                  <a:pt x="1057" y="2772"/>
                </a:cubicBezTo>
                <a:cubicBezTo>
                  <a:pt x="1061" y="2825"/>
                  <a:pt x="1053" y="2876"/>
                  <a:pt x="1049" y="2930"/>
                </a:cubicBezTo>
                <a:cubicBezTo>
                  <a:pt x="1042" y="3029"/>
                  <a:pt x="1035" y="3127"/>
                  <a:pt x="1028" y="3226"/>
                </a:cubicBezTo>
                <a:cubicBezTo>
                  <a:pt x="1022" y="3317"/>
                  <a:pt x="1014" y="3409"/>
                  <a:pt x="1006" y="3500"/>
                </a:cubicBezTo>
                <a:cubicBezTo>
                  <a:pt x="1003" y="3536"/>
                  <a:pt x="1005" y="3640"/>
                  <a:pt x="998" y="3605"/>
                </a:cubicBezTo>
                <a:cubicBezTo>
                  <a:pt x="995" y="3589"/>
                  <a:pt x="992" y="3573"/>
                  <a:pt x="989" y="3557"/>
                </a:cubicBezTo>
              </a:path>
              <a:path w="1330" h="4272" extrusionOk="0">
                <a:moveTo>
                  <a:pt x="633" y="4149"/>
                </a:moveTo>
                <a:cubicBezTo>
                  <a:pt x="629" y="4172"/>
                  <a:pt x="619" y="4188"/>
                  <a:pt x="612" y="4208"/>
                </a:cubicBezTo>
                <a:cubicBezTo>
                  <a:pt x="605" y="4228"/>
                  <a:pt x="605" y="4241"/>
                  <a:pt x="590" y="4256"/>
                </a:cubicBezTo>
                <a:cubicBezTo>
                  <a:pt x="598" y="4239"/>
                  <a:pt x="601" y="4226"/>
                  <a:pt x="607" y="4209"/>
                </a:cubicBezTo>
                <a:cubicBezTo>
                  <a:pt x="609" y="4204"/>
                  <a:pt x="611" y="4199"/>
                  <a:pt x="613" y="4194"/>
                </a:cubicBezTo>
              </a:path>
              <a:path w="1330" h="4272" extrusionOk="0">
                <a:moveTo>
                  <a:pt x="938" y="4218"/>
                </a:moveTo>
                <a:cubicBezTo>
                  <a:pt x="950" y="4210"/>
                  <a:pt x="955" y="4203"/>
                  <a:pt x="964" y="4191"/>
                </a:cubicBezTo>
                <a:cubicBezTo>
                  <a:pt x="967" y="4209"/>
                  <a:pt x="965" y="4220"/>
                  <a:pt x="962" y="4238"/>
                </a:cubicBezTo>
                <a:cubicBezTo>
                  <a:pt x="960" y="4251"/>
                  <a:pt x="942" y="4279"/>
                  <a:pt x="961" y="4261"/>
                </a:cubicBezTo>
              </a:path>
              <a:path w="1330" h="4272" extrusionOk="0">
                <a:moveTo>
                  <a:pt x="1203" y="4202"/>
                </a:moveTo>
                <a:cubicBezTo>
                  <a:pt x="1220" y="4218"/>
                  <a:pt x="1222" y="4220"/>
                  <a:pt x="1245" y="4214"/>
                </a:cubicBezTo>
                <a:cubicBezTo>
                  <a:pt x="1263" y="4209"/>
                  <a:pt x="1280" y="4205"/>
                  <a:pt x="1293" y="4224"/>
                </a:cubicBezTo>
                <a:cubicBezTo>
                  <a:pt x="1305" y="4241"/>
                  <a:pt x="1300" y="4257"/>
                  <a:pt x="1316" y="4270"/>
                </a:cubicBezTo>
                <a:cubicBezTo>
                  <a:pt x="1326" y="4253"/>
                  <a:pt x="1326" y="4248"/>
                  <a:pt x="1329" y="4227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34" name="Ink 5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608263" y="2301875"/>
            <a:ext cx="1220787" cy="382588"/>
          </a:xfrm>
          <a:custGeom>
            <a:avLst/>
            <a:gdLst>
              <a:gd name="T0" fmla="*/ 2147483647 w 3392"/>
              <a:gd name="T1" fmla="*/ 2147483647 h 1065"/>
              <a:gd name="T2" fmla="*/ 2147483647 w 3392"/>
              <a:gd name="T3" fmla="*/ 2147483647 h 1065"/>
              <a:gd name="T4" fmla="*/ 2147483647 w 3392"/>
              <a:gd name="T5" fmla="*/ 2147483647 h 1065"/>
              <a:gd name="T6" fmla="*/ 2147483647 w 3392"/>
              <a:gd name="T7" fmla="*/ 2147483647 h 1065"/>
              <a:gd name="T8" fmla="*/ 2147483647 w 3392"/>
              <a:gd name="T9" fmla="*/ 2147483647 h 1065"/>
              <a:gd name="T10" fmla="*/ 2147483647 w 3392"/>
              <a:gd name="T11" fmla="*/ 2147483647 h 1065"/>
              <a:gd name="T12" fmla="*/ 2147483647 w 3392"/>
              <a:gd name="T13" fmla="*/ 2147483647 h 1065"/>
              <a:gd name="T14" fmla="*/ 2147483647 w 3392"/>
              <a:gd name="T15" fmla="*/ 2147483647 h 1065"/>
              <a:gd name="T16" fmla="*/ 2147483647 w 3392"/>
              <a:gd name="T17" fmla="*/ 2147483647 h 1065"/>
              <a:gd name="T18" fmla="*/ 2147483647 w 3392"/>
              <a:gd name="T19" fmla="*/ 2147483647 h 1065"/>
              <a:gd name="T20" fmla="*/ 2147483647 w 3392"/>
              <a:gd name="T21" fmla="*/ 2147483647 h 1065"/>
              <a:gd name="T22" fmla="*/ 2147483647 w 3392"/>
              <a:gd name="T23" fmla="*/ 2147483647 h 1065"/>
              <a:gd name="T24" fmla="*/ 2147483647 w 3392"/>
              <a:gd name="T25" fmla="*/ 2147483647 h 1065"/>
              <a:gd name="T26" fmla="*/ 2147483647 w 3392"/>
              <a:gd name="T27" fmla="*/ 2147483647 h 1065"/>
              <a:gd name="T28" fmla="*/ 2147483647 w 3392"/>
              <a:gd name="T29" fmla="*/ 2147483647 h 1065"/>
              <a:gd name="T30" fmla="*/ 2147483647 w 3392"/>
              <a:gd name="T31" fmla="*/ 2147483647 h 1065"/>
              <a:gd name="T32" fmla="*/ 2147483647 w 3392"/>
              <a:gd name="T33" fmla="*/ 2147483647 h 1065"/>
              <a:gd name="T34" fmla="*/ 2147483647 w 3392"/>
              <a:gd name="T35" fmla="*/ 2147483647 h 1065"/>
              <a:gd name="T36" fmla="*/ 2147483647 w 3392"/>
              <a:gd name="T37" fmla="*/ 2147483647 h 1065"/>
              <a:gd name="T38" fmla="*/ 2147483647 w 3392"/>
              <a:gd name="T39" fmla="*/ 2147483647 h 1065"/>
              <a:gd name="T40" fmla="*/ 2147483647 w 3392"/>
              <a:gd name="T41" fmla="*/ 2147483647 h 1065"/>
              <a:gd name="T42" fmla="*/ 2147483647 w 3392"/>
              <a:gd name="T43" fmla="*/ 2147483647 h 1065"/>
              <a:gd name="T44" fmla="*/ 2147483647 w 3392"/>
              <a:gd name="T45" fmla="*/ 2147483647 h 1065"/>
              <a:gd name="T46" fmla="*/ 2147483647 w 3392"/>
              <a:gd name="T47" fmla="*/ 2147483647 h 1065"/>
              <a:gd name="T48" fmla="*/ 2147483647 w 3392"/>
              <a:gd name="T49" fmla="*/ 2147483647 h 1065"/>
              <a:gd name="T50" fmla="*/ 2147483647 w 3392"/>
              <a:gd name="T51" fmla="*/ 2147483647 h 1065"/>
              <a:gd name="T52" fmla="*/ 2147483647 w 3392"/>
              <a:gd name="T53" fmla="*/ 2147483647 h 1065"/>
              <a:gd name="T54" fmla="*/ 2147483647 w 3392"/>
              <a:gd name="T55" fmla="*/ 2147483647 h 1065"/>
              <a:gd name="T56" fmla="*/ 2147483647 w 3392"/>
              <a:gd name="T57" fmla="*/ 2147483647 h 1065"/>
              <a:gd name="T58" fmla="*/ 2147483647 w 3392"/>
              <a:gd name="T59" fmla="*/ 2147483647 h 1065"/>
              <a:gd name="T60" fmla="*/ 2147483647 w 3392"/>
              <a:gd name="T61" fmla="*/ 2147483647 h 1065"/>
              <a:gd name="T62" fmla="*/ 2147483647 w 3392"/>
              <a:gd name="T63" fmla="*/ 2147483647 h 1065"/>
              <a:gd name="T64" fmla="*/ 2147483647 w 3392"/>
              <a:gd name="T65" fmla="*/ 2147483647 h 1065"/>
              <a:gd name="T66" fmla="*/ 2147483647 w 3392"/>
              <a:gd name="T67" fmla="*/ 2147483647 h 1065"/>
              <a:gd name="T68" fmla="*/ 2147483647 w 3392"/>
              <a:gd name="T69" fmla="*/ 2147483647 h 1065"/>
              <a:gd name="T70" fmla="*/ 2147483647 w 3392"/>
              <a:gd name="T71" fmla="*/ 2147483647 h 106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392"/>
              <a:gd name="T109" fmla="*/ 0 h 1065"/>
              <a:gd name="T110" fmla="*/ 3392 w 3392"/>
              <a:gd name="T111" fmla="*/ 1065 h 106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392" h="1065" extrusionOk="0">
                <a:moveTo>
                  <a:pt x="3296" y="79"/>
                </a:moveTo>
                <a:cubicBezTo>
                  <a:pt x="3282" y="48"/>
                  <a:pt x="3285" y="30"/>
                  <a:pt x="3251" y="9"/>
                </a:cubicBezTo>
                <a:cubicBezTo>
                  <a:pt x="3206" y="-19"/>
                  <a:pt x="3149" y="12"/>
                  <a:pt x="3113" y="39"/>
                </a:cubicBezTo>
                <a:cubicBezTo>
                  <a:pt x="3024" y="104"/>
                  <a:pt x="2958" y="205"/>
                  <a:pt x="2908" y="302"/>
                </a:cubicBezTo>
                <a:cubicBezTo>
                  <a:pt x="2835" y="444"/>
                  <a:pt x="2770" y="627"/>
                  <a:pt x="2785" y="789"/>
                </a:cubicBezTo>
                <a:cubicBezTo>
                  <a:pt x="2793" y="876"/>
                  <a:pt x="2839" y="951"/>
                  <a:pt x="2933" y="954"/>
                </a:cubicBezTo>
                <a:cubicBezTo>
                  <a:pt x="3034" y="957"/>
                  <a:pt x="3134" y="881"/>
                  <a:pt x="3202" y="815"/>
                </a:cubicBezTo>
                <a:cubicBezTo>
                  <a:pt x="3332" y="688"/>
                  <a:pt x="3449" y="466"/>
                  <a:pt x="3366" y="283"/>
                </a:cubicBezTo>
                <a:cubicBezTo>
                  <a:pt x="3330" y="204"/>
                  <a:pt x="3246" y="167"/>
                  <a:pt x="3166" y="150"/>
                </a:cubicBezTo>
                <a:cubicBezTo>
                  <a:pt x="3074" y="131"/>
                  <a:pt x="2977" y="147"/>
                  <a:pt x="2886" y="165"/>
                </a:cubicBezTo>
                <a:cubicBezTo>
                  <a:pt x="2820" y="180"/>
                  <a:pt x="2799" y="184"/>
                  <a:pt x="2757" y="197"/>
                </a:cubicBezTo>
              </a:path>
              <a:path w="3392" h="1065" extrusionOk="0">
                <a:moveTo>
                  <a:pt x="2420" y="249"/>
                </a:moveTo>
                <a:cubicBezTo>
                  <a:pt x="2392" y="261"/>
                  <a:pt x="2394" y="262"/>
                  <a:pt x="2379" y="292"/>
                </a:cubicBezTo>
                <a:cubicBezTo>
                  <a:pt x="2348" y="354"/>
                  <a:pt x="2334" y="421"/>
                  <a:pt x="2315" y="488"/>
                </a:cubicBezTo>
                <a:cubicBezTo>
                  <a:pt x="2289" y="579"/>
                  <a:pt x="2267" y="671"/>
                  <a:pt x="2244" y="763"/>
                </a:cubicBezTo>
                <a:cubicBezTo>
                  <a:pt x="2229" y="824"/>
                  <a:pt x="2208" y="883"/>
                  <a:pt x="2192" y="943"/>
                </a:cubicBezTo>
                <a:cubicBezTo>
                  <a:pt x="2184" y="974"/>
                  <a:pt x="2182" y="968"/>
                  <a:pt x="2162" y="949"/>
                </a:cubicBezTo>
              </a:path>
              <a:path w="3392" h="1065" extrusionOk="0">
                <a:moveTo>
                  <a:pt x="1521" y="426"/>
                </a:moveTo>
                <a:cubicBezTo>
                  <a:pt x="1471" y="425"/>
                  <a:pt x="1423" y="422"/>
                  <a:pt x="1374" y="418"/>
                </a:cubicBezTo>
                <a:cubicBezTo>
                  <a:pt x="1342" y="415"/>
                  <a:pt x="1339" y="413"/>
                  <a:pt x="1318" y="390"/>
                </a:cubicBezTo>
                <a:cubicBezTo>
                  <a:pt x="1343" y="371"/>
                  <a:pt x="1361" y="359"/>
                  <a:pt x="1392" y="349"/>
                </a:cubicBezTo>
                <a:cubicBezTo>
                  <a:pt x="1447" y="331"/>
                  <a:pt x="1515" y="320"/>
                  <a:pt x="1569" y="346"/>
                </a:cubicBezTo>
                <a:cubicBezTo>
                  <a:pt x="1619" y="370"/>
                  <a:pt x="1605" y="432"/>
                  <a:pt x="1590" y="474"/>
                </a:cubicBezTo>
                <a:cubicBezTo>
                  <a:pt x="1520" y="665"/>
                  <a:pt x="1329" y="809"/>
                  <a:pt x="1281" y="1007"/>
                </a:cubicBezTo>
                <a:cubicBezTo>
                  <a:pt x="1271" y="1047"/>
                  <a:pt x="1294" y="1066"/>
                  <a:pt x="1332" y="1064"/>
                </a:cubicBezTo>
                <a:cubicBezTo>
                  <a:pt x="1378" y="1061"/>
                  <a:pt x="1434" y="1029"/>
                  <a:pt x="1471" y="1004"/>
                </a:cubicBezTo>
                <a:cubicBezTo>
                  <a:pt x="1524" y="967"/>
                  <a:pt x="1564" y="915"/>
                  <a:pt x="1602" y="864"/>
                </a:cubicBezTo>
              </a:path>
              <a:path w="3392" h="1065" extrusionOk="0">
                <a:moveTo>
                  <a:pt x="2385" y="175"/>
                </a:moveTo>
                <a:cubicBezTo>
                  <a:pt x="2319" y="257"/>
                  <a:pt x="2249" y="338"/>
                  <a:pt x="2189" y="424"/>
                </a:cubicBezTo>
                <a:cubicBezTo>
                  <a:pt x="2126" y="513"/>
                  <a:pt x="1995" y="667"/>
                  <a:pt x="1997" y="784"/>
                </a:cubicBezTo>
                <a:cubicBezTo>
                  <a:pt x="2000" y="792"/>
                  <a:pt x="2003" y="801"/>
                  <a:pt x="2006" y="809"/>
                </a:cubicBezTo>
                <a:cubicBezTo>
                  <a:pt x="2069" y="803"/>
                  <a:pt x="2105" y="793"/>
                  <a:pt x="2164" y="759"/>
                </a:cubicBezTo>
                <a:cubicBezTo>
                  <a:pt x="2262" y="702"/>
                  <a:pt x="2355" y="635"/>
                  <a:pt x="2456" y="583"/>
                </a:cubicBezTo>
                <a:cubicBezTo>
                  <a:pt x="2481" y="572"/>
                  <a:pt x="2485" y="567"/>
                  <a:pt x="2501" y="570"/>
                </a:cubicBezTo>
                <a:cubicBezTo>
                  <a:pt x="2485" y="620"/>
                  <a:pt x="2464" y="660"/>
                  <a:pt x="2435" y="707"/>
                </a:cubicBezTo>
                <a:cubicBezTo>
                  <a:pt x="2397" y="769"/>
                  <a:pt x="2357" y="829"/>
                  <a:pt x="2338" y="899"/>
                </a:cubicBezTo>
                <a:cubicBezTo>
                  <a:pt x="2337" y="904"/>
                  <a:pt x="2336" y="910"/>
                  <a:pt x="2335" y="915"/>
                </a:cubicBezTo>
                <a:cubicBezTo>
                  <a:pt x="2396" y="893"/>
                  <a:pt x="2443" y="864"/>
                  <a:pt x="2500" y="817"/>
                </a:cubicBezTo>
                <a:cubicBezTo>
                  <a:pt x="2616" y="723"/>
                  <a:pt x="2723" y="615"/>
                  <a:pt x="2828" y="509"/>
                </a:cubicBezTo>
                <a:cubicBezTo>
                  <a:pt x="2913" y="423"/>
                  <a:pt x="2996" y="335"/>
                  <a:pt x="3088" y="258"/>
                </a:cubicBezTo>
                <a:cubicBezTo>
                  <a:pt x="3113" y="238"/>
                  <a:pt x="3117" y="229"/>
                  <a:pt x="3137" y="236"/>
                </a:cubicBezTo>
                <a:cubicBezTo>
                  <a:pt x="3123" y="295"/>
                  <a:pt x="3103" y="344"/>
                  <a:pt x="3079" y="401"/>
                </a:cubicBezTo>
                <a:cubicBezTo>
                  <a:pt x="3057" y="453"/>
                  <a:pt x="3009" y="534"/>
                  <a:pt x="3022" y="594"/>
                </a:cubicBezTo>
                <a:cubicBezTo>
                  <a:pt x="3026" y="601"/>
                  <a:pt x="3031" y="607"/>
                  <a:pt x="3035" y="614"/>
                </a:cubicBezTo>
                <a:cubicBezTo>
                  <a:pt x="3083" y="614"/>
                  <a:pt x="3115" y="613"/>
                  <a:pt x="3163" y="594"/>
                </a:cubicBezTo>
                <a:cubicBezTo>
                  <a:pt x="3188" y="584"/>
                  <a:pt x="3211" y="577"/>
                  <a:pt x="3236" y="569"/>
                </a:cubicBezTo>
                <a:cubicBezTo>
                  <a:pt x="3210" y="606"/>
                  <a:pt x="3200" y="620"/>
                  <a:pt x="3149" y="632"/>
                </a:cubicBezTo>
                <a:cubicBezTo>
                  <a:pt x="3093" y="642"/>
                  <a:pt x="3071" y="645"/>
                  <a:pt x="3031" y="644"/>
                </a:cubicBezTo>
              </a:path>
              <a:path w="3392" h="1065" extrusionOk="0">
                <a:moveTo>
                  <a:pt x="1158" y="432"/>
                </a:moveTo>
                <a:cubicBezTo>
                  <a:pt x="1210" y="411"/>
                  <a:pt x="1254" y="380"/>
                  <a:pt x="1303" y="351"/>
                </a:cubicBezTo>
                <a:cubicBezTo>
                  <a:pt x="1341" y="329"/>
                  <a:pt x="1402" y="279"/>
                  <a:pt x="1450" y="286"/>
                </a:cubicBezTo>
                <a:cubicBezTo>
                  <a:pt x="1457" y="290"/>
                  <a:pt x="1465" y="293"/>
                  <a:pt x="1472" y="297"/>
                </a:cubicBezTo>
                <a:cubicBezTo>
                  <a:pt x="1477" y="370"/>
                  <a:pt x="1448" y="429"/>
                  <a:pt x="1423" y="498"/>
                </a:cubicBezTo>
                <a:cubicBezTo>
                  <a:pt x="1383" y="609"/>
                  <a:pt x="1321" y="743"/>
                  <a:pt x="1332" y="864"/>
                </a:cubicBezTo>
                <a:cubicBezTo>
                  <a:pt x="1339" y="934"/>
                  <a:pt x="1387" y="964"/>
                  <a:pt x="1451" y="975"/>
                </a:cubicBezTo>
                <a:cubicBezTo>
                  <a:pt x="1495" y="983"/>
                  <a:pt x="1540" y="977"/>
                  <a:pt x="1583" y="967"/>
                </a:cubicBezTo>
                <a:cubicBezTo>
                  <a:pt x="1529" y="957"/>
                  <a:pt x="1475" y="962"/>
                  <a:pt x="1418" y="959"/>
                </a:cubicBezTo>
                <a:cubicBezTo>
                  <a:pt x="1359" y="955"/>
                  <a:pt x="1340" y="954"/>
                  <a:pt x="1301" y="945"/>
                </a:cubicBezTo>
              </a:path>
              <a:path w="3392" h="1065" extrusionOk="0">
                <a:moveTo>
                  <a:pt x="244" y="272"/>
                </a:moveTo>
                <a:cubicBezTo>
                  <a:pt x="259" y="252"/>
                  <a:pt x="271" y="235"/>
                  <a:pt x="285" y="218"/>
                </a:cubicBezTo>
                <a:cubicBezTo>
                  <a:pt x="312" y="186"/>
                  <a:pt x="363" y="169"/>
                  <a:pt x="402" y="154"/>
                </a:cubicBezTo>
                <a:cubicBezTo>
                  <a:pt x="462" y="131"/>
                  <a:pt x="528" y="119"/>
                  <a:pt x="592" y="117"/>
                </a:cubicBezTo>
                <a:cubicBezTo>
                  <a:pt x="628" y="116"/>
                  <a:pt x="691" y="114"/>
                  <a:pt x="689" y="167"/>
                </a:cubicBezTo>
                <a:cubicBezTo>
                  <a:pt x="687" y="225"/>
                  <a:pt x="616" y="286"/>
                  <a:pt x="581" y="325"/>
                </a:cubicBezTo>
                <a:cubicBezTo>
                  <a:pt x="517" y="397"/>
                  <a:pt x="425" y="464"/>
                  <a:pt x="388" y="556"/>
                </a:cubicBezTo>
                <a:cubicBezTo>
                  <a:pt x="363" y="617"/>
                  <a:pt x="382" y="670"/>
                  <a:pt x="419" y="721"/>
                </a:cubicBezTo>
                <a:cubicBezTo>
                  <a:pt x="482" y="807"/>
                  <a:pt x="582" y="835"/>
                  <a:pt x="651" y="907"/>
                </a:cubicBezTo>
                <a:cubicBezTo>
                  <a:pt x="653" y="911"/>
                  <a:pt x="655" y="916"/>
                  <a:pt x="657" y="920"/>
                </a:cubicBezTo>
                <a:cubicBezTo>
                  <a:pt x="615" y="923"/>
                  <a:pt x="572" y="924"/>
                  <a:pt x="530" y="925"/>
                </a:cubicBezTo>
                <a:cubicBezTo>
                  <a:pt x="420" y="928"/>
                  <a:pt x="310" y="932"/>
                  <a:pt x="200" y="936"/>
                </a:cubicBezTo>
                <a:cubicBezTo>
                  <a:pt x="143" y="938"/>
                  <a:pt x="76" y="952"/>
                  <a:pt x="19" y="942"/>
                </a:cubicBezTo>
                <a:cubicBezTo>
                  <a:pt x="2" y="942"/>
                  <a:pt x="-6" y="943"/>
                  <a:pt x="10" y="936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35" name="Ink 5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282825" y="2209800"/>
            <a:ext cx="588963" cy="444500"/>
          </a:xfrm>
          <a:custGeom>
            <a:avLst/>
            <a:gdLst>
              <a:gd name="T0" fmla="*/ 2147483647 w 1637"/>
              <a:gd name="T1" fmla="*/ 2147483647 h 1235"/>
              <a:gd name="T2" fmla="*/ 2147483647 w 1637"/>
              <a:gd name="T3" fmla="*/ 2147483647 h 1235"/>
              <a:gd name="T4" fmla="*/ 2147483647 w 1637"/>
              <a:gd name="T5" fmla="*/ 2147483647 h 1235"/>
              <a:gd name="T6" fmla="*/ 2147483647 w 1637"/>
              <a:gd name="T7" fmla="*/ 2147483647 h 1235"/>
              <a:gd name="T8" fmla="*/ 2147483647 w 1637"/>
              <a:gd name="T9" fmla="*/ 2147483647 h 1235"/>
              <a:gd name="T10" fmla="*/ 2147483647 w 1637"/>
              <a:gd name="T11" fmla="*/ 2147483647 h 1235"/>
              <a:gd name="T12" fmla="*/ 2147483647 w 1637"/>
              <a:gd name="T13" fmla="*/ 2147483647 h 1235"/>
              <a:gd name="T14" fmla="*/ 2147483647 w 1637"/>
              <a:gd name="T15" fmla="*/ 2147483647 h 1235"/>
              <a:gd name="T16" fmla="*/ 2147483647 w 1637"/>
              <a:gd name="T17" fmla="*/ 2147483647 h 1235"/>
              <a:gd name="T18" fmla="*/ 2147483647 w 1637"/>
              <a:gd name="T19" fmla="*/ 2147483647 h 1235"/>
              <a:gd name="T20" fmla="*/ 2147483647 w 1637"/>
              <a:gd name="T21" fmla="*/ 2147483647 h 1235"/>
              <a:gd name="T22" fmla="*/ 2147483647 w 1637"/>
              <a:gd name="T23" fmla="*/ 2147483647 h 1235"/>
              <a:gd name="T24" fmla="*/ 2147483647 w 1637"/>
              <a:gd name="T25" fmla="*/ 2147483647 h 1235"/>
              <a:gd name="T26" fmla="*/ 2147483647 w 1637"/>
              <a:gd name="T27" fmla="*/ 2147483647 h 1235"/>
              <a:gd name="T28" fmla="*/ 2147483647 w 1637"/>
              <a:gd name="T29" fmla="*/ 2147483647 h 1235"/>
              <a:gd name="T30" fmla="*/ 2147483647 w 1637"/>
              <a:gd name="T31" fmla="*/ 2147483647 h 1235"/>
              <a:gd name="T32" fmla="*/ 2147483647 w 1637"/>
              <a:gd name="T33" fmla="*/ 2147483647 h 1235"/>
              <a:gd name="T34" fmla="*/ 2147483647 w 1637"/>
              <a:gd name="T35" fmla="*/ 2147483647 h 1235"/>
              <a:gd name="T36" fmla="*/ 2147483647 w 1637"/>
              <a:gd name="T37" fmla="*/ 2147483647 h 1235"/>
              <a:gd name="T38" fmla="*/ 2147483647 w 1637"/>
              <a:gd name="T39" fmla="*/ 2147483647 h 1235"/>
              <a:gd name="T40" fmla="*/ 2147483647 w 1637"/>
              <a:gd name="T41" fmla="*/ 2147483647 h 1235"/>
              <a:gd name="T42" fmla="*/ 2147483647 w 1637"/>
              <a:gd name="T43" fmla="*/ 2147483647 h 1235"/>
              <a:gd name="T44" fmla="*/ 2147483647 w 1637"/>
              <a:gd name="T45" fmla="*/ 2147483647 h 1235"/>
              <a:gd name="T46" fmla="*/ 2147483647 w 1637"/>
              <a:gd name="T47" fmla="*/ 0 h 1235"/>
              <a:gd name="T48" fmla="*/ 2147483647 w 1637"/>
              <a:gd name="T49" fmla="*/ 2147483647 h 1235"/>
              <a:gd name="T50" fmla="*/ 2147483647 w 1637"/>
              <a:gd name="T51" fmla="*/ 2147483647 h 1235"/>
              <a:gd name="T52" fmla="*/ 2147483647 w 1637"/>
              <a:gd name="T53" fmla="*/ 2147483647 h 1235"/>
              <a:gd name="T54" fmla="*/ 2147483647 w 1637"/>
              <a:gd name="T55" fmla="*/ 2147483647 h 1235"/>
              <a:gd name="T56" fmla="*/ 2147483647 w 1637"/>
              <a:gd name="T57" fmla="*/ 2147483647 h 1235"/>
              <a:gd name="T58" fmla="*/ 0 w 1637"/>
              <a:gd name="T59" fmla="*/ 2147483647 h 1235"/>
              <a:gd name="T60" fmla="*/ 2147483647 w 1637"/>
              <a:gd name="T61" fmla="*/ 2147483647 h 1235"/>
              <a:gd name="T62" fmla="*/ 2147483647 w 1637"/>
              <a:gd name="T63" fmla="*/ 2147483647 h 1235"/>
              <a:gd name="T64" fmla="*/ 2147483647 w 1637"/>
              <a:gd name="T65" fmla="*/ 2147483647 h 1235"/>
              <a:gd name="T66" fmla="*/ 2147483647 w 1637"/>
              <a:gd name="T67" fmla="*/ 2147483647 h 1235"/>
              <a:gd name="T68" fmla="*/ 2147483647 w 1637"/>
              <a:gd name="T69" fmla="*/ 2147483647 h 123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637"/>
              <a:gd name="T106" fmla="*/ 0 h 1235"/>
              <a:gd name="T107" fmla="*/ 1637 w 1637"/>
              <a:gd name="T108" fmla="*/ 1235 h 123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637" h="1235" extrusionOk="0">
                <a:moveTo>
                  <a:pt x="1495" y="420"/>
                </a:moveTo>
                <a:cubicBezTo>
                  <a:pt x="1509" y="399"/>
                  <a:pt x="1533" y="373"/>
                  <a:pt x="1542" y="349"/>
                </a:cubicBezTo>
                <a:cubicBezTo>
                  <a:pt x="1541" y="346"/>
                  <a:pt x="1541" y="343"/>
                  <a:pt x="1540" y="340"/>
                </a:cubicBezTo>
                <a:cubicBezTo>
                  <a:pt x="1488" y="366"/>
                  <a:pt x="1448" y="400"/>
                  <a:pt x="1404" y="438"/>
                </a:cubicBezTo>
                <a:cubicBezTo>
                  <a:pt x="1344" y="490"/>
                  <a:pt x="1284" y="541"/>
                  <a:pt x="1233" y="602"/>
                </a:cubicBezTo>
                <a:cubicBezTo>
                  <a:pt x="1213" y="628"/>
                  <a:pt x="1208" y="633"/>
                  <a:pt x="1202" y="653"/>
                </a:cubicBezTo>
                <a:cubicBezTo>
                  <a:pt x="1264" y="645"/>
                  <a:pt x="1315" y="616"/>
                  <a:pt x="1372" y="588"/>
                </a:cubicBezTo>
                <a:cubicBezTo>
                  <a:pt x="1429" y="559"/>
                  <a:pt x="1498" y="509"/>
                  <a:pt x="1564" y="505"/>
                </a:cubicBezTo>
                <a:cubicBezTo>
                  <a:pt x="1573" y="507"/>
                  <a:pt x="1582" y="508"/>
                  <a:pt x="1591" y="510"/>
                </a:cubicBezTo>
                <a:cubicBezTo>
                  <a:pt x="1609" y="571"/>
                  <a:pt x="1578" y="623"/>
                  <a:pt x="1550" y="680"/>
                </a:cubicBezTo>
                <a:cubicBezTo>
                  <a:pt x="1501" y="781"/>
                  <a:pt x="1438" y="873"/>
                  <a:pt x="1379" y="968"/>
                </a:cubicBezTo>
                <a:cubicBezTo>
                  <a:pt x="1354" y="1009"/>
                  <a:pt x="1331" y="1049"/>
                  <a:pt x="1310" y="1092"/>
                </a:cubicBezTo>
                <a:cubicBezTo>
                  <a:pt x="1374" y="1065"/>
                  <a:pt x="1420" y="1021"/>
                  <a:pt x="1470" y="972"/>
                </a:cubicBezTo>
                <a:cubicBezTo>
                  <a:pt x="1527" y="916"/>
                  <a:pt x="1582" y="858"/>
                  <a:pt x="1636" y="799"/>
                </a:cubicBezTo>
                <a:cubicBezTo>
                  <a:pt x="1578" y="903"/>
                  <a:pt x="1505" y="999"/>
                  <a:pt x="1438" y="1098"/>
                </a:cubicBezTo>
                <a:cubicBezTo>
                  <a:pt x="1409" y="1141"/>
                  <a:pt x="1377" y="1183"/>
                  <a:pt x="1348" y="1225"/>
                </a:cubicBezTo>
                <a:cubicBezTo>
                  <a:pt x="1347" y="1228"/>
                  <a:pt x="1345" y="1231"/>
                  <a:pt x="1344" y="1234"/>
                </a:cubicBezTo>
                <a:cubicBezTo>
                  <a:pt x="1333" y="1203"/>
                  <a:pt x="1323" y="1170"/>
                  <a:pt x="1310" y="1140"/>
                </a:cubicBezTo>
                <a:cubicBezTo>
                  <a:pt x="1303" y="1126"/>
                  <a:pt x="1297" y="1112"/>
                  <a:pt x="1290" y="1098"/>
                </a:cubicBezTo>
              </a:path>
              <a:path w="1637" h="1235" extrusionOk="0">
                <a:moveTo>
                  <a:pt x="132" y="349"/>
                </a:moveTo>
                <a:cubicBezTo>
                  <a:pt x="107" y="348"/>
                  <a:pt x="93" y="348"/>
                  <a:pt x="68" y="354"/>
                </a:cubicBezTo>
                <a:cubicBezTo>
                  <a:pt x="98" y="356"/>
                  <a:pt x="111" y="359"/>
                  <a:pt x="144" y="347"/>
                </a:cubicBezTo>
                <a:cubicBezTo>
                  <a:pt x="328" y="283"/>
                  <a:pt x="504" y="151"/>
                  <a:pt x="665" y="42"/>
                </a:cubicBezTo>
                <a:cubicBezTo>
                  <a:pt x="685" y="29"/>
                  <a:pt x="704" y="14"/>
                  <a:pt x="724" y="0"/>
                </a:cubicBezTo>
                <a:cubicBezTo>
                  <a:pt x="709" y="35"/>
                  <a:pt x="693" y="72"/>
                  <a:pt x="674" y="107"/>
                </a:cubicBezTo>
                <a:cubicBezTo>
                  <a:pt x="634" y="181"/>
                  <a:pt x="594" y="255"/>
                  <a:pt x="556" y="331"/>
                </a:cubicBezTo>
                <a:cubicBezTo>
                  <a:pt x="491" y="461"/>
                  <a:pt x="431" y="594"/>
                  <a:pt x="395" y="735"/>
                </a:cubicBezTo>
                <a:cubicBezTo>
                  <a:pt x="393" y="744"/>
                  <a:pt x="370" y="903"/>
                  <a:pt x="362" y="904"/>
                </a:cubicBezTo>
                <a:cubicBezTo>
                  <a:pt x="339" y="908"/>
                  <a:pt x="340" y="864"/>
                  <a:pt x="325" y="846"/>
                </a:cubicBezTo>
              </a:path>
              <a:path w="1637" h="1235" extrusionOk="0">
                <a:moveTo>
                  <a:pt x="0" y="980"/>
                </a:moveTo>
                <a:cubicBezTo>
                  <a:pt x="34" y="975"/>
                  <a:pt x="65" y="965"/>
                  <a:pt x="101" y="954"/>
                </a:cubicBezTo>
                <a:cubicBezTo>
                  <a:pt x="204" y="923"/>
                  <a:pt x="307" y="898"/>
                  <a:pt x="413" y="878"/>
                </a:cubicBezTo>
                <a:cubicBezTo>
                  <a:pt x="534" y="855"/>
                  <a:pt x="656" y="834"/>
                  <a:pt x="779" y="821"/>
                </a:cubicBezTo>
                <a:cubicBezTo>
                  <a:pt x="833" y="815"/>
                  <a:pt x="898" y="805"/>
                  <a:pt x="953" y="814"/>
                </a:cubicBezTo>
                <a:cubicBezTo>
                  <a:pt x="967" y="815"/>
                  <a:pt x="972" y="816"/>
                  <a:pt x="981" y="821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36" name="Ink 5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830638" y="2474913"/>
            <a:ext cx="1157287" cy="1049337"/>
          </a:xfrm>
          <a:custGeom>
            <a:avLst/>
            <a:gdLst>
              <a:gd name="T0" fmla="*/ 2147483647 w 3214"/>
              <a:gd name="T1" fmla="*/ 2147483647 h 2918"/>
              <a:gd name="T2" fmla="*/ 2147483647 w 3214"/>
              <a:gd name="T3" fmla="*/ 2147483647 h 2918"/>
              <a:gd name="T4" fmla="*/ 2147483647 w 3214"/>
              <a:gd name="T5" fmla="*/ 2147483647 h 2918"/>
              <a:gd name="T6" fmla="*/ 2147483647 w 3214"/>
              <a:gd name="T7" fmla="*/ 2147483647 h 2918"/>
              <a:gd name="T8" fmla="*/ 2147483647 w 3214"/>
              <a:gd name="T9" fmla="*/ 2147483647 h 2918"/>
              <a:gd name="T10" fmla="*/ 2147483647 w 3214"/>
              <a:gd name="T11" fmla="*/ 2147483647 h 2918"/>
              <a:gd name="T12" fmla="*/ 2147483647 w 3214"/>
              <a:gd name="T13" fmla="*/ 2147483647 h 2918"/>
              <a:gd name="T14" fmla="*/ 2147483647 w 3214"/>
              <a:gd name="T15" fmla="*/ 2147483647 h 2918"/>
              <a:gd name="T16" fmla="*/ 2147483647 w 3214"/>
              <a:gd name="T17" fmla="*/ 2147483647 h 2918"/>
              <a:gd name="T18" fmla="*/ 2147483647 w 3214"/>
              <a:gd name="T19" fmla="*/ 2147483647 h 2918"/>
              <a:gd name="T20" fmla="*/ 2147483647 w 3214"/>
              <a:gd name="T21" fmla="*/ 2147483647 h 2918"/>
              <a:gd name="T22" fmla="*/ 2147483647 w 3214"/>
              <a:gd name="T23" fmla="*/ 2147483647 h 2918"/>
              <a:gd name="T24" fmla="*/ 2147483647 w 3214"/>
              <a:gd name="T25" fmla="*/ 2147483647 h 2918"/>
              <a:gd name="T26" fmla="*/ 2147483647 w 3214"/>
              <a:gd name="T27" fmla="*/ 2147483647 h 291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214"/>
              <a:gd name="T43" fmla="*/ 0 h 2918"/>
              <a:gd name="T44" fmla="*/ 3214 w 3214"/>
              <a:gd name="T45" fmla="*/ 2918 h 291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214" h="2918" extrusionOk="0">
                <a:moveTo>
                  <a:pt x="88" y="376"/>
                </a:moveTo>
                <a:cubicBezTo>
                  <a:pt x="47" y="299"/>
                  <a:pt x="-14" y="270"/>
                  <a:pt x="14" y="177"/>
                </a:cubicBezTo>
                <a:cubicBezTo>
                  <a:pt x="35" y="105"/>
                  <a:pt x="143" y="71"/>
                  <a:pt x="203" y="51"/>
                </a:cubicBezTo>
                <a:cubicBezTo>
                  <a:pt x="841" y="-161"/>
                  <a:pt x="1659" y="241"/>
                  <a:pt x="1838" y="895"/>
                </a:cubicBezTo>
                <a:cubicBezTo>
                  <a:pt x="1974" y="1394"/>
                  <a:pt x="1682" y="1907"/>
                  <a:pt x="1817" y="2399"/>
                </a:cubicBezTo>
                <a:cubicBezTo>
                  <a:pt x="1859" y="2553"/>
                  <a:pt x="1974" y="2614"/>
                  <a:pt x="2125" y="2629"/>
                </a:cubicBezTo>
                <a:cubicBezTo>
                  <a:pt x="2403" y="2657"/>
                  <a:pt x="2769" y="2586"/>
                  <a:pt x="3031" y="2483"/>
                </a:cubicBezTo>
                <a:cubicBezTo>
                  <a:pt x="3039" y="2480"/>
                  <a:pt x="3053" y="2465"/>
                  <a:pt x="3057" y="2463"/>
                </a:cubicBezTo>
                <a:cubicBezTo>
                  <a:pt x="2932" y="2391"/>
                  <a:pt x="2811" y="2334"/>
                  <a:pt x="2675" y="2288"/>
                </a:cubicBezTo>
                <a:cubicBezTo>
                  <a:pt x="2718" y="2309"/>
                  <a:pt x="2760" y="2335"/>
                  <a:pt x="2805" y="2354"/>
                </a:cubicBezTo>
                <a:cubicBezTo>
                  <a:pt x="2939" y="2411"/>
                  <a:pt x="3084" y="2459"/>
                  <a:pt x="3212" y="2516"/>
                </a:cubicBezTo>
                <a:cubicBezTo>
                  <a:pt x="3188" y="2544"/>
                  <a:pt x="3165" y="2581"/>
                  <a:pt x="3133" y="2611"/>
                </a:cubicBezTo>
                <a:cubicBezTo>
                  <a:pt x="3075" y="2665"/>
                  <a:pt x="2922" y="2763"/>
                  <a:pt x="2918" y="2854"/>
                </a:cubicBezTo>
                <a:cubicBezTo>
                  <a:pt x="2917" y="2886"/>
                  <a:pt x="2955" y="2888"/>
                  <a:pt x="2961" y="2917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37" name="Ink 5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26238" y="4821238"/>
            <a:ext cx="177800" cy="257175"/>
          </a:xfrm>
          <a:custGeom>
            <a:avLst/>
            <a:gdLst>
              <a:gd name="T0" fmla="*/ 2147483647 w 492"/>
              <a:gd name="T1" fmla="*/ 2147483647 h 714"/>
              <a:gd name="T2" fmla="*/ 2147483647 w 492"/>
              <a:gd name="T3" fmla="*/ 0 h 714"/>
              <a:gd name="T4" fmla="*/ 2147483647 w 492"/>
              <a:gd name="T5" fmla="*/ 2147483647 h 714"/>
              <a:gd name="T6" fmla="*/ 0 w 492"/>
              <a:gd name="T7" fmla="*/ 2147483647 h 714"/>
              <a:gd name="T8" fmla="*/ 2147483647 w 492"/>
              <a:gd name="T9" fmla="*/ 2147483647 h 714"/>
              <a:gd name="T10" fmla="*/ 2147483647 w 492"/>
              <a:gd name="T11" fmla="*/ 2147483647 h 714"/>
              <a:gd name="T12" fmla="*/ 2147483647 w 492"/>
              <a:gd name="T13" fmla="*/ 2147483647 h 714"/>
              <a:gd name="T14" fmla="*/ 2147483647 w 492"/>
              <a:gd name="T15" fmla="*/ 2147483647 h 714"/>
              <a:gd name="T16" fmla="*/ 2147483647 w 492"/>
              <a:gd name="T17" fmla="*/ 2147483647 h 714"/>
              <a:gd name="T18" fmla="*/ 2147483647 w 492"/>
              <a:gd name="T19" fmla="*/ 2147483647 h 714"/>
              <a:gd name="T20" fmla="*/ 2147483647 w 492"/>
              <a:gd name="T21" fmla="*/ 2147483647 h 714"/>
              <a:gd name="T22" fmla="*/ 2147483647 w 492"/>
              <a:gd name="T23" fmla="*/ 2147483647 h 714"/>
              <a:gd name="T24" fmla="*/ 2147483647 w 492"/>
              <a:gd name="T25" fmla="*/ 2147483647 h 714"/>
              <a:gd name="T26" fmla="*/ 2147483647 w 492"/>
              <a:gd name="T27" fmla="*/ 2147483647 h 714"/>
              <a:gd name="T28" fmla="*/ 2147483647 w 492"/>
              <a:gd name="T29" fmla="*/ 2147483647 h 714"/>
              <a:gd name="T30" fmla="*/ 2147483647 w 492"/>
              <a:gd name="T31" fmla="*/ 2147483647 h 7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492"/>
              <a:gd name="T49" fmla="*/ 0 h 714"/>
              <a:gd name="T50" fmla="*/ 492 w 492"/>
              <a:gd name="T51" fmla="*/ 714 h 71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492" h="714" extrusionOk="0">
                <a:moveTo>
                  <a:pt x="161" y="133"/>
                </a:moveTo>
                <a:cubicBezTo>
                  <a:pt x="188" y="89"/>
                  <a:pt x="219" y="49"/>
                  <a:pt x="233" y="0"/>
                </a:cubicBezTo>
                <a:cubicBezTo>
                  <a:pt x="198" y="53"/>
                  <a:pt x="158" y="102"/>
                  <a:pt x="118" y="151"/>
                </a:cubicBezTo>
                <a:cubicBezTo>
                  <a:pt x="79" y="199"/>
                  <a:pt x="40" y="246"/>
                  <a:pt x="0" y="293"/>
                </a:cubicBezTo>
                <a:cubicBezTo>
                  <a:pt x="38" y="257"/>
                  <a:pt x="75" y="221"/>
                  <a:pt x="113" y="185"/>
                </a:cubicBezTo>
                <a:cubicBezTo>
                  <a:pt x="151" y="149"/>
                  <a:pt x="186" y="113"/>
                  <a:pt x="236" y="96"/>
                </a:cubicBezTo>
                <a:cubicBezTo>
                  <a:pt x="225" y="155"/>
                  <a:pt x="207" y="195"/>
                  <a:pt x="172" y="250"/>
                </a:cubicBezTo>
                <a:cubicBezTo>
                  <a:pt x="124" y="326"/>
                  <a:pt x="69" y="397"/>
                  <a:pt x="22" y="473"/>
                </a:cubicBezTo>
                <a:cubicBezTo>
                  <a:pt x="11" y="495"/>
                  <a:pt x="4" y="497"/>
                  <a:pt x="9" y="511"/>
                </a:cubicBezTo>
                <a:cubicBezTo>
                  <a:pt x="75" y="487"/>
                  <a:pt x="132" y="446"/>
                  <a:pt x="194" y="412"/>
                </a:cubicBezTo>
                <a:cubicBezTo>
                  <a:pt x="283" y="363"/>
                  <a:pt x="368" y="308"/>
                  <a:pt x="471" y="314"/>
                </a:cubicBezTo>
                <a:cubicBezTo>
                  <a:pt x="502" y="368"/>
                  <a:pt x="487" y="408"/>
                  <a:pt x="459" y="466"/>
                </a:cubicBezTo>
                <a:cubicBezTo>
                  <a:pt x="421" y="544"/>
                  <a:pt x="364" y="616"/>
                  <a:pt x="303" y="678"/>
                </a:cubicBezTo>
                <a:cubicBezTo>
                  <a:pt x="288" y="693"/>
                  <a:pt x="275" y="701"/>
                  <a:pt x="259" y="713"/>
                </a:cubicBezTo>
                <a:cubicBezTo>
                  <a:pt x="287" y="674"/>
                  <a:pt x="314" y="642"/>
                  <a:pt x="346" y="607"/>
                </a:cubicBezTo>
                <a:cubicBezTo>
                  <a:pt x="384" y="566"/>
                  <a:pt x="423" y="527"/>
                  <a:pt x="464" y="488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38" name="Ink 5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159625" y="4816475"/>
            <a:ext cx="249238" cy="447675"/>
          </a:xfrm>
          <a:custGeom>
            <a:avLst/>
            <a:gdLst>
              <a:gd name="T0" fmla="*/ 0 w 692"/>
              <a:gd name="T1" fmla="*/ 2147483647 h 1243"/>
              <a:gd name="T2" fmla="*/ 2147483647 w 692"/>
              <a:gd name="T3" fmla="*/ 2147483647 h 1243"/>
              <a:gd name="T4" fmla="*/ 2147483647 w 692"/>
              <a:gd name="T5" fmla="*/ 2147483647 h 1243"/>
              <a:gd name="T6" fmla="*/ 2147483647 w 692"/>
              <a:gd name="T7" fmla="*/ 2147483647 h 1243"/>
              <a:gd name="T8" fmla="*/ 2147483647 w 692"/>
              <a:gd name="T9" fmla="*/ 2147483647 h 1243"/>
              <a:gd name="T10" fmla="*/ 2147483647 w 692"/>
              <a:gd name="T11" fmla="*/ 2147483647 h 1243"/>
              <a:gd name="T12" fmla="*/ 2147483647 w 692"/>
              <a:gd name="T13" fmla="*/ 2147483647 h 1243"/>
              <a:gd name="T14" fmla="*/ 2147483647 w 692"/>
              <a:gd name="T15" fmla="*/ 2147483647 h 1243"/>
              <a:gd name="T16" fmla="*/ 2147483647 w 692"/>
              <a:gd name="T17" fmla="*/ 2147483647 h 1243"/>
              <a:gd name="T18" fmla="*/ 2147483647 w 692"/>
              <a:gd name="T19" fmla="*/ 2147483647 h 1243"/>
              <a:gd name="T20" fmla="*/ 2147483647 w 692"/>
              <a:gd name="T21" fmla="*/ 2147483647 h 1243"/>
              <a:gd name="T22" fmla="*/ 2147483647 w 692"/>
              <a:gd name="T23" fmla="*/ 2147483647 h 1243"/>
              <a:gd name="T24" fmla="*/ 2147483647 w 692"/>
              <a:gd name="T25" fmla="*/ 2147483647 h 12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92"/>
              <a:gd name="T40" fmla="*/ 0 h 1243"/>
              <a:gd name="T41" fmla="*/ 692 w 692"/>
              <a:gd name="T42" fmla="*/ 1243 h 12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92" h="1243" extrusionOk="0">
                <a:moveTo>
                  <a:pt x="0" y="265"/>
                </a:moveTo>
                <a:cubicBezTo>
                  <a:pt x="35" y="224"/>
                  <a:pt x="69" y="191"/>
                  <a:pt x="109" y="155"/>
                </a:cubicBezTo>
                <a:cubicBezTo>
                  <a:pt x="167" y="104"/>
                  <a:pt x="227" y="58"/>
                  <a:pt x="298" y="27"/>
                </a:cubicBezTo>
                <a:cubicBezTo>
                  <a:pt x="364" y="-2"/>
                  <a:pt x="452" y="-19"/>
                  <a:pt x="512" y="32"/>
                </a:cubicBezTo>
                <a:cubicBezTo>
                  <a:pt x="560" y="73"/>
                  <a:pt x="560" y="145"/>
                  <a:pt x="547" y="201"/>
                </a:cubicBezTo>
                <a:cubicBezTo>
                  <a:pt x="519" y="322"/>
                  <a:pt x="435" y="422"/>
                  <a:pt x="382" y="532"/>
                </a:cubicBezTo>
                <a:cubicBezTo>
                  <a:pt x="352" y="595"/>
                  <a:pt x="346" y="649"/>
                  <a:pt x="375" y="714"/>
                </a:cubicBezTo>
                <a:cubicBezTo>
                  <a:pt x="417" y="809"/>
                  <a:pt x="505" y="885"/>
                  <a:pt x="578" y="955"/>
                </a:cubicBezTo>
                <a:cubicBezTo>
                  <a:pt x="604" y="980"/>
                  <a:pt x="703" y="1055"/>
                  <a:pt x="691" y="1102"/>
                </a:cubicBezTo>
                <a:cubicBezTo>
                  <a:pt x="677" y="1156"/>
                  <a:pt x="621" y="1177"/>
                  <a:pt x="573" y="1194"/>
                </a:cubicBezTo>
                <a:cubicBezTo>
                  <a:pt x="475" y="1228"/>
                  <a:pt x="361" y="1251"/>
                  <a:pt x="257" y="1242"/>
                </a:cubicBezTo>
                <a:cubicBezTo>
                  <a:pt x="212" y="1238"/>
                  <a:pt x="131" y="1227"/>
                  <a:pt x="111" y="1177"/>
                </a:cubicBezTo>
                <a:cubicBezTo>
                  <a:pt x="110" y="1167"/>
                  <a:pt x="109" y="1156"/>
                  <a:pt x="108" y="1146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57200" y="990600"/>
            <a:ext cx="8218488" cy="180975"/>
            <a:chOff x="295" y="1311"/>
            <a:chExt cx="5177" cy="114"/>
          </a:xfrm>
        </p:grpSpPr>
        <p:sp>
          <p:nvSpPr>
            <p:cNvPr id="81959" name="Rectangle 3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60" name="Rectangle 4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2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8192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3925" y="21431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 b="1">
                <a:solidFill>
                  <a:schemeClr val="tx2"/>
                </a:solidFill>
                <a:latin typeface="Courier New" pitchFamily="49" charset="0"/>
              </a:rPr>
              <a:t>jump</a:t>
            </a:r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s</a:t>
            </a:r>
          </a:p>
        </p:txBody>
      </p:sp>
      <p:sp>
        <p:nvSpPr>
          <p:cNvPr id="81925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65163" y="1295400"/>
            <a:ext cx="3348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 i="1"/>
              <a:t>Unconditional</a:t>
            </a:r>
            <a:r>
              <a:rPr lang="en-US"/>
              <a:t> jump</a:t>
            </a:r>
          </a:p>
        </p:txBody>
      </p:sp>
      <p:sp>
        <p:nvSpPr>
          <p:cNvPr id="81926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2590800"/>
            <a:ext cx="3348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 i="1"/>
              <a:t>Conditional</a:t>
            </a:r>
            <a:r>
              <a:rPr lang="en-US"/>
              <a:t> jumps</a:t>
            </a:r>
          </a:p>
        </p:txBody>
      </p:sp>
      <p:sp>
        <p:nvSpPr>
          <p:cNvPr id="81927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66788" y="1879600"/>
            <a:ext cx="21859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3200" b="1">
                <a:solidFill>
                  <a:srgbClr val="0A04EB"/>
                </a:solidFill>
                <a:latin typeface="Courier New" pitchFamily="49" charset="0"/>
              </a:rPr>
              <a:t>jump </a:t>
            </a:r>
            <a:r>
              <a:rPr lang="en-US" sz="3200" b="1">
                <a:solidFill>
                  <a:srgbClr val="B003D1"/>
                </a:solidFill>
                <a:latin typeface="Courier New" pitchFamily="49" charset="0"/>
              </a:rPr>
              <a:t>42</a:t>
            </a:r>
            <a:endParaRPr lang="en-US" sz="32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1928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66788" y="3124200"/>
            <a:ext cx="29194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3200" b="1">
                <a:solidFill>
                  <a:srgbClr val="0A04EB"/>
                </a:solidFill>
                <a:latin typeface="Courier New" pitchFamily="49" charset="0"/>
              </a:rPr>
              <a:t>jeqz r1 </a:t>
            </a:r>
            <a:r>
              <a:rPr lang="en-US" sz="3200" b="1">
                <a:solidFill>
                  <a:srgbClr val="B003D1"/>
                </a:solidFill>
                <a:latin typeface="Courier New" pitchFamily="49" charset="0"/>
              </a:rPr>
              <a:t>#</a:t>
            </a:r>
            <a:r>
              <a:rPr lang="en-US" sz="3200" b="1">
                <a:solidFill>
                  <a:srgbClr val="0A04EB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81929" name="Rectangle 1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74725" y="3698875"/>
            <a:ext cx="29194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3200" b="1">
                <a:solidFill>
                  <a:srgbClr val="0A04EB"/>
                </a:solidFill>
                <a:latin typeface="Courier New" pitchFamily="49" charset="0"/>
              </a:rPr>
              <a:t>jgtz r1 </a:t>
            </a:r>
            <a:r>
              <a:rPr lang="en-US" sz="3200" b="1">
                <a:solidFill>
                  <a:srgbClr val="B003D1"/>
                </a:solidFill>
                <a:latin typeface="Courier New" pitchFamily="49" charset="0"/>
              </a:rPr>
              <a:t>#</a:t>
            </a:r>
            <a:r>
              <a:rPr lang="en-US" sz="3200" b="1">
                <a:solidFill>
                  <a:srgbClr val="0A04EB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81930" name="Rectangle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74725" y="4273550"/>
            <a:ext cx="29194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3200" b="1">
                <a:solidFill>
                  <a:srgbClr val="0A04EB"/>
                </a:solidFill>
                <a:latin typeface="Courier New" pitchFamily="49" charset="0"/>
              </a:rPr>
              <a:t>jltz r1 </a:t>
            </a:r>
            <a:r>
              <a:rPr lang="en-US" sz="3200" b="1">
                <a:solidFill>
                  <a:srgbClr val="B003D1"/>
                </a:solidFill>
                <a:latin typeface="Courier New" pitchFamily="49" charset="0"/>
              </a:rPr>
              <a:t>#</a:t>
            </a:r>
            <a:r>
              <a:rPr lang="en-US" sz="3200" b="1">
                <a:solidFill>
                  <a:srgbClr val="0A04EB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81931" name="Rectangle 1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3" y="4846638"/>
            <a:ext cx="4198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3200" b="1">
                <a:solidFill>
                  <a:srgbClr val="0A04EB"/>
                </a:solidFill>
                <a:latin typeface="Courier New" pitchFamily="49" charset="0"/>
              </a:rPr>
              <a:t>jnez r1 </a:t>
            </a:r>
            <a:r>
              <a:rPr lang="en-US" sz="3200" b="1">
                <a:solidFill>
                  <a:srgbClr val="B003D1"/>
                </a:solidFill>
                <a:latin typeface="Courier New" pitchFamily="49" charset="0"/>
              </a:rPr>
              <a:t>#</a:t>
            </a:r>
            <a:endParaRPr lang="en-US" sz="32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1932" name="Text Box 1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419600" y="1773238"/>
            <a:ext cx="4241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replaces the PC (program counter) with </a:t>
            </a:r>
            <a:r>
              <a:rPr lang="en-US" sz="1800" b="1">
                <a:latin typeface="Courier New" pitchFamily="49" charset="0"/>
              </a:rPr>
              <a:t>42</a:t>
            </a:r>
            <a:r>
              <a:rPr lang="en-US" sz="1800"/>
              <a:t>.</a:t>
            </a:r>
          </a:p>
        </p:txBody>
      </p:sp>
      <p:sp>
        <p:nvSpPr>
          <p:cNvPr id="81933" name="Text Box 1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614863" y="2078038"/>
            <a:ext cx="38211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"jump to program line number </a:t>
            </a:r>
            <a:r>
              <a:rPr lang="en-US" sz="1800" b="1">
                <a:latin typeface="Courier New" pitchFamily="49" charset="0"/>
              </a:rPr>
              <a:t>42</a:t>
            </a:r>
            <a:r>
              <a:rPr lang="en-US" sz="1800"/>
              <a:t>"</a:t>
            </a:r>
          </a:p>
        </p:txBody>
      </p:sp>
      <p:sp>
        <p:nvSpPr>
          <p:cNvPr id="81934" name="Text Box 1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179888" y="3251200"/>
            <a:ext cx="473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IF </a:t>
            </a:r>
            <a:r>
              <a:rPr lang="en-US" sz="1800" b="1">
                <a:latin typeface="Courier New" pitchFamily="49" charset="0"/>
              </a:rPr>
              <a:t>r1 == 0</a:t>
            </a:r>
            <a:r>
              <a:rPr lang="en-US" sz="1800"/>
              <a:t> THEN jump to line number </a:t>
            </a:r>
            <a:r>
              <a:rPr lang="en-US" sz="1800" b="1">
                <a:solidFill>
                  <a:srgbClr val="B003D1"/>
                </a:solidFill>
                <a:latin typeface="Courier New" pitchFamily="49" charset="0"/>
              </a:rPr>
              <a:t>#</a:t>
            </a:r>
            <a:endParaRPr lang="en-US" sz="1800"/>
          </a:p>
        </p:txBody>
      </p:sp>
      <p:sp>
        <p:nvSpPr>
          <p:cNvPr id="81935" name="Text Box 2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184650" y="3808413"/>
            <a:ext cx="473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IF </a:t>
            </a:r>
            <a:r>
              <a:rPr lang="en-US" sz="1800" b="1">
                <a:latin typeface="Courier New" pitchFamily="49" charset="0"/>
              </a:rPr>
              <a:t>r1 &gt; 0</a:t>
            </a:r>
            <a:r>
              <a:rPr lang="en-US" sz="1800"/>
              <a:t> THEN jump to the location in </a:t>
            </a:r>
            <a:r>
              <a:rPr lang="en-US" sz="1800" b="1">
                <a:solidFill>
                  <a:srgbClr val="B003D1"/>
                </a:solidFill>
                <a:latin typeface="Courier New" pitchFamily="49" charset="0"/>
              </a:rPr>
              <a:t>#</a:t>
            </a:r>
          </a:p>
        </p:txBody>
      </p:sp>
      <p:sp>
        <p:nvSpPr>
          <p:cNvPr id="81936" name="Text Box 2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191000" y="4365625"/>
            <a:ext cx="473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IF </a:t>
            </a:r>
            <a:r>
              <a:rPr lang="en-US" sz="1800" b="1">
                <a:latin typeface="Courier New" pitchFamily="49" charset="0"/>
              </a:rPr>
              <a:t>r1 &lt; 0</a:t>
            </a:r>
            <a:r>
              <a:rPr lang="en-US" sz="1800"/>
              <a:t> THEN jump to the location in </a:t>
            </a:r>
            <a:r>
              <a:rPr lang="en-US" sz="1800" b="1">
                <a:solidFill>
                  <a:srgbClr val="B003D1"/>
                </a:solidFill>
                <a:latin typeface="Courier New" pitchFamily="49" charset="0"/>
              </a:rPr>
              <a:t>#</a:t>
            </a:r>
          </a:p>
        </p:txBody>
      </p:sp>
      <p:sp>
        <p:nvSpPr>
          <p:cNvPr id="81937" name="Text Box 2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184650" y="4968875"/>
            <a:ext cx="473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IF </a:t>
            </a:r>
            <a:r>
              <a:rPr lang="en-US" sz="1800" b="1">
                <a:latin typeface="Courier New" pitchFamily="49" charset="0"/>
              </a:rPr>
              <a:t>r1 != 0</a:t>
            </a:r>
            <a:r>
              <a:rPr lang="en-US" sz="1800"/>
              <a:t> THEN jump to the location in </a:t>
            </a:r>
            <a:r>
              <a:rPr lang="en-US" sz="1800" b="1">
                <a:solidFill>
                  <a:srgbClr val="B003D1"/>
                </a:solidFill>
                <a:latin typeface="Courier New" pitchFamily="49" charset="0"/>
              </a:rPr>
              <a:t>#</a:t>
            </a:r>
          </a:p>
        </p:txBody>
      </p:sp>
      <p:sp>
        <p:nvSpPr>
          <p:cNvPr id="81938" name="Text Box 2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85800" y="5562600"/>
            <a:ext cx="3348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 i="1"/>
              <a:t>Indirect</a:t>
            </a:r>
            <a:r>
              <a:rPr lang="en-US"/>
              <a:t> jump</a:t>
            </a:r>
          </a:p>
        </p:txBody>
      </p:sp>
      <p:sp>
        <p:nvSpPr>
          <p:cNvPr id="81939" name="Rectangle 26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90600" y="6061075"/>
            <a:ext cx="4198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3200" b="1">
                <a:solidFill>
                  <a:srgbClr val="0A04EB"/>
                </a:solidFill>
                <a:latin typeface="Courier New" pitchFamily="49" charset="0"/>
              </a:rPr>
              <a:t>jumpi r1</a:t>
            </a:r>
            <a:endParaRPr lang="en-US" sz="32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1940" name="Text Box 27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198938" y="6183313"/>
            <a:ext cx="473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Jump to the line </a:t>
            </a:r>
            <a:r>
              <a:rPr lang="en-US" sz="1800" b="1">
                <a:solidFill>
                  <a:srgbClr val="B003D1"/>
                </a:solidFill>
                <a:latin typeface="Courier New" pitchFamily="49" charset="0"/>
              </a:rPr>
              <a:t>#</a:t>
            </a:r>
            <a:r>
              <a:rPr lang="en-US" sz="1800"/>
              <a:t> stored in </a:t>
            </a:r>
            <a:r>
              <a:rPr lang="en-US" sz="1800" b="1">
                <a:latin typeface="Courier New" pitchFamily="49" charset="0"/>
              </a:rPr>
              <a:t>reg1</a:t>
            </a:r>
            <a:r>
              <a:rPr lang="en-US" sz="1800"/>
              <a:t>!</a:t>
            </a:r>
          </a:p>
        </p:txBody>
      </p:sp>
      <p:sp>
        <p:nvSpPr>
          <p:cNvPr id="81941" name="Text Box 28"/>
          <p:cNvSpPr txBox="1">
            <a:spLocks noChangeArrowheads="1"/>
          </p:cNvSpPr>
          <p:nvPr/>
        </p:nvSpPr>
        <p:spPr bwMode="auto">
          <a:xfrm>
            <a:off x="7391400" y="5851525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solidFill>
                  <a:srgbClr val="067B0E"/>
                </a:solidFill>
                <a:latin typeface="Comic Sans MS" pitchFamily="66" charset="0"/>
              </a:rPr>
              <a:t>This IS making me jumpy!</a:t>
            </a:r>
          </a:p>
        </p:txBody>
      </p:sp>
      <p:grpSp>
        <p:nvGrpSpPr>
          <p:cNvPr id="81942" name="Group 29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8382000" y="6019800"/>
            <a:ext cx="406400" cy="568325"/>
            <a:chOff x="2928" y="1051"/>
            <a:chExt cx="840" cy="957"/>
          </a:xfrm>
        </p:grpSpPr>
        <p:sp>
          <p:nvSpPr>
            <p:cNvPr id="81946" name="Freeform 30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47" name="Oval 31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48" name="Oval 32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49" name="Oval 33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50" name="Oval 34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51" name="Oval 35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52" name="Oval 36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53" name="Oval 37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54" name="AutoShape 38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55" name="Freeform 39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56" name="Freeform 40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57" name="Freeform 41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58" name="Freeform 42"/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43" name="Rounded Rectangle 37"/>
          <p:cNvSpPr>
            <a:spLocks noChangeArrowheads="1"/>
          </p:cNvSpPr>
          <p:nvPr/>
        </p:nvSpPr>
        <p:spPr bwMode="auto">
          <a:xfrm>
            <a:off x="381000" y="2590800"/>
            <a:ext cx="8382000" cy="2895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1944" name="Ink 3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448050" y="3238500"/>
            <a:ext cx="373063" cy="282575"/>
          </a:xfrm>
          <a:custGeom>
            <a:avLst/>
            <a:gdLst>
              <a:gd name="T0" fmla="*/ 2147483647 w 1039"/>
              <a:gd name="T1" fmla="*/ 2147483647 h 785"/>
              <a:gd name="T2" fmla="*/ 2147483647 w 1039"/>
              <a:gd name="T3" fmla="*/ 2147483647 h 785"/>
              <a:gd name="T4" fmla="*/ 2147483647 w 1039"/>
              <a:gd name="T5" fmla="*/ 2147483647 h 785"/>
              <a:gd name="T6" fmla="*/ 2147483647 w 1039"/>
              <a:gd name="T7" fmla="*/ 2147483647 h 785"/>
              <a:gd name="T8" fmla="*/ 2147483647 w 1039"/>
              <a:gd name="T9" fmla="*/ 2147483647 h 785"/>
              <a:gd name="T10" fmla="*/ 2147483647 w 1039"/>
              <a:gd name="T11" fmla="*/ 2147483647 h 785"/>
              <a:gd name="T12" fmla="*/ 2147483647 w 1039"/>
              <a:gd name="T13" fmla="*/ 2147483647 h 785"/>
              <a:gd name="T14" fmla="*/ 2147483647 w 1039"/>
              <a:gd name="T15" fmla="*/ 2147483647 h 785"/>
              <a:gd name="T16" fmla="*/ 0 w 1039"/>
              <a:gd name="T17" fmla="*/ 2147483647 h 785"/>
              <a:gd name="T18" fmla="*/ 2147483647 w 1039"/>
              <a:gd name="T19" fmla="*/ 2147483647 h 785"/>
              <a:gd name="T20" fmla="*/ 2147483647 w 1039"/>
              <a:gd name="T21" fmla="*/ 2147483647 h 785"/>
              <a:gd name="T22" fmla="*/ 2147483647 w 1039"/>
              <a:gd name="T23" fmla="*/ 2147483647 h 785"/>
              <a:gd name="T24" fmla="*/ 2147483647 w 1039"/>
              <a:gd name="T25" fmla="*/ 2147483647 h 785"/>
              <a:gd name="T26" fmla="*/ 2147483647 w 1039"/>
              <a:gd name="T27" fmla="*/ 2147483647 h 785"/>
              <a:gd name="T28" fmla="*/ 2147483647 w 1039"/>
              <a:gd name="T29" fmla="*/ 2147483647 h 785"/>
              <a:gd name="T30" fmla="*/ 2147483647 w 1039"/>
              <a:gd name="T31" fmla="*/ 2147483647 h 785"/>
              <a:gd name="T32" fmla="*/ 2147483647 w 1039"/>
              <a:gd name="T33" fmla="*/ 2147483647 h 785"/>
              <a:gd name="T34" fmla="*/ 2147483647 w 1039"/>
              <a:gd name="T35" fmla="*/ 2147483647 h 785"/>
              <a:gd name="T36" fmla="*/ 2147483647 w 1039"/>
              <a:gd name="T37" fmla="*/ 2147483647 h 785"/>
              <a:gd name="T38" fmla="*/ 2147483647 w 1039"/>
              <a:gd name="T39" fmla="*/ 2147483647 h 785"/>
              <a:gd name="T40" fmla="*/ 2147483647 w 1039"/>
              <a:gd name="T41" fmla="*/ 2147483647 h 785"/>
              <a:gd name="T42" fmla="*/ 2147483647 w 1039"/>
              <a:gd name="T43" fmla="*/ 2147483647 h 785"/>
              <a:gd name="T44" fmla="*/ 2147483647 w 1039"/>
              <a:gd name="T45" fmla="*/ 2147483647 h 785"/>
              <a:gd name="T46" fmla="*/ 2147483647 w 1039"/>
              <a:gd name="T47" fmla="*/ 2147483647 h 785"/>
              <a:gd name="T48" fmla="*/ 2147483647 w 1039"/>
              <a:gd name="T49" fmla="*/ 2147483647 h 785"/>
              <a:gd name="T50" fmla="*/ 2147483647 w 1039"/>
              <a:gd name="T51" fmla="*/ 2147483647 h 785"/>
              <a:gd name="T52" fmla="*/ 2147483647 w 1039"/>
              <a:gd name="T53" fmla="*/ 2147483647 h 785"/>
              <a:gd name="T54" fmla="*/ 2147483647 w 1039"/>
              <a:gd name="T55" fmla="*/ 2147483647 h 785"/>
              <a:gd name="T56" fmla="*/ 2147483647 w 1039"/>
              <a:gd name="T57" fmla="*/ 2147483647 h 785"/>
              <a:gd name="T58" fmla="*/ 2147483647 w 1039"/>
              <a:gd name="T59" fmla="*/ 2147483647 h 785"/>
              <a:gd name="T60" fmla="*/ 2147483647 w 1039"/>
              <a:gd name="T61" fmla="*/ 2147483647 h 785"/>
              <a:gd name="T62" fmla="*/ 2147483647 w 1039"/>
              <a:gd name="T63" fmla="*/ 2147483647 h 78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039"/>
              <a:gd name="T97" fmla="*/ 0 h 785"/>
              <a:gd name="T98" fmla="*/ 1039 w 1039"/>
              <a:gd name="T99" fmla="*/ 785 h 78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039" h="785" extrusionOk="0">
                <a:moveTo>
                  <a:pt x="415" y="156"/>
                </a:moveTo>
                <a:cubicBezTo>
                  <a:pt x="371" y="173"/>
                  <a:pt x="366" y="195"/>
                  <a:pt x="353" y="240"/>
                </a:cubicBezTo>
                <a:cubicBezTo>
                  <a:pt x="330" y="317"/>
                  <a:pt x="325" y="398"/>
                  <a:pt x="321" y="478"/>
                </a:cubicBezTo>
                <a:cubicBezTo>
                  <a:pt x="317" y="569"/>
                  <a:pt x="326" y="659"/>
                  <a:pt x="325" y="749"/>
                </a:cubicBezTo>
                <a:cubicBezTo>
                  <a:pt x="322" y="768"/>
                  <a:pt x="321" y="773"/>
                  <a:pt x="326" y="784"/>
                </a:cubicBezTo>
                <a:cubicBezTo>
                  <a:pt x="314" y="757"/>
                  <a:pt x="306" y="731"/>
                  <a:pt x="298" y="702"/>
                </a:cubicBezTo>
              </a:path>
              <a:path w="1039" h="785" extrusionOk="0">
                <a:moveTo>
                  <a:pt x="139" y="398"/>
                </a:moveTo>
                <a:cubicBezTo>
                  <a:pt x="99" y="354"/>
                  <a:pt x="61" y="315"/>
                  <a:pt x="11" y="282"/>
                </a:cubicBezTo>
                <a:cubicBezTo>
                  <a:pt x="7" y="280"/>
                  <a:pt x="4" y="279"/>
                  <a:pt x="0" y="277"/>
                </a:cubicBezTo>
                <a:cubicBezTo>
                  <a:pt x="37" y="262"/>
                  <a:pt x="83" y="261"/>
                  <a:pt x="125" y="253"/>
                </a:cubicBezTo>
                <a:cubicBezTo>
                  <a:pt x="209" y="237"/>
                  <a:pt x="284" y="206"/>
                  <a:pt x="363" y="175"/>
                </a:cubicBezTo>
                <a:cubicBezTo>
                  <a:pt x="436" y="146"/>
                  <a:pt x="500" y="106"/>
                  <a:pt x="569" y="71"/>
                </a:cubicBezTo>
                <a:cubicBezTo>
                  <a:pt x="597" y="57"/>
                  <a:pt x="612" y="63"/>
                  <a:pt x="626" y="35"/>
                </a:cubicBezTo>
              </a:path>
              <a:path w="1039" h="785" extrusionOk="0">
                <a:moveTo>
                  <a:pt x="20" y="679"/>
                </a:moveTo>
                <a:cubicBezTo>
                  <a:pt x="69" y="720"/>
                  <a:pt x="109" y="728"/>
                  <a:pt x="175" y="723"/>
                </a:cubicBezTo>
                <a:cubicBezTo>
                  <a:pt x="243" y="718"/>
                  <a:pt x="312" y="702"/>
                  <a:pt x="377" y="682"/>
                </a:cubicBezTo>
                <a:cubicBezTo>
                  <a:pt x="422" y="668"/>
                  <a:pt x="460" y="644"/>
                  <a:pt x="501" y="627"/>
                </a:cubicBezTo>
                <a:cubicBezTo>
                  <a:pt x="518" y="620"/>
                  <a:pt x="544" y="608"/>
                  <a:pt x="562" y="605"/>
                </a:cubicBezTo>
                <a:cubicBezTo>
                  <a:pt x="566" y="605"/>
                  <a:pt x="570" y="605"/>
                  <a:pt x="574" y="605"/>
                </a:cubicBezTo>
              </a:path>
              <a:path w="1039" h="785" extrusionOk="0">
                <a:moveTo>
                  <a:pt x="695" y="730"/>
                </a:moveTo>
                <a:cubicBezTo>
                  <a:pt x="706" y="772"/>
                  <a:pt x="697" y="729"/>
                  <a:pt x="696" y="710"/>
                </a:cubicBezTo>
                <a:cubicBezTo>
                  <a:pt x="693" y="657"/>
                  <a:pt x="689" y="604"/>
                  <a:pt x="680" y="551"/>
                </a:cubicBezTo>
                <a:cubicBezTo>
                  <a:pt x="668" y="480"/>
                  <a:pt x="652" y="410"/>
                  <a:pt x="637" y="339"/>
                </a:cubicBezTo>
                <a:cubicBezTo>
                  <a:pt x="626" y="284"/>
                  <a:pt x="612" y="224"/>
                  <a:pt x="623" y="168"/>
                </a:cubicBezTo>
                <a:cubicBezTo>
                  <a:pt x="631" y="124"/>
                  <a:pt x="660" y="95"/>
                  <a:pt x="697" y="73"/>
                </a:cubicBezTo>
                <a:cubicBezTo>
                  <a:pt x="738" y="49"/>
                  <a:pt x="783" y="41"/>
                  <a:pt x="826" y="25"/>
                </a:cubicBezTo>
                <a:cubicBezTo>
                  <a:pt x="867" y="10"/>
                  <a:pt x="899" y="3"/>
                  <a:pt x="942" y="3"/>
                </a:cubicBezTo>
              </a:path>
              <a:path w="1039" h="785" extrusionOk="0">
                <a:moveTo>
                  <a:pt x="588" y="400"/>
                </a:moveTo>
                <a:cubicBezTo>
                  <a:pt x="600" y="423"/>
                  <a:pt x="630" y="421"/>
                  <a:pt x="656" y="418"/>
                </a:cubicBezTo>
                <a:cubicBezTo>
                  <a:pt x="710" y="412"/>
                  <a:pt x="763" y="399"/>
                  <a:pt x="816" y="387"/>
                </a:cubicBezTo>
                <a:cubicBezTo>
                  <a:pt x="864" y="376"/>
                  <a:pt x="915" y="361"/>
                  <a:pt x="963" y="352"/>
                </a:cubicBezTo>
                <a:cubicBezTo>
                  <a:pt x="990" y="347"/>
                  <a:pt x="1012" y="346"/>
                  <a:pt x="1038" y="336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45" name="Ink 3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04850" y="3429000"/>
            <a:ext cx="7826375" cy="973138"/>
          </a:xfrm>
          <a:custGeom>
            <a:avLst/>
            <a:gdLst>
              <a:gd name="T0" fmla="*/ 2147483647 w 21739"/>
              <a:gd name="T1" fmla="*/ 2147483647 h 2702"/>
              <a:gd name="T2" fmla="*/ 2147483647 w 21739"/>
              <a:gd name="T3" fmla="*/ 2147483647 h 2702"/>
              <a:gd name="T4" fmla="*/ 2147483647 w 21739"/>
              <a:gd name="T5" fmla="*/ 2147483647 h 2702"/>
              <a:gd name="T6" fmla="*/ 2147483647 w 21739"/>
              <a:gd name="T7" fmla="*/ 2147483647 h 2702"/>
              <a:gd name="T8" fmla="*/ 2147483647 w 21739"/>
              <a:gd name="T9" fmla="*/ 2147483647 h 2702"/>
              <a:gd name="T10" fmla="*/ 2147483647 w 21739"/>
              <a:gd name="T11" fmla="*/ 2147483647 h 2702"/>
              <a:gd name="T12" fmla="*/ 2147483647 w 21739"/>
              <a:gd name="T13" fmla="*/ 2147483647 h 2702"/>
              <a:gd name="T14" fmla="*/ 2147483647 w 21739"/>
              <a:gd name="T15" fmla="*/ 2147483647 h 2702"/>
              <a:gd name="T16" fmla="*/ 2147483647 w 21739"/>
              <a:gd name="T17" fmla="*/ 2147483647 h 2702"/>
              <a:gd name="T18" fmla="*/ 2147483647 w 21739"/>
              <a:gd name="T19" fmla="*/ 2147483647 h 2702"/>
              <a:gd name="T20" fmla="*/ 2147483647 w 21739"/>
              <a:gd name="T21" fmla="*/ 2147483647 h 2702"/>
              <a:gd name="T22" fmla="*/ 2147483647 w 21739"/>
              <a:gd name="T23" fmla="*/ 2147483647 h 2702"/>
              <a:gd name="T24" fmla="*/ 2147483647 w 21739"/>
              <a:gd name="T25" fmla="*/ 2147483647 h 27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739"/>
              <a:gd name="T40" fmla="*/ 0 h 2702"/>
              <a:gd name="T41" fmla="*/ 21739 w 21739"/>
              <a:gd name="T42" fmla="*/ 2702 h 27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739" h="2702" extrusionOk="0">
                <a:moveTo>
                  <a:pt x="21718" y="700"/>
                </a:moveTo>
                <a:cubicBezTo>
                  <a:pt x="21669" y="676"/>
                  <a:pt x="21768" y="578"/>
                  <a:pt x="21589" y="531"/>
                </a:cubicBezTo>
                <a:cubicBezTo>
                  <a:pt x="19758" y="45"/>
                  <a:pt x="17391" y="-31"/>
                  <a:pt x="15508" y="4"/>
                </a:cubicBezTo>
                <a:cubicBezTo>
                  <a:pt x="13910" y="34"/>
                  <a:pt x="12328" y="112"/>
                  <a:pt x="10736" y="250"/>
                </a:cubicBezTo>
                <a:cubicBezTo>
                  <a:pt x="8941" y="405"/>
                  <a:pt x="7181" y="388"/>
                  <a:pt x="5383" y="327"/>
                </a:cubicBezTo>
                <a:cubicBezTo>
                  <a:pt x="3906" y="277"/>
                  <a:pt x="1904" y="7"/>
                  <a:pt x="537" y="710"/>
                </a:cubicBezTo>
                <a:cubicBezTo>
                  <a:pt x="167" y="900"/>
                  <a:pt x="-74" y="1145"/>
                  <a:pt x="42" y="1572"/>
                </a:cubicBezTo>
                <a:cubicBezTo>
                  <a:pt x="256" y="2360"/>
                  <a:pt x="1467" y="2558"/>
                  <a:pt x="2125" y="2618"/>
                </a:cubicBezTo>
                <a:cubicBezTo>
                  <a:pt x="4344" y="2821"/>
                  <a:pt x="6630" y="2549"/>
                  <a:pt x="8861" y="2630"/>
                </a:cubicBezTo>
                <a:cubicBezTo>
                  <a:pt x="11098" y="2711"/>
                  <a:pt x="13306" y="2646"/>
                  <a:pt x="15541" y="2555"/>
                </a:cubicBezTo>
                <a:cubicBezTo>
                  <a:pt x="17242" y="2486"/>
                  <a:pt x="19366" y="2684"/>
                  <a:pt x="20972" y="2014"/>
                </a:cubicBezTo>
                <a:cubicBezTo>
                  <a:pt x="21234" y="1905"/>
                  <a:pt x="21660" y="1730"/>
                  <a:pt x="21508" y="1377"/>
                </a:cubicBezTo>
                <a:cubicBezTo>
                  <a:pt x="21339" y="985"/>
                  <a:pt x="20499" y="883"/>
                  <a:pt x="20156" y="779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6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609600" y="1066800"/>
            <a:ext cx="6702425" cy="180975"/>
            <a:chOff x="295" y="1311"/>
            <a:chExt cx="5177" cy="114"/>
          </a:xfrm>
        </p:grpSpPr>
        <p:sp>
          <p:nvSpPr>
            <p:cNvPr id="83019" name="Rectangle 3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20" name="Rectangle 4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94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82948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3925" y="214313"/>
            <a:ext cx="490696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 b="1">
                <a:solidFill>
                  <a:schemeClr val="tx2"/>
                </a:solidFill>
                <a:latin typeface="Courier New" pitchFamily="49" charset="0"/>
              </a:rPr>
              <a:t>jgtz</a:t>
            </a:r>
            <a:endParaRPr lang="en-US" sz="42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2949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53075" y="2368550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0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53075" y="2749550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1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53075" y="3130550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53075" y="3511550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53075" y="3892550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53075" y="4273550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5" name="Rectangle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553075" y="4654550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6" name="Rectangle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553075" y="5035550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7" name="Rectangle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553075" y="5416550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8" name="Text Box 1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565775" y="1471613"/>
            <a:ext cx="1027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RAM</a:t>
            </a:r>
          </a:p>
        </p:txBody>
      </p:sp>
      <p:sp>
        <p:nvSpPr>
          <p:cNvPr id="82959" name="Text Box 1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940300" y="1838325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</a:t>
            </a:r>
          </a:p>
        </p:txBody>
      </p:sp>
      <p:sp>
        <p:nvSpPr>
          <p:cNvPr id="82960" name="Rectangle 1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94350" y="2397125"/>
            <a:ext cx="223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read r1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2961" name="Text Box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878388" y="2386013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82962" name="Text Box 2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875213" y="27638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82963" name="Text Box 2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875213" y="31448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82964" name="Text Box 2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875213" y="35258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82965" name="Text Box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875213" y="38989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82966" name="Text Box 2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875213" y="42878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5</a:t>
            </a:r>
          </a:p>
        </p:txBody>
      </p:sp>
      <p:sp>
        <p:nvSpPr>
          <p:cNvPr id="82967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875213" y="46688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6</a:t>
            </a:r>
          </a:p>
        </p:txBody>
      </p:sp>
      <p:sp>
        <p:nvSpPr>
          <p:cNvPr id="82968" name="Text Box 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875213" y="50498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7</a:t>
            </a:r>
          </a:p>
        </p:txBody>
      </p:sp>
      <p:sp>
        <p:nvSpPr>
          <p:cNvPr id="82969" name="Text Box 2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870450" y="543877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8</a:t>
            </a:r>
          </a:p>
        </p:txBody>
      </p:sp>
      <p:sp>
        <p:nvSpPr>
          <p:cNvPr id="82970" name="Rectangle 28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594350" y="2787650"/>
            <a:ext cx="2185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jgtz r1 7</a:t>
            </a:r>
          </a:p>
        </p:txBody>
      </p:sp>
      <p:sp>
        <p:nvSpPr>
          <p:cNvPr id="82971" name="Rectangle 29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594350" y="3152775"/>
            <a:ext cx="2185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loadn r2 -1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2972" name="Rectangle 30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594350" y="354171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mul r1 r1 r2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2973" name="Rectangle 31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594350" y="39163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nop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2974" name="Rectangle 32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594350" y="4295775"/>
            <a:ext cx="2185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nop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2975" name="Rectangle 33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5594350" y="4676775"/>
            <a:ext cx="2185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2976" name="Rectangle 34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94350" y="5049838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2977" name="Rectangle 35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5594350" y="543401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2978" name="Rectangle 36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592763" y="4654550"/>
            <a:ext cx="218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nop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2979" name="Text Box 48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630363" y="6324600"/>
            <a:ext cx="6370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What is this code computing about its input?</a:t>
            </a:r>
          </a:p>
        </p:txBody>
      </p:sp>
      <p:sp>
        <p:nvSpPr>
          <p:cNvPr id="82980" name="Text Box 49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281488" y="138113"/>
            <a:ext cx="1912937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sz="1400">
                <a:solidFill>
                  <a:srgbClr val="067B0E"/>
                </a:solidFill>
                <a:latin typeface="Comic Sans MS" pitchFamily="66" charset="0"/>
              </a:rPr>
              <a:t>Gesundheit!</a:t>
            </a:r>
          </a:p>
        </p:txBody>
      </p:sp>
      <p:grpSp>
        <p:nvGrpSpPr>
          <p:cNvPr id="82981" name="Group 50"/>
          <p:cNvGrpSpPr>
            <a:grpSpLocks/>
          </p:cNvGrpSpPr>
          <p:nvPr>
            <p:custDataLst>
              <p:tags r:id="rId36"/>
            </p:custDataLst>
          </p:nvPr>
        </p:nvGrpSpPr>
        <p:grpSpPr bwMode="auto">
          <a:xfrm>
            <a:off x="5434013" y="128588"/>
            <a:ext cx="390525" cy="468312"/>
            <a:chOff x="2928" y="1051"/>
            <a:chExt cx="840" cy="957"/>
          </a:xfrm>
        </p:grpSpPr>
        <p:sp>
          <p:nvSpPr>
            <p:cNvPr id="83006" name="Freeform 51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07" name="Oval 52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08" name="Oval 53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09" name="Oval 54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10" name="Oval 55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11" name="Oval 56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12" name="Oval 57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13" name="Oval 58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14" name="AutoShape 59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83015" name="Freeform 60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016" name="Freeform 61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017" name="Freeform 62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018" name="Freeform 63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982" name="Rectangle 70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5592763" y="5049838"/>
            <a:ext cx="2185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write r1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2983" name="Rectangle 71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5592763" y="5430838"/>
            <a:ext cx="2185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halt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82984" name="Text Box 72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2073275" y="1371600"/>
            <a:ext cx="1027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CPU</a:t>
            </a:r>
          </a:p>
        </p:txBody>
      </p:sp>
      <p:sp>
        <p:nvSpPr>
          <p:cNvPr id="82985" name="Text Box 73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447800" y="1698625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</a:t>
            </a:r>
          </a:p>
        </p:txBody>
      </p:sp>
      <p:sp>
        <p:nvSpPr>
          <p:cNvPr id="82986" name="Text Box 74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685800" y="2743200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r1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82987" name="Rectangle 79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1319213" y="25908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82988" name="Rectangle 82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1314450" y="32639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r1</a:t>
            </a:r>
          </a:p>
        </p:txBody>
      </p:sp>
      <p:sp>
        <p:nvSpPr>
          <p:cNvPr id="82989" name="Text Box 84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676275" y="3748088"/>
            <a:ext cx="625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r2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82990" name="Rectangle 85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1316038" y="35814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82991" name="Rectangle 86"/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1311275" y="42545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r2</a:t>
            </a:r>
          </a:p>
        </p:txBody>
      </p:sp>
      <p:sp>
        <p:nvSpPr>
          <p:cNvPr id="82992" name="Rectangle 106"/>
          <p:cNvSpPr>
            <a:spLocks noChangeArrowheads="1"/>
          </p:cNvSpPr>
          <p:nvPr/>
        </p:nvSpPr>
        <p:spPr bwMode="auto">
          <a:xfrm>
            <a:off x="7900988" y="161925"/>
            <a:ext cx="6762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1">
                <a:latin typeface="Arial" pitchFamily="34" charset="0"/>
              </a:rPr>
              <a:t>screen</a:t>
            </a:r>
          </a:p>
        </p:txBody>
      </p:sp>
      <p:sp>
        <p:nvSpPr>
          <p:cNvPr id="82993" name="Rectangle 74"/>
          <p:cNvSpPr>
            <a:spLocks noChangeArrowheads="1"/>
          </p:cNvSpPr>
          <p:nvPr/>
        </p:nvSpPr>
        <p:spPr bwMode="auto">
          <a:xfrm>
            <a:off x="7413625" y="115888"/>
            <a:ext cx="1616075" cy="20399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2994" name="Ink 8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800975" y="2303463"/>
            <a:ext cx="817563" cy="3175000"/>
          </a:xfrm>
          <a:custGeom>
            <a:avLst/>
            <a:gdLst>
              <a:gd name="T0" fmla="*/ 2147483647 w 2269"/>
              <a:gd name="T1" fmla="*/ 2147483647 h 8817"/>
              <a:gd name="T2" fmla="*/ 2147483647 w 2269"/>
              <a:gd name="T3" fmla="*/ 2147483647 h 8817"/>
              <a:gd name="T4" fmla="*/ 2147483647 w 2269"/>
              <a:gd name="T5" fmla="*/ 2147483647 h 8817"/>
              <a:gd name="T6" fmla="*/ 2147483647 w 2269"/>
              <a:gd name="T7" fmla="*/ 2147483647 h 8817"/>
              <a:gd name="T8" fmla="*/ 2147483647 w 2269"/>
              <a:gd name="T9" fmla="*/ 2147483647 h 8817"/>
              <a:gd name="T10" fmla="*/ 2147483647 w 2269"/>
              <a:gd name="T11" fmla="*/ 2147483647 h 8817"/>
              <a:gd name="T12" fmla="*/ 2147483647 w 2269"/>
              <a:gd name="T13" fmla="*/ 2147483647 h 8817"/>
              <a:gd name="T14" fmla="*/ 2147483647 w 2269"/>
              <a:gd name="T15" fmla="*/ 2147483647 h 8817"/>
              <a:gd name="T16" fmla="*/ 2147483647 w 2269"/>
              <a:gd name="T17" fmla="*/ 2147483647 h 8817"/>
              <a:gd name="T18" fmla="*/ 2147483647 w 2269"/>
              <a:gd name="T19" fmla="*/ 2147483647 h 8817"/>
              <a:gd name="T20" fmla="*/ 2147483647 w 2269"/>
              <a:gd name="T21" fmla="*/ 2147483647 h 8817"/>
              <a:gd name="T22" fmla="*/ 2147483647 w 2269"/>
              <a:gd name="T23" fmla="*/ 2147483647 h 8817"/>
              <a:gd name="T24" fmla="*/ 2147483647 w 2269"/>
              <a:gd name="T25" fmla="*/ 2147483647 h 8817"/>
              <a:gd name="T26" fmla="*/ 2147483647 w 2269"/>
              <a:gd name="T27" fmla="*/ 2147483647 h 8817"/>
              <a:gd name="T28" fmla="*/ 2147483647 w 2269"/>
              <a:gd name="T29" fmla="*/ 2147483647 h 8817"/>
              <a:gd name="T30" fmla="*/ 2147483647 w 2269"/>
              <a:gd name="T31" fmla="*/ 2147483647 h 8817"/>
              <a:gd name="T32" fmla="*/ 2147483647 w 2269"/>
              <a:gd name="T33" fmla="*/ 2147483647 h 8817"/>
              <a:gd name="T34" fmla="*/ 2147483647 w 2269"/>
              <a:gd name="T35" fmla="*/ 2147483647 h 8817"/>
              <a:gd name="T36" fmla="*/ 2147483647 w 2269"/>
              <a:gd name="T37" fmla="*/ 2147483647 h 8817"/>
              <a:gd name="T38" fmla="*/ 2147483647 w 2269"/>
              <a:gd name="T39" fmla="*/ 2147483647 h 8817"/>
              <a:gd name="T40" fmla="*/ 2147483647 w 2269"/>
              <a:gd name="T41" fmla="*/ 2147483647 h 8817"/>
              <a:gd name="T42" fmla="*/ 2147483647 w 2269"/>
              <a:gd name="T43" fmla="*/ 2147483647 h 8817"/>
              <a:gd name="T44" fmla="*/ 2147483647 w 2269"/>
              <a:gd name="T45" fmla="*/ 2147483647 h 8817"/>
              <a:gd name="T46" fmla="*/ 2147483647 w 2269"/>
              <a:gd name="T47" fmla="*/ 2147483647 h 8817"/>
              <a:gd name="T48" fmla="*/ 2147483647 w 2269"/>
              <a:gd name="T49" fmla="*/ 2147483647 h 8817"/>
              <a:gd name="T50" fmla="*/ 2147483647 w 2269"/>
              <a:gd name="T51" fmla="*/ 2147483647 h 8817"/>
              <a:gd name="T52" fmla="*/ 2147483647 w 2269"/>
              <a:gd name="T53" fmla="*/ 2147483647 h 8817"/>
              <a:gd name="T54" fmla="*/ 2147483647 w 2269"/>
              <a:gd name="T55" fmla="*/ 2147483647 h 8817"/>
              <a:gd name="T56" fmla="*/ 2147483647 w 2269"/>
              <a:gd name="T57" fmla="*/ 2147483647 h 8817"/>
              <a:gd name="T58" fmla="*/ 2147483647 w 2269"/>
              <a:gd name="T59" fmla="*/ 2147483647 h 8817"/>
              <a:gd name="T60" fmla="*/ 2147483647 w 2269"/>
              <a:gd name="T61" fmla="*/ 2147483647 h 8817"/>
              <a:gd name="T62" fmla="*/ 2147483647 w 2269"/>
              <a:gd name="T63" fmla="*/ 2147483647 h 8817"/>
              <a:gd name="T64" fmla="*/ 2147483647 w 2269"/>
              <a:gd name="T65" fmla="*/ 2147483647 h 8817"/>
              <a:gd name="T66" fmla="*/ 2147483647 w 2269"/>
              <a:gd name="T67" fmla="*/ 2147483647 h 8817"/>
              <a:gd name="T68" fmla="*/ 2147483647 w 2269"/>
              <a:gd name="T69" fmla="*/ 2147483647 h 8817"/>
              <a:gd name="T70" fmla="*/ 2147483647 w 2269"/>
              <a:gd name="T71" fmla="*/ 2147483647 h 8817"/>
              <a:gd name="T72" fmla="*/ 2147483647 w 2269"/>
              <a:gd name="T73" fmla="*/ 2147483647 h 8817"/>
              <a:gd name="T74" fmla="*/ 2147483647 w 2269"/>
              <a:gd name="T75" fmla="*/ 2147483647 h 8817"/>
              <a:gd name="T76" fmla="*/ 2147483647 w 2269"/>
              <a:gd name="T77" fmla="*/ 2147483647 h 8817"/>
              <a:gd name="T78" fmla="*/ 2147483647 w 2269"/>
              <a:gd name="T79" fmla="*/ 2147483647 h 8817"/>
              <a:gd name="T80" fmla="*/ 2147483647 w 2269"/>
              <a:gd name="T81" fmla="*/ 2147483647 h 8817"/>
              <a:gd name="T82" fmla="*/ 2147483647 w 2269"/>
              <a:gd name="T83" fmla="*/ 2147483647 h 8817"/>
              <a:gd name="T84" fmla="*/ 2147483647 w 2269"/>
              <a:gd name="T85" fmla="*/ 2147483647 h 8817"/>
              <a:gd name="T86" fmla="*/ 2147483647 w 2269"/>
              <a:gd name="T87" fmla="*/ 2147483647 h 8817"/>
              <a:gd name="T88" fmla="*/ 2147483647 w 2269"/>
              <a:gd name="T89" fmla="*/ 2147483647 h 8817"/>
              <a:gd name="T90" fmla="*/ 2147483647 w 2269"/>
              <a:gd name="T91" fmla="*/ 2147483647 h 8817"/>
              <a:gd name="T92" fmla="*/ 2147483647 w 2269"/>
              <a:gd name="T93" fmla="*/ 2147483647 h 8817"/>
              <a:gd name="T94" fmla="*/ 2147483647 w 2269"/>
              <a:gd name="T95" fmla="*/ 2147483647 h 8817"/>
              <a:gd name="T96" fmla="*/ 2147483647 w 2269"/>
              <a:gd name="T97" fmla="*/ 2147483647 h 8817"/>
              <a:gd name="T98" fmla="*/ 2147483647 w 2269"/>
              <a:gd name="T99" fmla="*/ 2147483647 h 8817"/>
              <a:gd name="T100" fmla="*/ 2147483647 w 2269"/>
              <a:gd name="T101" fmla="*/ 2147483647 h 8817"/>
              <a:gd name="T102" fmla="*/ 2147483647 w 2269"/>
              <a:gd name="T103" fmla="*/ 2147483647 h 8817"/>
              <a:gd name="T104" fmla="*/ 2147483647 w 2269"/>
              <a:gd name="T105" fmla="*/ 2147483647 h 8817"/>
              <a:gd name="T106" fmla="*/ 2147483647 w 2269"/>
              <a:gd name="T107" fmla="*/ 2147483647 h 8817"/>
              <a:gd name="T108" fmla="*/ 2147483647 w 2269"/>
              <a:gd name="T109" fmla="*/ 2147483647 h 8817"/>
              <a:gd name="T110" fmla="*/ 2147483647 w 2269"/>
              <a:gd name="T111" fmla="*/ 2147483647 h 8817"/>
              <a:gd name="T112" fmla="*/ 2147483647 w 2269"/>
              <a:gd name="T113" fmla="*/ 2147483647 h 8817"/>
              <a:gd name="T114" fmla="*/ 2147483647 w 2269"/>
              <a:gd name="T115" fmla="*/ 2147483647 h 8817"/>
              <a:gd name="T116" fmla="*/ 2147483647 w 2269"/>
              <a:gd name="T117" fmla="*/ 2147483647 h 881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269"/>
              <a:gd name="T178" fmla="*/ 0 h 8817"/>
              <a:gd name="T179" fmla="*/ 2269 w 2269"/>
              <a:gd name="T180" fmla="*/ 8817 h 881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269" h="8817" extrusionOk="0">
                <a:moveTo>
                  <a:pt x="418" y="202"/>
                </a:moveTo>
                <a:cubicBezTo>
                  <a:pt x="432" y="180"/>
                  <a:pt x="406" y="138"/>
                  <a:pt x="434" y="110"/>
                </a:cubicBezTo>
                <a:cubicBezTo>
                  <a:pt x="624" y="-79"/>
                  <a:pt x="893" y="-1"/>
                  <a:pt x="1032" y="220"/>
                </a:cubicBezTo>
                <a:cubicBezTo>
                  <a:pt x="1232" y="538"/>
                  <a:pt x="1180" y="1011"/>
                  <a:pt x="1131" y="1359"/>
                </a:cubicBezTo>
                <a:cubicBezTo>
                  <a:pt x="1063" y="1840"/>
                  <a:pt x="957" y="2320"/>
                  <a:pt x="868" y="2798"/>
                </a:cubicBezTo>
                <a:cubicBezTo>
                  <a:pt x="777" y="3287"/>
                  <a:pt x="525" y="3843"/>
                  <a:pt x="510" y="4337"/>
                </a:cubicBezTo>
                <a:cubicBezTo>
                  <a:pt x="503" y="4554"/>
                  <a:pt x="642" y="4481"/>
                  <a:pt x="709" y="4614"/>
                </a:cubicBezTo>
                <a:cubicBezTo>
                  <a:pt x="755" y="4706"/>
                  <a:pt x="738" y="4696"/>
                  <a:pt x="678" y="4799"/>
                </a:cubicBezTo>
                <a:cubicBezTo>
                  <a:pt x="553" y="5014"/>
                  <a:pt x="320" y="5118"/>
                  <a:pt x="432" y="5402"/>
                </a:cubicBezTo>
                <a:cubicBezTo>
                  <a:pt x="566" y="5741"/>
                  <a:pt x="788" y="5987"/>
                  <a:pt x="857" y="6364"/>
                </a:cubicBezTo>
                <a:cubicBezTo>
                  <a:pt x="999" y="7145"/>
                  <a:pt x="698" y="8066"/>
                  <a:pt x="199" y="8672"/>
                </a:cubicBezTo>
                <a:cubicBezTo>
                  <a:pt x="141" y="8743"/>
                  <a:pt x="47" y="8770"/>
                  <a:pt x="7" y="8804"/>
                </a:cubicBezTo>
                <a:cubicBezTo>
                  <a:pt x="40" y="8700"/>
                  <a:pt x="67" y="8587"/>
                  <a:pt x="113" y="8477"/>
                </a:cubicBezTo>
                <a:cubicBezTo>
                  <a:pt x="136" y="8428"/>
                  <a:pt x="158" y="8379"/>
                  <a:pt x="181" y="8330"/>
                </a:cubicBezTo>
              </a:path>
              <a:path w="2269" h="8817" extrusionOk="0">
                <a:moveTo>
                  <a:pt x="1006" y="4902"/>
                </a:moveTo>
                <a:cubicBezTo>
                  <a:pt x="1021" y="4873"/>
                  <a:pt x="1044" y="4829"/>
                  <a:pt x="1035" y="4794"/>
                </a:cubicBezTo>
                <a:cubicBezTo>
                  <a:pt x="1024" y="4774"/>
                  <a:pt x="1023" y="4769"/>
                  <a:pt x="1009" y="4764"/>
                </a:cubicBezTo>
                <a:cubicBezTo>
                  <a:pt x="961" y="4772"/>
                  <a:pt x="933" y="4804"/>
                  <a:pt x="908" y="4850"/>
                </a:cubicBezTo>
                <a:cubicBezTo>
                  <a:pt x="866" y="4928"/>
                  <a:pt x="843" y="5035"/>
                  <a:pt x="873" y="5122"/>
                </a:cubicBezTo>
                <a:cubicBezTo>
                  <a:pt x="894" y="5183"/>
                  <a:pt x="945" y="5190"/>
                  <a:pt x="998" y="5167"/>
                </a:cubicBezTo>
                <a:cubicBezTo>
                  <a:pt x="1070" y="5136"/>
                  <a:pt x="1122" y="5075"/>
                  <a:pt x="1168" y="5015"/>
                </a:cubicBezTo>
                <a:cubicBezTo>
                  <a:pt x="1203" y="4970"/>
                  <a:pt x="1226" y="4910"/>
                  <a:pt x="1262" y="4868"/>
                </a:cubicBezTo>
                <a:cubicBezTo>
                  <a:pt x="1265" y="4867"/>
                  <a:pt x="1268" y="4866"/>
                  <a:pt x="1271" y="4865"/>
                </a:cubicBezTo>
                <a:cubicBezTo>
                  <a:pt x="1266" y="4917"/>
                  <a:pt x="1264" y="4970"/>
                  <a:pt x="1264" y="5022"/>
                </a:cubicBezTo>
                <a:cubicBezTo>
                  <a:pt x="1264" y="5084"/>
                  <a:pt x="1265" y="5155"/>
                  <a:pt x="1293" y="5213"/>
                </a:cubicBezTo>
                <a:cubicBezTo>
                  <a:pt x="1307" y="5228"/>
                  <a:pt x="1313" y="5232"/>
                  <a:pt x="1329" y="5231"/>
                </a:cubicBezTo>
                <a:cubicBezTo>
                  <a:pt x="1368" y="5204"/>
                  <a:pt x="1386" y="5181"/>
                  <a:pt x="1415" y="5142"/>
                </a:cubicBezTo>
              </a:path>
              <a:path w="2269" h="8817" extrusionOk="0">
                <a:moveTo>
                  <a:pt x="1761" y="4062"/>
                </a:moveTo>
                <a:cubicBezTo>
                  <a:pt x="1767" y="4022"/>
                  <a:pt x="1769" y="3985"/>
                  <a:pt x="1771" y="3945"/>
                </a:cubicBezTo>
                <a:cubicBezTo>
                  <a:pt x="1720" y="4034"/>
                  <a:pt x="1695" y="4138"/>
                  <a:pt x="1668" y="4236"/>
                </a:cubicBezTo>
                <a:cubicBezTo>
                  <a:pt x="1630" y="4376"/>
                  <a:pt x="1598" y="4516"/>
                  <a:pt x="1584" y="4661"/>
                </a:cubicBezTo>
                <a:cubicBezTo>
                  <a:pt x="1574" y="4767"/>
                  <a:pt x="1569" y="4882"/>
                  <a:pt x="1602" y="4985"/>
                </a:cubicBezTo>
                <a:cubicBezTo>
                  <a:pt x="1617" y="5032"/>
                  <a:pt x="1646" y="5086"/>
                  <a:pt x="1704" y="5077"/>
                </a:cubicBezTo>
                <a:cubicBezTo>
                  <a:pt x="1760" y="5068"/>
                  <a:pt x="1798" y="5004"/>
                  <a:pt x="1819" y="4958"/>
                </a:cubicBezTo>
                <a:cubicBezTo>
                  <a:pt x="1849" y="4894"/>
                  <a:pt x="1861" y="4819"/>
                  <a:pt x="1845" y="4749"/>
                </a:cubicBezTo>
                <a:cubicBezTo>
                  <a:pt x="1832" y="4691"/>
                  <a:pt x="1797" y="4648"/>
                  <a:pt x="1743" y="4625"/>
                </a:cubicBezTo>
                <a:cubicBezTo>
                  <a:pt x="1712" y="4612"/>
                  <a:pt x="1677" y="4611"/>
                  <a:pt x="1645" y="4607"/>
                </a:cubicBezTo>
                <a:cubicBezTo>
                  <a:pt x="1695" y="4586"/>
                  <a:pt x="1744" y="4573"/>
                  <a:pt x="1797" y="4561"/>
                </a:cubicBezTo>
                <a:cubicBezTo>
                  <a:pt x="1867" y="4545"/>
                  <a:pt x="1937" y="4534"/>
                  <a:pt x="2008" y="4526"/>
                </a:cubicBezTo>
                <a:cubicBezTo>
                  <a:pt x="2065" y="4520"/>
                  <a:pt x="2049" y="4534"/>
                  <a:pt x="2084" y="4554"/>
                </a:cubicBezTo>
                <a:cubicBezTo>
                  <a:pt x="2060" y="4587"/>
                  <a:pt x="2030" y="4617"/>
                  <a:pt x="2009" y="4652"/>
                </a:cubicBezTo>
                <a:cubicBezTo>
                  <a:pt x="1983" y="4695"/>
                  <a:pt x="1986" y="4732"/>
                  <a:pt x="2017" y="4771"/>
                </a:cubicBezTo>
                <a:cubicBezTo>
                  <a:pt x="2059" y="4823"/>
                  <a:pt x="2124" y="4859"/>
                  <a:pt x="2174" y="4902"/>
                </a:cubicBezTo>
                <a:cubicBezTo>
                  <a:pt x="2205" y="4929"/>
                  <a:pt x="2264" y="4977"/>
                  <a:pt x="2245" y="5026"/>
                </a:cubicBezTo>
                <a:cubicBezTo>
                  <a:pt x="2220" y="5090"/>
                  <a:pt x="2112" y="5095"/>
                  <a:pt x="2058" y="5088"/>
                </a:cubicBezTo>
                <a:cubicBezTo>
                  <a:pt x="2014" y="5083"/>
                  <a:pt x="2007" y="5063"/>
                  <a:pt x="1989" y="5030"/>
                </a:cubicBezTo>
                <a:cubicBezTo>
                  <a:pt x="1986" y="5024"/>
                  <a:pt x="1983" y="5017"/>
                  <a:pt x="1980" y="5011"/>
                </a:cubicBezTo>
              </a:path>
              <a:path w="2269" h="8817" extrusionOk="0">
                <a:moveTo>
                  <a:pt x="1237" y="5280"/>
                </a:moveTo>
                <a:cubicBezTo>
                  <a:pt x="1220" y="5301"/>
                  <a:pt x="1172" y="5338"/>
                  <a:pt x="1209" y="5366"/>
                </a:cubicBezTo>
                <a:cubicBezTo>
                  <a:pt x="1249" y="5396"/>
                  <a:pt x="1316" y="5396"/>
                  <a:pt x="1363" y="5396"/>
                </a:cubicBezTo>
                <a:cubicBezTo>
                  <a:pt x="1568" y="5396"/>
                  <a:pt x="1774" y="5365"/>
                  <a:pt x="1977" y="5345"/>
                </a:cubicBezTo>
                <a:cubicBezTo>
                  <a:pt x="2050" y="5338"/>
                  <a:pt x="2121" y="5326"/>
                  <a:pt x="2193" y="5317"/>
                </a:cubicBezTo>
                <a:cubicBezTo>
                  <a:pt x="2224" y="5315"/>
                  <a:pt x="2232" y="5317"/>
                  <a:pt x="2248" y="5304"/>
                </a:cubicBezTo>
                <a:cubicBezTo>
                  <a:pt x="2218" y="5288"/>
                  <a:pt x="2213" y="5300"/>
                  <a:pt x="2179" y="5304"/>
                </a:cubicBezTo>
              </a:path>
              <a:path w="2269" h="8817" extrusionOk="0">
                <a:moveTo>
                  <a:pt x="1278" y="5686"/>
                </a:moveTo>
                <a:cubicBezTo>
                  <a:pt x="1271" y="5725"/>
                  <a:pt x="1281" y="5721"/>
                  <a:pt x="1345" y="5714"/>
                </a:cubicBezTo>
                <a:cubicBezTo>
                  <a:pt x="1456" y="5701"/>
                  <a:pt x="1567" y="5679"/>
                  <a:pt x="1678" y="5663"/>
                </a:cubicBezTo>
                <a:cubicBezTo>
                  <a:pt x="1835" y="5640"/>
                  <a:pt x="1992" y="5612"/>
                  <a:pt x="2150" y="5604"/>
                </a:cubicBezTo>
                <a:cubicBezTo>
                  <a:pt x="2189" y="5602"/>
                  <a:pt x="2229" y="5602"/>
                  <a:pt x="2268" y="5602"/>
                </a:cubicBezTo>
              </a:path>
            </a:pathLst>
          </a:custGeom>
          <a:noFill/>
          <a:ln w="19050" cap="rnd">
            <a:solidFill>
              <a:srgbClr val="40618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95" name="Ink 8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71850" y="3665538"/>
            <a:ext cx="409575" cy="539750"/>
          </a:xfrm>
          <a:custGeom>
            <a:avLst/>
            <a:gdLst>
              <a:gd name="T0" fmla="*/ 0 w 1136"/>
              <a:gd name="T1" fmla="*/ 2147483647 h 1499"/>
              <a:gd name="T2" fmla="*/ 2147483647 w 1136"/>
              <a:gd name="T3" fmla="*/ 2147483647 h 1499"/>
              <a:gd name="T4" fmla="*/ 2147483647 w 1136"/>
              <a:gd name="T5" fmla="*/ 2147483647 h 1499"/>
              <a:gd name="T6" fmla="*/ 2147483647 w 1136"/>
              <a:gd name="T7" fmla="*/ 2147483647 h 1499"/>
              <a:gd name="T8" fmla="*/ 2147483647 w 1136"/>
              <a:gd name="T9" fmla="*/ 2147483647 h 1499"/>
              <a:gd name="T10" fmla="*/ 2147483647 w 1136"/>
              <a:gd name="T11" fmla="*/ 2147483647 h 1499"/>
              <a:gd name="T12" fmla="*/ 2147483647 w 1136"/>
              <a:gd name="T13" fmla="*/ 2147483647 h 1499"/>
              <a:gd name="T14" fmla="*/ 2147483647 w 1136"/>
              <a:gd name="T15" fmla="*/ 2147483647 h 1499"/>
              <a:gd name="T16" fmla="*/ 2147483647 w 1136"/>
              <a:gd name="T17" fmla="*/ 2147483647 h 1499"/>
              <a:gd name="T18" fmla="*/ 2147483647 w 1136"/>
              <a:gd name="T19" fmla="*/ 2147483647 h 1499"/>
              <a:gd name="T20" fmla="*/ 2147483647 w 1136"/>
              <a:gd name="T21" fmla="*/ 2147483647 h 1499"/>
              <a:gd name="T22" fmla="*/ 2147483647 w 1136"/>
              <a:gd name="T23" fmla="*/ 2147483647 h 1499"/>
              <a:gd name="T24" fmla="*/ 2147483647 w 1136"/>
              <a:gd name="T25" fmla="*/ 2147483647 h 149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36"/>
              <a:gd name="T40" fmla="*/ 0 h 1499"/>
              <a:gd name="T41" fmla="*/ 1136 w 1136"/>
              <a:gd name="T42" fmla="*/ 1499 h 149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36" h="1499" extrusionOk="0">
                <a:moveTo>
                  <a:pt x="0" y="701"/>
                </a:moveTo>
                <a:cubicBezTo>
                  <a:pt x="17" y="724"/>
                  <a:pt x="24" y="723"/>
                  <a:pt x="53" y="727"/>
                </a:cubicBezTo>
                <a:cubicBezTo>
                  <a:pt x="100" y="734"/>
                  <a:pt x="146" y="740"/>
                  <a:pt x="194" y="743"/>
                </a:cubicBezTo>
                <a:cubicBezTo>
                  <a:pt x="273" y="747"/>
                  <a:pt x="353" y="753"/>
                  <a:pt x="432" y="750"/>
                </a:cubicBezTo>
                <a:cubicBezTo>
                  <a:pt x="493" y="748"/>
                  <a:pt x="557" y="735"/>
                  <a:pt x="617" y="738"/>
                </a:cubicBezTo>
                <a:cubicBezTo>
                  <a:pt x="638" y="742"/>
                  <a:pt x="642" y="744"/>
                  <a:pt x="655" y="742"/>
                </a:cubicBezTo>
              </a:path>
              <a:path w="1136" h="1499" extrusionOk="0">
                <a:moveTo>
                  <a:pt x="1062" y="16"/>
                </a:moveTo>
                <a:cubicBezTo>
                  <a:pt x="1096" y="4"/>
                  <a:pt x="1089" y="2"/>
                  <a:pt x="1105" y="43"/>
                </a:cubicBezTo>
                <a:cubicBezTo>
                  <a:pt x="1134" y="115"/>
                  <a:pt x="1119" y="225"/>
                  <a:pt x="1121" y="300"/>
                </a:cubicBezTo>
                <a:cubicBezTo>
                  <a:pt x="1125" y="453"/>
                  <a:pt x="1123" y="606"/>
                  <a:pt x="1120" y="759"/>
                </a:cubicBezTo>
                <a:cubicBezTo>
                  <a:pt x="1115" y="989"/>
                  <a:pt x="1091" y="1227"/>
                  <a:pt x="1110" y="1457"/>
                </a:cubicBezTo>
                <a:cubicBezTo>
                  <a:pt x="1112" y="1487"/>
                  <a:pt x="1114" y="1484"/>
                  <a:pt x="1125" y="1494"/>
                </a:cubicBezTo>
                <a:cubicBezTo>
                  <a:pt x="1128" y="1493"/>
                  <a:pt x="1132" y="1491"/>
                  <a:pt x="1135" y="1490"/>
                </a:cubicBezTo>
              </a:path>
            </a:pathLst>
          </a:custGeom>
          <a:noFill/>
          <a:ln w="19050" cap="rnd">
            <a:solidFill>
              <a:srgbClr val="40618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96" name="Ink 8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425825" y="1703388"/>
            <a:ext cx="1223963" cy="1385887"/>
          </a:xfrm>
          <a:custGeom>
            <a:avLst/>
            <a:gdLst>
              <a:gd name="T0" fmla="*/ 2147483647 w 3399"/>
              <a:gd name="T1" fmla="*/ 2147483647 h 3852"/>
              <a:gd name="T2" fmla="*/ 2147483647 w 3399"/>
              <a:gd name="T3" fmla="*/ 2147483647 h 3852"/>
              <a:gd name="T4" fmla="*/ 2147483647 w 3399"/>
              <a:gd name="T5" fmla="*/ 2147483647 h 3852"/>
              <a:gd name="T6" fmla="*/ 2147483647 w 3399"/>
              <a:gd name="T7" fmla="*/ 2147483647 h 3852"/>
              <a:gd name="T8" fmla="*/ 2147483647 w 3399"/>
              <a:gd name="T9" fmla="*/ 2147483647 h 3852"/>
              <a:gd name="T10" fmla="*/ 2147483647 w 3399"/>
              <a:gd name="T11" fmla="*/ 2147483647 h 3852"/>
              <a:gd name="T12" fmla="*/ 2147483647 w 3399"/>
              <a:gd name="T13" fmla="*/ 2147483647 h 3852"/>
              <a:gd name="T14" fmla="*/ 2147483647 w 3399"/>
              <a:gd name="T15" fmla="*/ 2147483647 h 3852"/>
              <a:gd name="T16" fmla="*/ 2147483647 w 3399"/>
              <a:gd name="T17" fmla="*/ 2147483647 h 3852"/>
              <a:gd name="T18" fmla="*/ 2147483647 w 3399"/>
              <a:gd name="T19" fmla="*/ 2147483647 h 3852"/>
              <a:gd name="T20" fmla="*/ 2147483647 w 3399"/>
              <a:gd name="T21" fmla="*/ 2147483647 h 3852"/>
              <a:gd name="T22" fmla="*/ 2147483647 w 3399"/>
              <a:gd name="T23" fmla="*/ 2147483647 h 3852"/>
              <a:gd name="T24" fmla="*/ 2147483647 w 3399"/>
              <a:gd name="T25" fmla="*/ 2147483647 h 3852"/>
              <a:gd name="T26" fmla="*/ 2147483647 w 3399"/>
              <a:gd name="T27" fmla="*/ 2147483647 h 3852"/>
              <a:gd name="T28" fmla="*/ 2147483647 w 3399"/>
              <a:gd name="T29" fmla="*/ 2147483647 h 3852"/>
              <a:gd name="T30" fmla="*/ 2147483647 w 3399"/>
              <a:gd name="T31" fmla="*/ 2147483647 h 3852"/>
              <a:gd name="T32" fmla="*/ 2147483647 w 3399"/>
              <a:gd name="T33" fmla="*/ 2147483647 h 3852"/>
              <a:gd name="T34" fmla="*/ 2147483647 w 3399"/>
              <a:gd name="T35" fmla="*/ 2147483647 h 3852"/>
              <a:gd name="T36" fmla="*/ 2147483647 w 3399"/>
              <a:gd name="T37" fmla="*/ 2147483647 h 3852"/>
              <a:gd name="T38" fmla="*/ 2147483647 w 3399"/>
              <a:gd name="T39" fmla="*/ 2147483647 h 3852"/>
              <a:gd name="T40" fmla="*/ 2147483647 w 3399"/>
              <a:gd name="T41" fmla="*/ 2147483647 h 3852"/>
              <a:gd name="T42" fmla="*/ 2147483647 w 3399"/>
              <a:gd name="T43" fmla="*/ 2147483647 h 3852"/>
              <a:gd name="T44" fmla="*/ 2147483647 w 3399"/>
              <a:gd name="T45" fmla="*/ 2147483647 h 3852"/>
              <a:gd name="T46" fmla="*/ 2147483647 w 3399"/>
              <a:gd name="T47" fmla="*/ 2147483647 h 3852"/>
              <a:gd name="T48" fmla="*/ 2147483647 w 3399"/>
              <a:gd name="T49" fmla="*/ 2147483647 h 3852"/>
              <a:gd name="T50" fmla="*/ 2147483647 w 3399"/>
              <a:gd name="T51" fmla="*/ 2147483647 h 3852"/>
              <a:gd name="T52" fmla="*/ 2147483647 w 3399"/>
              <a:gd name="T53" fmla="*/ 2147483647 h 3852"/>
              <a:gd name="T54" fmla="*/ 2147483647 w 3399"/>
              <a:gd name="T55" fmla="*/ 2147483647 h 3852"/>
              <a:gd name="T56" fmla="*/ 2147483647 w 3399"/>
              <a:gd name="T57" fmla="*/ 2147483647 h 3852"/>
              <a:gd name="T58" fmla="*/ 2147483647 w 3399"/>
              <a:gd name="T59" fmla="*/ 2147483647 h 3852"/>
              <a:gd name="T60" fmla="*/ 2147483647 w 3399"/>
              <a:gd name="T61" fmla="*/ 2147483647 h 3852"/>
              <a:gd name="T62" fmla="*/ 2147483647 w 3399"/>
              <a:gd name="T63" fmla="*/ 2147483647 h 3852"/>
              <a:gd name="T64" fmla="*/ 2147483647 w 3399"/>
              <a:gd name="T65" fmla="*/ 2147483647 h 3852"/>
              <a:gd name="T66" fmla="*/ 2147483647 w 3399"/>
              <a:gd name="T67" fmla="*/ 2147483647 h 3852"/>
              <a:gd name="T68" fmla="*/ 2147483647 w 3399"/>
              <a:gd name="T69" fmla="*/ 2147483647 h 3852"/>
              <a:gd name="T70" fmla="*/ 2147483647 w 3399"/>
              <a:gd name="T71" fmla="*/ 2147483647 h 3852"/>
              <a:gd name="T72" fmla="*/ 2147483647 w 3399"/>
              <a:gd name="T73" fmla="*/ 2147483647 h 3852"/>
              <a:gd name="T74" fmla="*/ 2147483647 w 3399"/>
              <a:gd name="T75" fmla="*/ 2147483647 h 3852"/>
              <a:gd name="T76" fmla="*/ 2147483647 w 3399"/>
              <a:gd name="T77" fmla="*/ 2147483647 h 3852"/>
              <a:gd name="T78" fmla="*/ 2147483647 w 3399"/>
              <a:gd name="T79" fmla="*/ 2147483647 h 3852"/>
              <a:gd name="T80" fmla="*/ 2147483647 w 3399"/>
              <a:gd name="T81" fmla="*/ 2147483647 h 3852"/>
              <a:gd name="T82" fmla="*/ 2147483647 w 3399"/>
              <a:gd name="T83" fmla="*/ 2147483647 h 3852"/>
              <a:gd name="T84" fmla="*/ 2147483647 w 3399"/>
              <a:gd name="T85" fmla="*/ 2147483647 h 3852"/>
              <a:gd name="T86" fmla="*/ 2147483647 w 3399"/>
              <a:gd name="T87" fmla="*/ 2147483647 h 3852"/>
              <a:gd name="T88" fmla="*/ 2147483647 w 3399"/>
              <a:gd name="T89" fmla="*/ 2147483647 h 385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399"/>
              <a:gd name="T136" fmla="*/ 0 h 3852"/>
              <a:gd name="T137" fmla="*/ 3399 w 3399"/>
              <a:gd name="T138" fmla="*/ 3852 h 385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399" h="3852" extrusionOk="0">
                <a:moveTo>
                  <a:pt x="1209" y="2731"/>
                </a:moveTo>
                <a:cubicBezTo>
                  <a:pt x="1182" y="2722"/>
                  <a:pt x="1174" y="2717"/>
                  <a:pt x="1147" y="2707"/>
                </a:cubicBezTo>
                <a:cubicBezTo>
                  <a:pt x="1057" y="2672"/>
                  <a:pt x="937" y="2631"/>
                  <a:pt x="839" y="2647"/>
                </a:cubicBezTo>
                <a:cubicBezTo>
                  <a:pt x="764" y="2660"/>
                  <a:pt x="736" y="2729"/>
                  <a:pt x="713" y="2792"/>
                </a:cubicBezTo>
                <a:cubicBezTo>
                  <a:pt x="673" y="2902"/>
                  <a:pt x="622" y="3076"/>
                  <a:pt x="674" y="3190"/>
                </a:cubicBezTo>
                <a:cubicBezTo>
                  <a:pt x="706" y="3260"/>
                  <a:pt x="788" y="3250"/>
                  <a:pt x="851" y="3246"/>
                </a:cubicBezTo>
                <a:cubicBezTo>
                  <a:pt x="978" y="3238"/>
                  <a:pt x="1105" y="3218"/>
                  <a:pt x="1213" y="3304"/>
                </a:cubicBezTo>
                <a:cubicBezTo>
                  <a:pt x="1307" y="3379"/>
                  <a:pt x="1385" y="3525"/>
                  <a:pt x="1346" y="3646"/>
                </a:cubicBezTo>
                <a:cubicBezTo>
                  <a:pt x="1323" y="3718"/>
                  <a:pt x="1252" y="3760"/>
                  <a:pt x="1188" y="3790"/>
                </a:cubicBezTo>
                <a:cubicBezTo>
                  <a:pt x="1097" y="3832"/>
                  <a:pt x="1000" y="3851"/>
                  <a:pt x="900" y="3851"/>
                </a:cubicBezTo>
                <a:cubicBezTo>
                  <a:pt x="750" y="3851"/>
                  <a:pt x="612" y="3808"/>
                  <a:pt x="482" y="3735"/>
                </a:cubicBezTo>
                <a:cubicBezTo>
                  <a:pt x="454" y="3719"/>
                  <a:pt x="453" y="3708"/>
                  <a:pt x="434" y="3693"/>
                </a:cubicBezTo>
              </a:path>
              <a:path w="3399" h="3852" extrusionOk="0">
                <a:moveTo>
                  <a:pt x="1403" y="529"/>
                </a:moveTo>
                <a:cubicBezTo>
                  <a:pt x="1392" y="479"/>
                  <a:pt x="1404" y="407"/>
                  <a:pt x="1329" y="399"/>
                </a:cubicBezTo>
                <a:cubicBezTo>
                  <a:pt x="1210" y="387"/>
                  <a:pt x="1088" y="530"/>
                  <a:pt x="1024" y="608"/>
                </a:cubicBezTo>
                <a:cubicBezTo>
                  <a:pt x="692" y="1015"/>
                  <a:pt x="517" y="1550"/>
                  <a:pt x="364" y="2044"/>
                </a:cubicBezTo>
                <a:cubicBezTo>
                  <a:pt x="300" y="2250"/>
                  <a:pt x="255" y="2463"/>
                  <a:pt x="186" y="2668"/>
                </a:cubicBezTo>
                <a:cubicBezTo>
                  <a:pt x="179" y="2688"/>
                  <a:pt x="172" y="2706"/>
                  <a:pt x="165" y="2725"/>
                </a:cubicBezTo>
                <a:cubicBezTo>
                  <a:pt x="151" y="2694"/>
                  <a:pt x="136" y="2665"/>
                  <a:pt x="124" y="2631"/>
                </a:cubicBezTo>
              </a:path>
              <a:path w="3399" h="3852" extrusionOk="0">
                <a:moveTo>
                  <a:pt x="41" y="2488"/>
                </a:moveTo>
                <a:cubicBezTo>
                  <a:pt x="9" y="2496"/>
                  <a:pt x="15" y="2512"/>
                  <a:pt x="9" y="2544"/>
                </a:cubicBezTo>
                <a:cubicBezTo>
                  <a:pt x="1" y="2587"/>
                  <a:pt x="2" y="2631"/>
                  <a:pt x="1" y="2675"/>
                </a:cubicBezTo>
                <a:cubicBezTo>
                  <a:pt x="0" y="2721"/>
                  <a:pt x="-2" y="2779"/>
                  <a:pt x="31" y="2816"/>
                </a:cubicBezTo>
                <a:cubicBezTo>
                  <a:pt x="72" y="2862"/>
                  <a:pt x="151" y="2850"/>
                  <a:pt x="203" y="2840"/>
                </a:cubicBezTo>
                <a:cubicBezTo>
                  <a:pt x="293" y="2823"/>
                  <a:pt x="380" y="2791"/>
                  <a:pt x="460" y="2748"/>
                </a:cubicBezTo>
                <a:cubicBezTo>
                  <a:pt x="527" y="2712"/>
                  <a:pt x="557" y="2680"/>
                  <a:pt x="586" y="2612"/>
                </a:cubicBezTo>
              </a:path>
              <a:path w="3399" h="3852" extrusionOk="0">
                <a:moveTo>
                  <a:pt x="1336" y="1134"/>
                </a:moveTo>
                <a:cubicBezTo>
                  <a:pt x="1349" y="1159"/>
                  <a:pt x="1363" y="1154"/>
                  <a:pt x="1392" y="1149"/>
                </a:cubicBezTo>
                <a:cubicBezTo>
                  <a:pt x="1432" y="1142"/>
                  <a:pt x="1471" y="1136"/>
                  <a:pt x="1511" y="1133"/>
                </a:cubicBezTo>
                <a:cubicBezTo>
                  <a:pt x="1559" y="1129"/>
                  <a:pt x="1606" y="1128"/>
                  <a:pt x="1654" y="1126"/>
                </a:cubicBezTo>
                <a:cubicBezTo>
                  <a:pt x="1685" y="1125"/>
                  <a:pt x="1726" y="1126"/>
                  <a:pt x="1755" y="1115"/>
                </a:cubicBezTo>
                <a:cubicBezTo>
                  <a:pt x="1773" y="1108"/>
                  <a:pt x="1781" y="1093"/>
                  <a:pt x="1791" y="1078"/>
                </a:cubicBezTo>
              </a:path>
              <a:path w="3399" h="3852" extrusionOk="0">
                <a:moveTo>
                  <a:pt x="2040" y="678"/>
                </a:moveTo>
                <a:cubicBezTo>
                  <a:pt x="2040" y="680"/>
                  <a:pt x="2035" y="702"/>
                  <a:pt x="2022" y="727"/>
                </a:cubicBezTo>
                <a:cubicBezTo>
                  <a:pt x="1995" y="780"/>
                  <a:pt x="1977" y="834"/>
                  <a:pt x="1968" y="892"/>
                </a:cubicBezTo>
                <a:cubicBezTo>
                  <a:pt x="1958" y="957"/>
                  <a:pt x="1962" y="1027"/>
                  <a:pt x="2000" y="1083"/>
                </a:cubicBezTo>
                <a:cubicBezTo>
                  <a:pt x="2038" y="1139"/>
                  <a:pt x="2103" y="1159"/>
                  <a:pt x="2167" y="1162"/>
                </a:cubicBezTo>
                <a:cubicBezTo>
                  <a:pt x="2239" y="1166"/>
                  <a:pt x="2294" y="1144"/>
                  <a:pt x="2353" y="1106"/>
                </a:cubicBezTo>
                <a:cubicBezTo>
                  <a:pt x="2410" y="1070"/>
                  <a:pt x="2433" y="1013"/>
                  <a:pt x="2454" y="950"/>
                </a:cubicBezTo>
                <a:cubicBezTo>
                  <a:pt x="2470" y="899"/>
                  <a:pt x="2475" y="881"/>
                  <a:pt x="2477" y="844"/>
                </a:cubicBezTo>
              </a:path>
              <a:path w="3399" h="3852" extrusionOk="0">
                <a:moveTo>
                  <a:pt x="2475" y="466"/>
                </a:moveTo>
                <a:cubicBezTo>
                  <a:pt x="2460" y="501"/>
                  <a:pt x="2460" y="520"/>
                  <a:pt x="2458" y="559"/>
                </a:cubicBezTo>
                <a:cubicBezTo>
                  <a:pt x="2453" y="657"/>
                  <a:pt x="2450" y="755"/>
                  <a:pt x="2450" y="853"/>
                </a:cubicBezTo>
                <a:cubicBezTo>
                  <a:pt x="2450" y="977"/>
                  <a:pt x="2454" y="1101"/>
                  <a:pt x="2458" y="1225"/>
                </a:cubicBezTo>
                <a:cubicBezTo>
                  <a:pt x="2461" y="1313"/>
                  <a:pt x="2470" y="1401"/>
                  <a:pt x="2471" y="1489"/>
                </a:cubicBezTo>
                <a:cubicBezTo>
                  <a:pt x="2472" y="1539"/>
                  <a:pt x="2472" y="1553"/>
                  <a:pt x="2478" y="1491"/>
                </a:cubicBezTo>
              </a:path>
              <a:path w="3399" h="3852" extrusionOk="0">
                <a:moveTo>
                  <a:pt x="2611" y="744"/>
                </a:moveTo>
                <a:cubicBezTo>
                  <a:pt x="2663" y="693"/>
                  <a:pt x="2721" y="638"/>
                  <a:pt x="2790" y="610"/>
                </a:cubicBezTo>
                <a:cubicBezTo>
                  <a:pt x="2844" y="588"/>
                  <a:pt x="2917" y="571"/>
                  <a:pt x="2976" y="577"/>
                </a:cubicBezTo>
                <a:cubicBezTo>
                  <a:pt x="3054" y="585"/>
                  <a:pt x="3068" y="650"/>
                  <a:pt x="3061" y="717"/>
                </a:cubicBezTo>
                <a:cubicBezTo>
                  <a:pt x="3050" y="819"/>
                  <a:pt x="3002" y="918"/>
                  <a:pt x="2957" y="1008"/>
                </a:cubicBezTo>
                <a:cubicBezTo>
                  <a:pt x="2902" y="1116"/>
                  <a:pt x="2839" y="1220"/>
                  <a:pt x="2773" y="1322"/>
                </a:cubicBezTo>
                <a:cubicBezTo>
                  <a:pt x="2755" y="1351"/>
                  <a:pt x="2640" y="1488"/>
                  <a:pt x="2673" y="1532"/>
                </a:cubicBezTo>
                <a:cubicBezTo>
                  <a:pt x="2702" y="1571"/>
                  <a:pt x="2743" y="1563"/>
                  <a:pt x="2788" y="1561"/>
                </a:cubicBezTo>
                <a:cubicBezTo>
                  <a:pt x="2878" y="1558"/>
                  <a:pt x="2959" y="1533"/>
                  <a:pt x="3046" y="1518"/>
                </a:cubicBezTo>
                <a:cubicBezTo>
                  <a:pt x="3094" y="1510"/>
                  <a:pt x="3140" y="1506"/>
                  <a:pt x="3189" y="1509"/>
                </a:cubicBezTo>
              </a:path>
              <a:path w="3399" h="3852" extrusionOk="0">
                <a:moveTo>
                  <a:pt x="2667" y="232"/>
                </a:moveTo>
                <a:cubicBezTo>
                  <a:pt x="2663" y="254"/>
                  <a:pt x="2659" y="272"/>
                  <a:pt x="2658" y="295"/>
                </a:cubicBezTo>
                <a:cubicBezTo>
                  <a:pt x="2657" y="322"/>
                  <a:pt x="2656" y="351"/>
                  <a:pt x="2668" y="376"/>
                </a:cubicBezTo>
                <a:cubicBezTo>
                  <a:pt x="2683" y="407"/>
                  <a:pt x="2722" y="400"/>
                  <a:pt x="2749" y="389"/>
                </a:cubicBezTo>
                <a:cubicBezTo>
                  <a:pt x="2824" y="357"/>
                  <a:pt x="2890" y="306"/>
                  <a:pt x="2955" y="258"/>
                </a:cubicBezTo>
                <a:cubicBezTo>
                  <a:pt x="3048" y="190"/>
                  <a:pt x="3141" y="124"/>
                  <a:pt x="3239" y="63"/>
                </a:cubicBezTo>
                <a:cubicBezTo>
                  <a:pt x="3269" y="44"/>
                  <a:pt x="3299" y="24"/>
                  <a:pt x="3333" y="13"/>
                </a:cubicBezTo>
                <a:cubicBezTo>
                  <a:pt x="3343" y="10"/>
                  <a:pt x="3364" y="1"/>
                  <a:pt x="3374" y="2"/>
                </a:cubicBezTo>
                <a:cubicBezTo>
                  <a:pt x="3392" y="3"/>
                  <a:pt x="3394" y="9"/>
                  <a:pt x="3398" y="28"/>
                </a:cubicBezTo>
                <a:cubicBezTo>
                  <a:pt x="3404" y="58"/>
                  <a:pt x="3394" y="73"/>
                  <a:pt x="3382" y="90"/>
                </a:cubicBezTo>
                <a:cubicBezTo>
                  <a:pt x="3379" y="94"/>
                  <a:pt x="3375" y="99"/>
                  <a:pt x="3372" y="103"/>
                </a:cubicBezTo>
              </a:path>
              <a:path w="3399" h="3852" extrusionOk="0">
                <a:moveTo>
                  <a:pt x="2783" y="368"/>
                </a:moveTo>
                <a:cubicBezTo>
                  <a:pt x="2805" y="277"/>
                  <a:pt x="2867" y="179"/>
                  <a:pt x="2879" y="89"/>
                </a:cubicBezTo>
                <a:cubicBezTo>
                  <a:pt x="2883" y="58"/>
                  <a:pt x="2870" y="33"/>
                  <a:pt x="2870" y="27"/>
                </a:cubicBezTo>
                <a:cubicBezTo>
                  <a:pt x="2782" y="91"/>
                  <a:pt x="2698" y="156"/>
                  <a:pt x="2615" y="228"/>
                </a:cubicBezTo>
                <a:cubicBezTo>
                  <a:pt x="2414" y="403"/>
                  <a:pt x="2215" y="582"/>
                  <a:pt x="2013" y="756"/>
                </a:cubicBezTo>
                <a:cubicBezTo>
                  <a:pt x="1789" y="949"/>
                  <a:pt x="1560" y="1137"/>
                  <a:pt x="1327" y="1319"/>
                </a:cubicBezTo>
                <a:cubicBezTo>
                  <a:pt x="1260" y="1372"/>
                  <a:pt x="1102" y="1534"/>
                  <a:pt x="1004" y="1518"/>
                </a:cubicBezTo>
                <a:cubicBezTo>
                  <a:pt x="1010" y="1504"/>
                  <a:pt x="1017" y="1491"/>
                  <a:pt x="1023" y="1477"/>
                </a:cubicBezTo>
                <a:cubicBezTo>
                  <a:pt x="1211" y="1250"/>
                  <a:pt x="1424" y="1046"/>
                  <a:pt x="1641" y="847"/>
                </a:cubicBezTo>
                <a:cubicBezTo>
                  <a:pt x="1817" y="686"/>
                  <a:pt x="1998" y="533"/>
                  <a:pt x="2191" y="395"/>
                </a:cubicBezTo>
                <a:cubicBezTo>
                  <a:pt x="2014" y="580"/>
                  <a:pt x="1831" y="760"/>
                  <a:pt x="1651" y="943"/>
                </a:cubicBezTo>
                <a:cubicBezTo>
                  <a:pt x="1478" y="1119"/>
                  <a:pt x="1314" y="1290"/>
                  <a:pt x="1180" y="1497"/>
                </a:cubicBezTo>
                <a:cubicBezTo>
                  <a:pt x="1281" y="1492"/>
                  <a:pt x="1437" y="1420"/>
                  <a:pt x="1589" y="1329"/>
                </a:cubicBezTo>
                <a:cubicBezTo>
                  <a:pt x="2014" y="1074"/>
                  <a:pt x="2433" y="741"/>
                  <a:pt x="2896" y="559"/>
                </a:cubicBezTo>
                <a:cubicBezTo>
                  <a:pt x="2961" y="544"/>
                  <a:pt x="2980" y="524"/>
                  <a:pt x="2994" y="572"/>
                </a:cubicBezTo>
                <a:cubicBezTo>
                  <a:pt x="2886" y="728"/>
                  <a:pt x="2756" y="860"/>
                  <a:pt x="2621" y="994"/>
                </a:cubicBezTo>
                <a:cubicBezTo>
                  <a:pt x="2535" y="1079"/>
                  <a:pt x="2449" y="1161"/>
                  <a:pt x="2369" y="1251"/>
                </a:cubicBezTo>
                <a:cubicBezTo>
                  <a:pt x="2467" y="1215"/>
                  <a:pt x="2598" y="1143"/>
                  <a:pt x="2702" y="1083"/>
                </a:cubicBezTo>
                <a:cubicBezTo>
                  <a:pt x="2883" y="979"/>
                  <a:pt x="3069" y="849"/>
                  <a:pt x="3269" y="785"/>
                </a:cubicBezTo>
                <a:cubicBezTo>
                  <a:pt x="3287" y="783"/>
                  <a:pt x="3306" y="780"/>
                  <a:pt x="3324" y="778"/>
                </a:cubicBezTo>
                <a:cubicBezTo>
                  <a:pt x="3267" y="880"/>
                  <a:pt x="3192" y="964"/>
                  <a:pt x="3097" y="1056"/>
                </a:cubicBezTo>
                <a:cubicBezTo>
                  <a:pt x="3037" y="1114"/>
                  <a:pt x="2617" y="1593"/>
                  <a:pt x="2530" y="1563"/>
                </a:cubicBezTo>
                <a:cubicBezTo>
                  <a:pt x="2490" y="1549"/>
                  <a:pt x="2461" y="1453"/>
                  <a:pt x="2445" y="1421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97" name="Ink 8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75025" y="3621088"/>
            <a:ext cx="201613" cy="254000"/>
          </a:xfrm>
          <a:custGeom>
            <a:avLst/>
            <a:gdLst>
              <a:gd name="T0" fmla="*/ 2147483647 w 559"/>
              <a:gd name="T1" fmla="*/ 2147483647 h 706"/>
              <a:gd name="T2" fmla="*/ 2147483647 w 559"/>
              <a:gd name="T3" fmla="*/ 2147483647 h 706"/>
              <a:gd name="T4" fmla="*/ 2147483647 w 559"/>
              <a:gd name="T5" fmla="*/ 2147483647 h 706"/>
              <a:gd name="T6" fmla="*/ 2147483647 w 559"/>
              <a:gd name="T7" fmla="*/ 2147483647 h 706"/>
              <a:gd name="T8" fmla="*/ 2147483647 w 559"/>
              <a:gd name="T9" fmla="*/ 2147483647 h 706"/>
              <a:gd name="T10" fmla="*/ 2147483647 w 559"/>
              <a:gd name="T11" fmla="*/ 2147483647 h 706"/>
              <a:gd name="T12" fmla="*/ 2147483647 w 559"/>
              <a:gd name="T13" fmla="*/ 2147483647 h 706"/>
              <a:gd name="T14" fmla="*/ 2147483647 w 559"/>
              <a:gd name="T15" fmla="*/ 2147483647 h 706"/>
              <a:gd name="T16" fmla="*/ 2147483647 w 559"/>
              <a:gd name="T17" fmla="*/ 2147483647 h 706"/>
              <a:gd name="T18" fmla="*/ 0 w 559"/>
              <a:gd name="T19" fmla="*/ 2147483647 h 706"/>
              <a:gd name="T20" fmla="*/ 2147483647 w 559"/>
              <a:gd name="T21" fmla="*/ 2147483647 h 706"/>
              <a:gd name="T22" fmla="*/ 2147483647 w 559"/>
              <a:gd name="T23" fmla="*/ 2147483647 h 706"/>
              <a:gd name="T24" fmla="*/ 2147483647 w 559"/>
              <a:gd name="T25" fmla="*/ 2147483647 h 706"/>
              <a:gd name="T26" fmla="*/ 2147483647 w 559"/>
              <a:gd name="T27" fmla="*/ 2147483647 h 706"/>
              <a:gd name="T28" fmla="*/ 2147483647 w 559"/>
              <a:gd name="T29" fmla="*/ 2147483647 h 706"/>
              <a:gd name="T30" fmla="*/ 2147483647 w 559"/>
              <a:gd name="T31" fmla="*/ 2147483647 h 706"/>
              <a:gd name="T32" fmla="*/ 2147483647 w 559"/>
              <a:gd name="T33" fmla="*/ 2147483647 h 706"/>
              <a:gd name="T34" fmla="*/ 2147483647 w 559"/>
              <a:gd name="T35" fmla="*/ 2147483647 h 70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59"/>
              <a:gd name="T55" fmla="*/ 0 h 706"/>
              <a:gd name="T56" fmla="*/ 559 w 559"/>
              <a:gd name="T57" fmla="*/ 706 h 70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59" h="706" extrusionOk="0">
                <a:moveTo>
                  <a:pt x="364" y="683"/>
                </a:moveTo>
                <a:cubicBezTo>
                  <a:pt x="320" y="686"/>
                  <a:pt x="277" y="698"/>
                  <a:pt x="234" y="702"/>
                </a:cubicBezTo>
                <a:cubicBezTo>
                  <a:pt x="210" y="704"/>
                  <a:pt x="145" y="715"/>
                  <a:pt x="131" y="685"/>
                </a:cubicBezTo>
                <a:cubicBezTo>
                  <a:pt x="109" y="638"/>
                  <a:pt x="164" y="556"/>
                  <a:pt x="184" y="519"/>
                </a:cubicBezTo>
                <a:cubicBezTo>
                  <a:pt x="227" y="440"/>
                  <a:pt x="282" y="366"/>
                  <a:pt x="339" y="297"/>
                </a:cubicBezTo>
                <a:cubicBezTo>
                  <a:pt x="365" y="265"/>
                  <a:pt x="391" y="241"/>
                  <a:pt x="423" y="218"/>
                </a:cubicBezTo>
                <a:cubicBezTo>
                  <a:pt x="410" y="249"/>
                  <a:pt x="392" y="281"/>
                  <a:pt x="368" y="306"/>
                </a:cubicBezTo>
                <a:cubicBezTo>
                  <a:pt x="347" y="328"/>
                  <a:pt x="322" y="358"/>
                  <a:pt x="291" y="367"/>
                </a:cubicBezTo>
                <a:cubicBezTo>
                  <a:pt x="286" y="367"/>
                  <a:pt x="282" y="368"/>
                  <a:pt x="277" y="368"/>
                </a:cubicBezTo>
              </a:path>
              <a:path w="559" h="706" extrusionOk="0">
                <a:moveTo>
                  <a:pt x="0" y="364"/>
                </a:moveTo>
                <a:cubicBezTo>
                  <a:pt x="14" y="388"/>
                  <a:pt x="31" y="411"/>
                  <a:pt x="45" y="435"/>
                </a:cubicBezTo>
                <a:cubicBezTo>
                  <a:pt x="74" y="487"/>
                  <a:pt x="98" y="544"/>
                  <a:pt x="140" y="587"/>
                </a:cubicBezTo>
                <a:cubicBezTo>
                  <a:pt x="163" y="611"/>
                  <a:pt x="176" y="592"/>
                  <a:pt x="192" y="571"/>
                </a:cubicBezTo>
                <a:cubicBezTo>
                  <a:pt x="228" y="525"/>
                  <a:pt x="250" y="464"/>
                  <a:pt x="276" y="412"/>
                </a:cubicBezTo>
                <a:cubicBezTo>
                  <a:pt x="316" y="331"/>
                  <a:pt x="356" y="251"/>
                  <a:pt x="403" y="173"/>
                </a:cubicBezTo>
                <a:cubicBezTo>
                  <a:pt x="437" y="117"/>
                  <a:pt x="473" y="62"/>
                  <a:pt x="520" y="16"/>
                </a:cubicBezTo>
                <a:cubicBezTo>
                  <a:pt x="536" y="2"/>
                  <a:pt x="539" y="-4"/>
                  <a:pt x="554" y="1"/>
                </a:cubicBezTo>
                <a:cubicBezTo>
                  <a:pt x="555" y="33"/>
                  <a:pt x="552" y="33"/>
                  <a:pt x="531" y="60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98" name="Ink 8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664325" y="2243138"/>
            <a:ext cx="1350963" cy="884237"/>
          </a:xfrm>
          <a:custGeom>
            <a:avLst/>
            <a:gdLst>
              <a:gd name="T0" fmla="*/ 2147483647 w 3755"/>
              <a:gd name="T1" fmla="*/ 2147483647 h 2458"/>
              <a:gd name="T2" fmla="*/ 2147483647 w 3755"/>
              <a:gd name="T3" fmla="*/ 2147483647 h 2458"/>
              <a:gd name="T4" fmla="*/ 2147483647 w 3755"/>
              <a:gd name="T5" fmla="*/ 2147483647 h 2458"/>
              <a:gd name="T6" fmla="*/ 2147483647 w 3755"/>
              <a:gd name="T7" fmla="*/ 2147483647 h 2458"/>
              <a:gd name="T8" fmla="*/ 2147483647 w 3755"/>
              <a:gd name="T9" fmla="*/ 2147483647 h 2458"/>
              <a:gd name="T10" fmla="*/ 2147483647 w 3755"/>
              <a:gd name="T11" fmla="*/ 2147483647 h 2458"/>
              <a:gd name="T12" fmla="*/ 2147483647 w 3755"/>
              <a:gd name="T13" fmla="*/ 2147483647 h 2458"/>
              <a:gd name="T14" fmla="*/ 2147483647 w 3755"/>
              <a:gd name="T15" fmla="*/ 2147483647 h 2458"/>
              <a:gd name="T16" fmla="*/ 2147483647 w 3755"/>
              <a:gd name="T17" fmla="*/ 2147483647 h 2458"/>
              <a:gd name="T18" fmla="*/ 2147483647 w 3755"/>
              <a:gd name="T19" fmla="*/ 2147483647 h 2458"/>
              <a:gd name="T20" fmla="*/ 2147483647 w 3755"/>
              <a:gd name="T21" fmla="*/ 2147483647 h 2458"/>
              <a:gd name="T22" fmla="*/ 2147483647 w 3755"/>
              <a:gd name="T23" fmla="*/ 2147483647 h 2458"/>
              <a:gd name="T24" fmla="*/ 2147483647 w 3755"/>
              <a:gd name="T25" fmla="*/ 2147483647 h 2458"/>
              <a:gd name="T26" fmla="*/ 2147483647 w 3755"/>
              <a:gd name="T27" fmla="*/ 2147483647 h 2458"/>
              <a:gd name="T28" fmla="*/ 2147483647 w 3755"/>
              <a:gd name="T29" fmla="*/ 2147483647 h 2458"/>
              <a:gd name="T30" fmla="*/ 2147483647 w 3755"/>
              <a:gd name="T31" fmla="*/ 2147483647 h 2458"/>
              <a:gd name="T32" fmla="*/ 2147483647 w 3755"/>
              <a:gd name="T33" fmla="*/ 2147483647 h 2458"/>
              <a:gd name="T34" fmla="*/ 2147483647 w 3755"/>
              <a:gd name="T35" fmla="*/ 2147483647 h 2458"/>
              <a:gd name="T36" fmla="*/ 2147483647 w 3755"/>
              <a:gd name="T37" fmla="*/ 2147483647 h 2458"/>
              <a:gd name="T38" fmla="*/ 2147483647 w 3755"/>
              <a:gd name="T39" fmla="*/ 2147483647 h 2458"/>
              <a:gd name="T40" fmla="*/ 2147483647 w 3755"/>
              <a:gd name="T41" fmla="*/ 2147483647 h 2458"/>
              <a:gd name="T42" fmla="*/ 2147483647 w 3755"/>
              <a:gd name="T43" fmla="*/ 2147483647 h 2458"/>
              <a:gd name="T44" fmla="*/ 2147483647 w 3755"/>
              <a:gd name="T45" fmla="*/ 2147483647 h 2458"/>
              <a:gd name="T46" fmla="*/ 2147483647 w 3755"/>
              <a:gd name="T47" fmla="*/ 2147483647 h 2458"/>
              <a:gd name="T48" fmla="*/ 2147483647 w 3755"/>
              <a:gd name="T49" fmla="*/ 2147483647 h 2458"/>
              <a:gd name="T50" fmla="*/ 2147483647 w 3755"/>
              <a:gd name="T51" fmla="*/ 2147483647 h 2458"/>
              <a:gd name="T52" fmla="*/ 2147483647 w 3755"/>
              <a:gd name="T53" fmla="*/ 2147483647 h 2458"/>
              <a:gd name="T54" fmla="*/ 2147483647 w 3755"/>
              <a:gd name="T55" fmla="*/ 2147483647 h 2458"/>
              <a:gd name="T56" fmla="*/ 2147483647 w 3755"/>
              <a:gd name="T57" fmla="*/ 2147483647 h 2458"/>
              <a:gd name="T58" fmla="*/ 2147483647 w 3755"/>
              <a:gd name="T59" fmla="*/ 2147483647 h 2458"/>
              <a:gd name="T60" fmla="*/ 2147483647 w 3755"/>
              <a:gd name="T61" fmla="*/ 2147483647 h 2458"/>
              <a:gd name="T62" fmla="*/ 2147483647 w 3755"/>
              <a:gd name="T63" fmla="*/ 2147483647 h 2458"/>
              <a:gd name="T64" fmla="*/ 2147483647 w 3755"/>
              <a:gd name="T65" fmla="*/ 2147483647 h 2458"/>
              <a:gd name="T66" fmla="*/ 2147483647 w 3755"/>
              <a:gd name="T67" fmla="*/ 2147483647 h 2458"/>
              <a:gd name="T68" fmla="*/ 2147483647 w 3755"/>
              <a:gd name="T69" fmla="*/ 2147483647 h 2458"/>
              <a:gd name="T70" fmla="*/ 2147483647 w 3755"/>
              <a:gd name="T71" fmla="*/ 2147483647 h 2458"/>
              <a:gd name="T72" fmla="*/ 2147483647 w 3755"/>
              <a:gd name="T73" fmla="*/ 2147483647 h 2458"/>
              <a:gd name="T74" fmla="*/ 2147483647 w 3755"/>
              <a:gd name="T75" fmla="*/ 2147483647 h 2458"/>
              <a:gd name="T76" fmla="*/ 2147483647 w 3755"/>
              <a:gd name="T77" fmla="*/ 2147483647 h 2458"/>
              <a:gd name="T78" fmla="*/ 2147483647 w 3755"/>
              <a:gd name="T79" fmla="*/ 2147483647 h 2458"/>
              <a:gd name="T80" fmla="*/ 2147483647 w 3755"/>
              <a:gd name="T81" fmla="*/ 2147483647 h 2458"/>
              <a:gd name="T82" fmla="*/ 2147483647 w 3755"/>
              <a:gd name="T83" fmla="*/ 2147483647 h 2458"/>
              <a:gd name="T84" fmla="*/ 2147483647 w 3755"/>
              <a:gd name="T85" fmla="*/ 2147483647 h 2458"/>
              <a:gd name="T86" fmla="*/ 2147483647 w 3755"/>
              <a:gd name="T87" fmla="*/ 2147483647 h 2458"/>
              <a:gd name="T88" fmla="*/ 2147483647 w 3755"/>
              <a:gd name="T89" fmla="*/ 2147483647 h 2458"/>
              <a:gd name="T90" fmla="*/ 2147483647 w 3755"/>
              <a:gd name="T91" fmla="*/ 2147483647 h 2458"/>
              <a:gd name="T92" fmla="*/ 2147483647 w 3755"/>
              <a:gd name="T93" fmla="*/ 2147483647 h 2458"/>
              <a:gd name="T94" fmla="*/ 2147483647 w 3755"/>
              <a:gd name="T95" fmla="*/ 2147483647 h 2458"/>
              <a:gd name="T96" fmla="*/ 2147483647 w 3755"/>
              <a:gd name="T97" fmla="*/ 2147483647 h 2458"/>
              <a:gd name="T98" fmla="*/ 2147483647 w 3755"/>
              <a:gd name="T99" fmla="*/ 2147483647 h 2458"/>
              <a:gd name="T100" fmla="*/ 2147483647 w 3755"/>
              <a:gd name="T101" fmla="*/ 2147483647 h 2458"/>
              <a:gd name="T102" fmla="*/ 2147483647 w 3755"/>
              <a:gd name="T103" fmla="*/ 2147483647 h 2458"/>
              <a:gd name="T104" fmla="*/ 2147483647 w 3755"/>
              <a:gd name="T105" fmla="*/ 2147483647 h 2458"/>
              <a:gd name="T106" fmla="*/ 2147483647 w 3755"/>
              <a:gd name="T107" fmla="*/ 2147483647 h 2458"/>
              <a:gd name="T108" fmla="*/ 2147483647 w 3755"/>
              <a:gd name="T109" fmla="*/ 2147483647 h 2458"/>
              <a:gd name="T110" fmla="*/ 2147483647 w 3755"/>
              <a:gd name="T111" fmla="*/ 2147483647 h 2458"/>
              <a:gd name="T112" fmla="*/ 2147483647 w 3755"/>
              <a:gd name="T113" fmla="*/ 2147483647 h 2458"/>
              <a:gd name="T114" fmla="*/ 2147483647 w 3755"/>
              <a:gd name="T115" fmla="*/ 2147483647 h 2458"/>
              <a:gd name="T116" fmla="*/ 2147483647 w 3755"/>
              <a:gd name="T117" fmla="*/ 2147483647 h 2458"/>
              <a:gd name="T118" fmla="*/ 2147483647 w 3755"/>
              <a:gd name="T119" fmla="*/ 2147483647 h 2458"/>
              <a:gd name="T120" fmla="*/ 2147483647 w 3755"/>
              <a:gd name="T121" fmla="*/ 2147483647 h 2458"/>
              <a:gd name="T122" fmla="*/ 2147483647 w 3755"/>
              <a:gd name="T123" fmla="*/ 2147483647 h 24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755"/>
              <a:gd name="T187" fmla="*/ 0 h 2458"/>
              <a:gd name="T188" fmla="*/ 3755 w 3755"/>
              <a:gd name="T189" fmla="*/ 2458 h 24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755" h="2458" extrusionOk="0">
                <a:moveTo>
                  <a:pt x="626" y="269"/>
                </a:moveTo>
                <a:cubicBezTo>
                  <a:pt x="602" y="290"/>
                  <a:pt x="579" y="289"/>
                  <a:pt x="550" y="302"/>
                </a:cubicBezTo>
                <a:cubicBezTo>
                  <a:pt x="513" y="318"/>
                  <a:pt x="466" y="341"/>
                  <a:pt x="441" y="374"/>
                </a:cubicBezTo>
                <a:cubicBezTo>
                  <a:pt x="415" y="409"/>
                  <a:pt x="427" y="448"/>
                  <a:pt x="452" y="479"/>
                </a:cubicBezTo>
                <a:cubicBezTo>
                  <a:pt x="483" y="518"/>
                  <a:pt x="527" y="547"/>
                  <a:pt x="561" y="583"/>
                </a:cubicBezTo>
                <a:cubicBezTo>
                  <a:pt x="586" y="609"/>
                  <a:pt x="605" y="636"/>
                  <a:pt x="588" y="672"/>
                </a:cubicBezTo>
                <a:cubicBezTo>
                  <a:pt x="571" y="707"/>
                  <a:pt x="525" y="733"/>
                  <a:pt x="492" y="750"/>
                </a:cubicBezTo>
                <a:cubicBezTo>
                  <a:pt x="461" y="766"/>
                  <a:pt x="422" y="790"/>
                  <a:pt x="386" y="775"/>
                </a:cubicBezTo>
                <a:cubicBezTo>
                  <a:pt x="371" y="762"/>
                  <a:pt x="366" y="757"/>
                  <a:pt x="363" y="742"/>
                </a:cubicBezTo>
              </a:path>
              <a:path w="3755" h="2458" extrusionOk="0">
                <a:moveTo>
                  <a:pt x="513" y="266"/>
                </a:moveTo>
                <a:cubicBezTo>
                  <a:pt x="572" y="245"/>
                  <a:pt x="632" y="229"/>
                  <a:pt x="693" y="216"/>
                </a:cubicBezTo>
                <a:cubicBezTo>
                  <a:pt x="756" y="202"/>
                  <a:pt x="820" y="190"/>
                  <a:pt x="881" y="168"/>
                </a:cubicBezTo>
                <a:cubicBezTo>
                  <a:pt x="911" y="157"/>
                  <a:pt x="940" y="139"/>
                  <a:pt x="966" y="120"/>
                </a:cubicBezTo>
              </a:path>
              <a:path w="3755" h="2458" extrusionOk="0">
                <a:moveTo>
                  <a:pt x="982" y="609"/>
                </a:moveTo>
                <a:cubicBezTo>
                  <a:pt x="1009" y="607"/>
                  <a:pt x="1034" y="596"/>
                  <a:pt x="1060" y="611"/>
                </a:cubicBezTo>
                <a:cubicBezTo>
                  <a:pt x="1098" y="632"/>
                  <a:pt x="1099" y="680"/>
                  <a:pt x="1096" y="718"/>
                </a:cubicBezTo>
                <a:cubicBezTo>
                  <a:pt x="1093" y="767"/>
                  <a:pt x="1071" y="813"/>
                  <a:pt x="1044" y="853"/>
                </a:cubicBezTo>
                <a:cubicBezTo>
                  <a:pt x="1010" y="903"/>
                  <a:pt x="965" y="942"/>
                  <a:pt x="913" y="972"/>
                </a:cubicBezTo>
                <a:cubicBezTo>
                  <a:pt x="851" y="1008"/>
                  <a:pt x="785" y="1025"/>
                  <a:pt x="717" y="1043"/>
                </a:cubicBezTo>
                <a:cubicBezTo>
                  <a:pt x="568" y="1082"/>
                  <a:pt x="410" y="1098"/>
                  <a:pt x="257" y="1108"/>
                </a:cubicBezTo>
                <a:cubicBezTo>
                  <a:pt x="230" y="1110"/>
                  <a:pt x="150" y="1126"/>
                  <a:pt x="127" y="1104"/>
                </a:cubicBezTo>
                <a:cubicBezTo>
                  <a:pt x="116" y="1094"/>
                  <a:pt x="116" y="1075"/>
                  <a:pt x="119" y="1063"/>
                </a:cubicBezTo>
                <a:cubicBezTo>
                  <a:pt x="123" y="1045"/>
                  <a:pt x="138" y="1027"/>
                  <a:pt x="151" y="1015"/>
                </a:cubicBezTo>
                <a:cubicBezTo>
                  <a:pt x="174" y="993"/>
                  <a:pt x="205" y="975"/>
                  <a:pt x="232" y="957"/>
                </a:cubicBezTo>
                <a:cubicBezTo>
                  <a:pt x="254" y="942"/>
                  <a:pt x="277" y="927"/>
                  <a:pt x="299" y="913"/>
                </a:cubicBezTo>
                <a:cubicBezTo>
                  <a:pt x="272" y="922"/>
                  <a:pt x="246" y="934"/>
                  <a:pt x="219" y="947"/>
                </a:cubicBezTo>
                <a:cubicBezTo>
                  <a:pt x="156" y="977"/>
                  <a:pt x="78" y="1000"/>
                  <a:pt x="22" y="1042"/>
                </a:cubicBezTo>
                <a:cubicBezTo>
                  <a:pt x="2" y="1057"/>
                  <a:pt x="-5" y="1066"/>
                  <a:pt x="7" y="1088"/>
                </a:cubicBezTo>
                <a:cubicBezTo>
                  <a:pt x="22" y="1115"/>
                  <a:pt x="75" y="1129"/>
                  <a:pt x="101" y="1138"/>
                </a:cubicBezTo>
                <a:cubicBezTo>
                  <a:pt x="146" y="1153"/>
                  <a:pt x="191" y="1168"/>
                  <a:pt x="235" y="1185"/>
                </a:cubicBezTo>
                <a:cubicBezTo>
                  <a:pt x="257" y="1193"/>
                  <a:pt x="294" y="1202"/>
                  <a:pt x="303" y="1227"/>
                </a:cubicBezTo>
                <a:cubicBezTo>
                  <a:pt x="301" y="1238"/>
                  <a:pt x="299" y="1242"/>
                  <a:pt x="295" y="1249"/>
                </a:cubicBezTo>
              </a:path>
              <a:path w="3755" h="2458" extrusionOk="0">
                <a:moveTo>
                  <a:pt x="949" y="1698"/>
                </a:moveTo>
                <a:cubicBezTo>
                  <a:pt x="946" y="1677"/>
                  <a:pt x="951" y="1663"/>
                  <a:pt x="942" y="1642"/>
                </a:cubicBezTo>
                <a:cubicBezTo>
                  <a:pt x="926" y="1603"/>
                  <a:pt x="897" y="1562"/>
                  <a:pt x="874" y="1528"/>
                </a:cubicBezTo>
                <a:cubicBezTo>
                  <a:pt x="852" y="1496"/>
                  <a:pt x="828" y="1465"/>
                  <a:pt x="798" y="1440"/>
                </a:cubicBezTo>
                <a:cubicBezTo>
                  <a:pt x="772" y="1418"/>
                  <a:pt x="744" y="1400"/>
                  <a:pt x="712" y="1389"/>
                </a:cubicBezTo>
                <a:cubicBezTo>
                  <a:pt x="680" y="1378"/>
                  <a:pt x="644" y="1376"/>
                  <a:pt x="610" y="1377"/>
                </a:cubicBezTo>
                <a:cubicBezTo>
                  <a:pt x="500" y="1381"/>
                  <a:pt x="382" y="1420"/>
                  <a:pt x="296" y="1488"/>
                </a:cubicBezTo>
                <a:cubicBezTo>
                  <a:pt x="259" y="1517"/>
                  <a:pt x="230" y="1552"/>
                  <a:pt x="203" y="1590"/>
                </a:cubicBezTo>
                <a:cubicBezTo>
                  <a:pt x="181" y="1621"/>
                  <a:pt x="164" y="1654"/>
                  <a:pt x="146" y="1687"/>
                </a:cubicBezTo>
                <a:cubicBezTo>
                  <a:pt x="96" y="1780"/>
                  <a:pt x="56" y="1872"/>
                  <a:pt x="36" y="1976"/>
                </a:cubicBezTo>
                <a:cubicBezTo>
                  <a:pt x="21" y="2054"/>
                  <a:pt x="27" y="2145"/>
                  <a:pt x="64" y="2216"/>
                </a:cubicBezTo>
                <a:cubicBezTo>
                  <a:pt x="138" y="2359"/>
                  <a:pt x="272" y="2429"/>
                  <a:pt x="430" y="2424"/>
                </a:cubicBezTo>
                <a:cubicBezTo>
                  <a:pt x="481" y="2422"/>
                  <a:pt x="534" y="2413"/>
                  <a:pt x="582" y="2395"/>
                </a:cubicBezTo>
                <a:cubicBezTo>
                  <a:pt x="637" y="2374"/>
                  <a:pt x="686" y="2342"/>
                  <a:pt x="732" y="2305"/>
                </a:cubicBezTo>
                <a:cubicBezTo>
                  <a:pt x="790" y="2259"/>
                  <a:pt x="845" y="2204"/>
                  <a:pt x="890" y="2145"/>
                </a:cubicBezTo>
                <a:cubicBezTo>
                  <a:pt x="938" y="2082"/>
                  <a:pt x="985" y="2006"/>
                  <a:pt x="1010" y="1930"/>
                </a:cubicBezTo>
                <a:cubicBezTo>
                  <a:pt x="1032" y="1863"/>
                  <a:pt x="1042" y="1784"/>
                  <a:pt x="1019" y="1716"/>
                </a:cubicBezTo>
                <a:cubicBezTo>
                  <a:pt x="1001" y="1664"/>
                  <a:pt x="952" y="1612"/>
                  <a:pt x="900" y="1592"/>
                </a:cubicBezTo>
                <a:cubicBezTo>
                  <a:pt x="865" y="1579"/>
                  <a:pt x="832" y="1576"/>
                  <a:pt x="795" y="1573"/>
                </a:cubicBezTo>
              </a:path>
              <a:path w="3755" h="2458" extrusionOk="0">
                <a:moveTo>
                  <a:pt x="1099" y="1519"/>
                </a:moveTo>
                <a:cubicBezTo>
                  <a:pt x="1081" y="1544"/>
                  <a:pt x="1073" y="1580"/>
                  <a:pt x="1037" y="1570"/>
                </a:cubicBezTo>
                <a:cubicBezTo>
                  <a:pt x="1019" y="1565"/>
                  <a:pt x="1008" y="1544"/>
                  <a:pt x="997" y="1531"/>
                </a:cubicBezTo>
                <a:cubicBezTo>
                  <a:pt x="983" y="1514"/>
                  <a:pt x="978" y="1492"/>
                  <a:pt x="965" y="1474"/>
                </a:cubicBezTo>
                <a:cubicBezTo>
                  <a:pt x="939" y="1437"/>
                  <a:pt x="919" y="1427"/>
                  <a:pt x="880" y="1409"/>
                </a:cubicBezTo>
                <a:cubicBezTo>
                  <a:pt x="863" y="1401"/>
                  <a:pt x="845" y="1395"/>
                  <a:pt x="828" y="1388"/>
                </a:cubicBezTo>
                <a:cubicBezTo>
                  <a:pt x="804" y="1378"/>
                  <a:pt x="786" y="1367"/>
                  <a:pt x="760" y="1366"/>
                </a:cubicBezTo>
                <a:cubicBezTo>
                  <a:pt x="697" y="1363"/>
                  <a:pt x="612" y="1370"/>
                  <a:pt x="549" y="1377"/>
                </a:cubicBezTo>
                <a:cubicBezTo>
                  <a:pt x="458" y="1387"/>
                  <a:pt x="384" y="1455"/>
                  <a:pt x="317" y="1512"/>
                </a:cubicBezTo>
                <a:cubicBezTo>
                  <a:pt x="250" y="1569"/>
                  <a:pt x="183" y="1628"/>
                  <a:pt x="139" y="1704"/>
                </a:cubicBezTo>
                <a:cubicBezTo>
                  <a:pt x="120" y="1737"/>
                  <a:pt x="104" y="1774"/>
                  <a:pt x="88" y="1808"/>
                </a:cubicBezTo>
                <a:cubicBezTo>
                  <a:pt x="39" y="1913"/>
                  <a:pt x="0" y="2044"/>
                  <a:pt x="2" y="2161"/>
                </a:cubicBezTo>
                <a:cubicBezTo>
                  <a:pt x="3" y="2230"/>
                  <a:pt x="29" y="2281"/>
                  <a:pt x="77" y="2328"/>
                </a:cubicBezTo>
                <a:cubicBezTo>
                  <a:pt x="145" y="2395"/>
                  <a:pt x="232" y="2422"/>
                  <a:pt x="323" y="2443"/>
                </a:cubicBezTo>
                <a:cubicBezTo>
                  <a:pt x="375" y="2455"/>
                  <a:pt x="423" y="2461"/>
                  <a:pt x="476" y="2451"/>
                </a:cubicBezTo>
                <a:cubicBezTo>
                  <a:pt x="515" y="2444"/>
                  <a:pt x="549" y="2429"/>
                  <a:pt x="585" y="2414"/>
                </a:cubicBezTo>
                <a:cubicBezTo>
                  <a:pt x="676" y="2375"/>
                  <a:pt x="778" y="2327"/>
                  <a:pt x="850" y="2258"/>
                </a:cubicBezTo>
                <a:cubicBezTo>
                  <a:pt x="890" y="2220"/>
                  <a:pt x="921" y="2175"/>
                  <a:pt x="949" y="2128"/>
                </a:cubicBezTo>
                <a:cubicBezTo>
                  <a:pt x="1023" y="2005"/>
                  <a:pt x="1083" y="1858"/>
                  <a:pt x="1113" y="1718"/>
                </a:cubicBezTo>
                <a:cubicBezTo>
                  <a:pt x="1124" y="1668"/>
                  <a:pt x="1145" y="1568"/>
                  <a:pt x="1107" y="1523"/>
                </a:cubicBezTo>
                <a:cubicBezTo>
                  <a:pt x="1083" y="1495"/>
                  <a:pt x="1052" y="1508"/>
                  <a:pt x="1021" y="1505"/>
                </a:cubicBezTo>
              </a:path>
              <a:path w="3755" h="2458" extrusionOk="0">
                <a:moveTo>
                  <a:pt x="640" y="290"/>
                </a:moveTo>
                <a:cubicBezTo>
                  <a:pt x="648" y="265"/>
                  <a:pt x="653" y="242"/>
                  <a:pt x="659" y="217"/>
                </a:cubicBezTo>
                <a:cubicBezTo>
                  <a:pt x="604" y="234"/>
                  <a:pt x="563" y="275"/>
                  <a:pt x="518" y="315"/>
                </a:cubicBezTo>
                <a:cubicBezTo>
                  <a:pt x="464" y="363"/>
                  <a:pt x="397" y="416"/>
                  <a:pt x="366" y="483"/>
                </a:cubicBezTo>
                <a:cubicBezTo>
                  <a:pt x="360" y="508"/>
                  <a:pt x="357" y="516"/>
                  <a:pt x="375" y="526"/>
                </a:cubicBezTo>
                <a:cubicBezTo>
                  <a:pt x="443" y="533"/>
                  <a:pt x="507" y="525"/>
                  <a:pt x="575" y="516"/>
                </a:cubicBezTo>
                <a:cubicBezTo>
                  <a:pt x="627" y="509"/>
                  <a:pt x="685" y="488"/>
                  <a:pt x="725" y="519"/>
                </a:cubicBezTo>
                <a:cubicBezTo>
                  <a:pt x="689" y="582"/>
                  <a:pt x="635" y="622"/>
                  <a:pt x="583" y="673"/>
                </a:cubicBezTo>
                <a:cubicBezTo>
                  <a:pt x="552" y="703"/>
                  <a:pt x="401" y="814"/>
                  <a:pt x="426" y="871"/>
                </a:cubicBezTo>
                <a:cubicBezTo>
                  <a:pt x="432" y="875"/>
                  <a:pt x="437" y="879"/>
                  <a:pt x="443" y="883"/>
                </a:cubicBezTo>
                <a:cubicBezTo>
                  <a:pt x="511" y="879"/>
                  <a:pt x="566" y="860"/>
                  <a:pt x="630" y="839"/>
                </a:cubicBezTo>
                <a:cubicBezTo>
                  <a:pt x="699" y="817"/>
                  <a:pt x="756" y="780"/>
                  <a:pt x="822" y="751"/>
                </a:cubicBezTo>
                <a:cubicBezTo>
                  <a:pt x="854" y="739"/>
                  <a:pt x="863" y="736"/>
                  <a:pt x="881" y="724"/>
                </a:cubicBezTo>
              </a:path>
              <a:path w="3755" h="2458" extrusionOk="0">
                <a:moveTo>
                  <a:pt x="1206" y="975"/>
                </a:moveTo>
                <a:cubicBezTo>
                  <a:pt x="1239" y="991"/>
                  <a:pt x="1258" y="987"/>
                  <a:pt x="1294" y="988"/>
                </a:cubicBezTo>
                <a:cubicBezTo>
                  <a:pt x="1350" y="990"/>
                  <a:pt x="1405" y="991"/>
                  <a:pt x="1461" y="986"/>
                </a:cubicBezTo>
                <a:cubicBezTo>
                  <a:pt x="1509" y="982"/>
                  <a:pt x="1562" y="981"/>
                  <a:pt x="1609" y="968"/>
                </a:cubicBezTo>
                <a:cubicBezTo>
                  <a:pt x="1639" y="960"/>
                  <a:pt x="1670" y="953"/>
                  <a:pt x="1699" y="939"/>
                </a:cubicBezTo>
                <a:cubicBezTo>
                  <a:pt x="1706" y="935"/>
                  <a:pt x="1712" y="932"/>
                  <a:pt x="1719" y="928"/>
                </a:cubicBezTo>
              </a:path>
              <a:path w="3755" h="2458" extrusionOk="0">
                <a:moveTo>
                  <a:pt x="1969" y="659"/>
                </a:moveTo>
                <a:cubicBezTo>
                  <a:pt x="1954" y="679"/>
                  <a:pt x="1932" y="707"/>
                  <a:pt x="1928" y="732"/>
                </a:cubicBezTo>
                <a:cubicBezTo>
                  <a:pt x="1923" y="767"/>
                  <a:pt x="1928" y="808"/>
                  <a:pt x="1948" y="837"/>
                </a:cubicBezTo>
                <a:cubicBezTo>
                  <a:pt x="1968" y="866"/>
                  <a:pt x="1998" y="885"/>
                  <a:pt x="2032" y="893"/>
                </a:cubicBezTo>
                <a:cubicBezTo>
                  <a:pt x="2057" y="899"/>
                  <a:pt x="2095" y="898"/>
                  <a:pt x="2118" y="885"/>
                </a:cubicBezTo>
                <a:cubicBezTo>
                  <a:pt x="2151" y="866"/>
                  <a:pt x="2172" y="841"/>
                  <a:pt x="2197" y="812"/>
                </a:cubicBezTo>
                <a:cubicBezTo>
                  <a:pt x="2218" y="786"/>
                  <a:pt x="2226" y="776"/>
                  <a:pt x="2237" y="756"/>
                </a:cubicBezTo>
              </a:path>
              <a:path w="3755" h="2458" extrusionOk="0">
                <a:moveTo>
                  <a:pt x="2310" y="529"/>
                </a:moveTo>
                <a:cubicBezTo>
                  <a:pt x="2300" y="494"/>
                  <a:pt x="2290" y="574"/>
                  <a:pt x="2288" y="583"/>
                </a:cubicBezTo>
                <a:cubicBezTo>
                  <a:pt x="2273" y="647"/>
                  <a:pt x="2268" y="712"/>
                  <a:pt x="2260" y="778"/>
                </a:cubicBezTo>
                <a:cubicBezTo>
                  <a:pt x="2252" y="848"/>
                  <a:pt x="2244" y="917"/>
                  <a:pt x="2238" y="987"/>
                </a:cubicBezTo>
                <a:cubicBezTo>
                  <a:pt x="2235" y="1025"/>
                  <a:pt x="2223" y="1076"/>
                  <a:pt x="2228" y="1113"/>
                </a:cubicBezTo>
                <a:cubicBezTo>
                  <a:pt x="2233" y="1147"/>
                  <a:pt x="2247" y="1126"/>
                  <a:pt x="2260" y="1115"/>
                </a:cubicBezTo>
              </a:path>
              <a:path w="3755" h="2458" extrusionOk="0">
                <a:moveTo>
                  <a:pt x="2508" y="624"/>
                </a:moveTo>
                <a:cubicBezTo>
                  <a:pt x="2571" y="606"/>
                  <a:pt x="2619" y="607"/>
                  <a:pt x="2684" y="622"/>
                </a:cubicBezTo>
                <a:cubicBezTo>
                  <a:pt x="2766" y="641"/>
                  <a:pt x="2866" y="666"/>
                  <a:pt x="2928" y="727"/>
                </a:cubicBezTo>
                <a:cubicBezTo>
                  <a:pt x="2974" y="772"/>
                  <a:pt x="2959" y="819"/>
                  <a:pt x="2931" y="868"/>
                </a:cubicBezTo>
                <a:cubicBezTo>
                  <a:pt x="2895" y="930"/>
                  <a:pt x="2843" y="980"/>
                  <a:pt x="2802" y="1039"/>
                </a:cubicBezTo>
                <a:cubicBezTo>
                  <a:pt x="2777" y="1075"/>
                  <a:pt x="2747" y="1122"/>
                  <a:pt x="2768" y="1166"/>
                </a:cubicBezTo>
                <a:cubicBezTo>
                  <a:pt x="2783" y="1199"/>
                  <a:pt x="2832" y="1212"/>
                  <a:pt x="2865" y="1203"/>
                </a:cubicBezTo>
                <a:cubicBezTo>
                  <a:pt x="2920" y="1188"/>
                  <a:pt x="2963" y="1149"/>
                  <a:pt x="3003" y="1109"/>
                </a:cubicBezTo>
                <a:cubicBezTo>
                  <a:pt x="3044" y="1068"/>
                  <a:pt x="3078" y="1020"/>
                  <a:pt x="3113" y="974"/>
                </a:cubicBezTo>
              </a:path>
              <a:path w="3755" h="2458" extrusionOk="0">
                <a:moveTo>
                  <a:pt x="3275" y="367"/>
                </a:moveTo>
                <a:cubicBezTo>
                  <a:pt x="3136" y="179"/>
                  <a:pt x="2932" y="95"/>
                  <a:pt x="2707" y="46"/>
                </a:cubicBezTo>
                <a:cubicBezTo>
                  <a:pt x="2328" y="-37"/>
                  <a:pt x="1887" y="-21"/>
                  <a:pt x="1535" y="153"/>
                </a:cubicBezTo>
                <a:cubicBezTo>
                  <a:pt x="1256" y="291"/>
                  <a:pt x="1048" y="570"/>
                  <a:pt x="1075" y="892"/>
                </a:cubicBezTo>
                <a:cubicBezTo>
                  <a:pt x="1093" y="1101"/>
                  <a:pt x="1232" y="1252"/>
                  <a:pt x="1416" y="1337"/>
                </a:cubicBezTo>
                <a:cubicBezTo>
                  <a:pt x="1714" y="1474"/>
                  <a:pt x="2068" y="1434"/>
                  <a:pt x="2379" y="1375"/>
                </a:cubicBezTo>
                <a:cubicBezTo>
                  <a:pt x="2693" y="1315"/>
                  <a:pt x="3006" y="1214"/>
                  <a:pt x="3298" y="1085"/>
                </a:cubicBezTo>
                <a:cubicBezTo>
                  <a:pt x="3441" y="1022"/>
                  <a:pt x="3584" y="944"/>
                  <a:pt x="3683" y="820"/>
                </a:cubicBezTo>
                <a:cubicBezTo>
                  <a:pt x="3796" y="679"/>
                  <a:pt x="3767" y="516"/>
                  <a:pt x="3622" y="415"/>
                </a:cubicBezTo>
                <a:cubicBezTo>
                  <a:pt x="3460" y="302"/>
                  <a:pt x="3228" y="277"/>
                  <a:pt x="3036" y="290"/>
                </a:cubicBezTo>
                <a:cubicBezTo>
                  <a:pt x="2979" y="294"/>
                  <a:pt x="2932" y="308"/>
                  <a:pt x="2878" y="322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99" name="Ink 8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347788" y="2582863"/>
            <a:ext cx="2563812" cy="692150"/>
          </a:xfrm>
          <a:custGeom>
            <a:avLst/>
            <a:gdLst>
              <a:gd name="T0" fmla="*/ 2147483647 w 7124"/>
              <a:gd name="T1" fmla="*/ 2147483647 h 1921"/>
              <a:gd name="T2" fmla="*/ 2147483647 w 7124"/>
              <a:gd name="T3" fmla="*/ 2147483647 h 1921"/>
              <a:gd name="T4" fmla="*/ 2147483647 w 7124"/>
              <a:gd name="T5" fmla="*/ 2147483647 h 1921"/>
              <a:gd name="T6" fmla="*/ 2147483647 w 7124"/>
              <a:gd name="T7" fmla="*/ 2147483647 h 1921"/>
              <a:gd name="T8" fmla="*/ 2147483647 w 7124"/>
              <a:gd name="T9" fmla="*/ 2147483647 h 1921"/>
              <a:gd name="T10" fmla="*/ 2147483647 w 7124"/>
              <a:gd name="T11" fmla="*/ 2147483647 h 1921"/>
              <a:gd name="T12" fmla="*/ 2147483647 w 7124"/>
              <a:gd name="T13" fmla="*/ 2147483647 h 1921"/>
              <a:gd name="T14" fmla="*/ 2147483647 w 7124"/>
              <a:gd name="T15" fmla="*/ 2147483647 h 1921"/>
              <a:gd name="T16" fmla="*/ 2147483647 w 7124"/>
              <a:gd name="T17" fmla="*/ 2147483647 h 1921"/>
              <a:gd name="T18" fmla="*/ 2147483647 w 7124"/>
              <a:gd name="T19" fmla="*/ 2147483647 h 1921"/>
              <a:gd name="T20" fmla="*/ 2147483647 w 7124"/>
              <a:gd name="T21" fmla="*/ 2147483647 h 1921"/>
              <a:gd name="T22" fmla="*/ 2147483647 w 7124"/>
              <a:gd name="T23" fmla="*/ 2147483647 h 1921"/>
              <a:gd name="T24" fmla="*/ 2147483647 w 7124"/>
              <a:gd name="T25" fmla="*/ 2147483647 h 1921"/>
              <a:gd name="T26" fmla="*/ 2147483647 w 7124"/>
              <a:gd name="T27" fmla="*/ 2147483647 h 1921"/>
              <a:gd name="T28" fmla="*/ 2147483647 w 7124"/>
              <a:gd name="T29" fmla="*/ 2147483647 h 1921"/>
              <a:gd name="T30" fmla="*/ 2147483647 w 7124"/>
              <a:gd name="T31" fmla="*/ 2147483647 h 1921"/>
              <a:gd name="T32" fmla="*/ 2147483647 w 7124"/>
              <a:gd name="T33" fmla="*/ 2147483647 h 1921"/>
              <a:gd name="T34" fmla="*/ 2147483647 w 7124"/>
              <a:gd name="T35" fmla="*/ 2147483647 h 1921"/>
              <a:gd name="T36" fmla="*/ 2147483647 w 7124"/>
              <a:gd name="T37" fmla="*/ 2147483647 h 1921"/>
              <a:gd name="T38" fmla="*/ 2147483647 w 7124"/>
              <a:gd name="T39" fmla="*/ 2147483647 h 1921"/>
              <a:gd name="T40" fmla="*/ 2147483647 w 7124"/>
              <a:gd name="T41" fmla="*/ 2147483647 h 1921"/>
              <a:gd name="T42" fmla="*/ 2147483647 w 7124"/>
              <a:gd name="T43" fmla="*/ 2147483647 h 1921"/>
              <a:gd name="T44" fmla="*/ 2147483647 w 7124"/>
              <a:gd name="T45" fmla="*/ 2147483647 h 1921"/>
              <a:gd name="T46" fmla="*/ 2147483647 w 7124"/>
              <a:gd name="T47" fmla="*/ 2147483647 h 1921"/>
              <a:gd name="T48" fmla="*/ 2147483647 w 7124"/>
              <a:gd name="T49" fmla="*/ 2147483647 h 1921"/>
              <a:gd name="T50" fmla="*/ 2147483647 w 7124"/>
              <a:gd name="T51" fmla="*/ 2147483647 h 1921"/>
              <a:gd name="T52" fmla="*/ 2147483647 w 7124"/>
              <a:gd name="T53" fmla="*/ 2147483647 h 1921"/>
              <a:gd name="T54" fmla="*/ 2147483647 w 7124"/>
              <a:gd name="T55" fmla="*/ 2147483647 h 1921"/>
              <a:gd name="T56" fmla="*/ 2147483647 w 7124"/>
              <a:gd name="T57" fmla="*/ 2147483647 h 1921"/>
              <a:gd name="T58" fmla="*/ 2147483647 w 7124"/>
              <a:gd name="T59" fmla="*/ 2147483647 h 1921"/>
              <a:gd name="T60" fmla="*/ 2147483647 w 7124"/>
              <a:gd name="T61" fmla="*/ 2147483647 h 1921"/>
              <a:gd name="T62" fmla="*/ 2147483647 w 7124"/>
              <a:gd name="T63" fmla="*/ 2147483647 h 1921"/>
              <a:gd name="T64" fmla="*/ 2147483647 w 7124"/>
              <a:gd name="T65" fmla="*/ 2147483647 h 1921"/>
              <a:gd name="T66" fmla="*/ 2147483647 w 7124"/>
              <a:gd name="T67" fmla="*/ 2147483647 h 1921"/>
              <a:gd name="T68" fmla="*/ 2147483647 w 7124"/>
              <a:gd name="T69" fmla="*/ 2147483647 h 1921"/>
              <a:gd name="T70" fmla="*/ 2147483647 w 7124"/>
              <a:gd name="T71" fmla="*/ 2147483647 h 1921"/>
              <a:gd name="T72" fmla="*/ 2147483647 w 7124"/>
              <a:gd name="T73" fmla="*/ 2147483647 h 1921"/>
              <a:gd name="T74" fmla="*/ 2147483647 w 7124"/>
              <a:gd name="T75" fmla="*/ 2147483647 h 1921"/>
              <a:gd name="T76" fmla="*/ 2147483647 w 7124"/>
              <a:gd name="T77" fmla="*/ 2147483647 h 1921"/>
              <a:gd name="T78" fmla="*/ 2147483647 w 7124"/>
              <a:gd name="T79" fmla="*/ 2147483647 h 1921"/>
              <a:gd name="T80" fmla="*/ 2147483647 w 7124"/>
              <a:gd name="T81" fmla="*/ 2147483647 h 1921"/>
              <a:gd name="T82" fmla="*/ 2147483647 w 7124"/>
              <a:gd name="T83" fmla="*/ 2147483647 h 1921"/>
              <a:gd name="T84" fmla="*/ 2147483647 w 7124"/>
              <a:gd name="T85" fmla="*/ 2147483647 h 1921"/>
              <a:gd name="T86" fmla="*/ 2147483647 w 7124"/>
              <a:gd name="T87" fmla="*/ 2147483647 h 1921"/>
              <a:gd name="T88" fmla="*/ 2147483647 w 7124"/>
              <a:gd name="T89" fmla="*/ 2147483647 h 1921"/>
              <a:gd name="T90" fmla="*/ 2147483647 w 7124"/>
              <a:gd name="T91" fmla="*/ 2147483647 h 1921"/>
              <a:gd name="T92" fmla="*/ 2147483647 w 7124"/>
              <a:gd name="T93" fmla="*/ 2147483647 h 1921"/>
              <a:gd name="T94" fmla="*/ 2147483647 w 7124"/>
              <a:gd name="T95" fmla="*/ 2147483647 h 1921"/>
              <a:gd name="T96" fmla="*/ 2147483647 w 7124"/>
              <a:gd name="T97" fmla="*/ 2147483647 h 1921"/>
              <a:gd name="T98" fmla="*/ 2147483647 w 7124"/>
              <a:gd name="T99" fmla="*/ 2147483647 h 1921"/>
              <a:gd name="T100" fmla="*/ 2147483647 w 7124"/>
              <a:gd name="T101" fmla="*/ 2147483647 h 1921"/>
              <a:gd name="T102" fmla="*/ 2147483647 w 7124"/>
              <a:gd name="T103" fmla="*/ 2147483647 h 1921"/>
              <a:gd name="T104" fmla="*/ 2147483647 w 7124"/>
              <a:gd name="T105" fmla="*/ 2147483647 h 1921"/>
              <a:gd name="T106" fmla="*/ 2147483647 w 7124"/>
              <a:gd name="T107" fmla="*/ 2147483647 h 1921"/>
              <a:gd name="T108" fmla="*/ 2147483647 w 7124"/>
              <a:gd name="T109" fmla="*/ 2147483647 h 1921"/>
              <a:gd name="T110" fmla="*/ 2147483647 w 7124"/>
              <a:gd name="T111" fmla="*/ 2147483647 h 1921"/>
              <a:gd name="T112" fmla="*/ 2147483647 w 7124"/>
              <a:gd name="T113" fmla="*/ 2147483647 h 192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7124"/>
              <a:gd name="T172" fmla="*/ 0 h 1921"/>
              <a:gd name="T173" fmla="*/ 7124 w 7124"/>
              <a:gd name="T174" fmla="*/ 1921 h 192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7124" h="1921" extrusionOk="0">
                <a:moveTo>
                  <a:pt x="6728" y="333"/>
                </a:moveTo>
                <a:cubicBezTo>
                  <a:pt x="6740" y="296"/>
                  <a:pt x="6747" y="264"/>
                  <a:pt x="6755" y="228"/>
                </a:cubicBezTo>
                <a:cubicBezTo>
                  <a:pt x="6699" y="261"/>
                  <a:pt x="6657" y="305"/>
                  <a:pt x="6608" y="365"/>
                </a:cubicBezTo>
                <a:cubicBezTo>
                  <a:pt x="6490" y="508"/>
                  <a:pt x="6338" y="672"/>
                  <a:pt x="6279" y="852"/>
                </a:cubicBezTo>
                <a:cubicBezTo>
                  <a:pt x="6278" y="862"/>
                  <a:pt x="6278" y="871"/>
                  <a:pt x="6277" y="881"/>
                </a:cubicBezTo>
                <a:cubicBezTo>
                  <a:pt x="6346" y="865"/>
                  <a:pt x="6399" y="839"/>
                  <a:pt x="6469" y="792"/>
                </a:cubicBezTo>
                <a:cubicBezTo>
                  <a:pt x="6546" y="740"/>
                  <a:pt x="6629" y="653"/>
                  <a:pt x="6722" y="631"/>
                </a:cubicBezTo>
                <a:cubicBezTo>
                  <a:pt x="6757" y="633"/>
                  <a:pt x="6768" y="633"/>
                  <a:pt x="6775" y="661"/>
                </a:cubicBezTo>
                <a:cubicBezTo>
                  <a:pt x="6764" y="783"/>
                  <a:pt x="6728" y="887"/>
                  <a:pt x="6686" y="1002"/>
                </a:cubicBezTo>
                <a:cubicBezTo>
                  <a:pt x="6643" y="1122"/>
                  <a:pt x="6583" y="1245"/>
                  <a:pt x="6555" y="1370"/>
                </a:cubicBezTo>
                <a:cubicBezTo>
                  <a:pt x="6552" y="1405"/>
                  <a:pt x="6545" y="1413"/>
                  <a:pt x="6564" y="1426"/>
                </a:cubicBezTo>
                <a:cubicBezTo>
                  <a:pt x="6635" y="1379"/>
                  <a:pt x="6686" y="1333"/>
                  <a:pt x="6746" y="1268"/>
                </a:cubicBezTo>
                <a:cubicBezTo>
                  <a:pt x="6813" y="1196"/>
                  <a:pt x="6873" y="1107"/>
                  <a:pt x="6950" y="1046"/>
                </a:cubicBezTo>
                <a:cubicBezTo>
                  <a:pt x="6959" y="1041"/>
                  <a:pt x="6969" y="1035"/>
                  <a:pt x="6978" y="1030"/>
                </a:cubicBezTo>
                <a:cubicBezTo>
                  <a:pt x="6989" y="1090"/>
                  <a:pt x="6985" y="1128"/>
                  <a:pt x="6964" y="1198"/>
                </a:cubicBezTo>
                <a:cubicBezTo>
                  <a:pt x="6936" y="1293"/>
                  <a:pt x="6898" y="1382"/>
                  <a:pt x="6861" y="1474"/>
                </a:cubicBezTo>
                <a:cubicBezTo>
                  <a:pt x="6840" y="1527"/>
                  <a:pt x="6830" y="1568"/>
                  <a:pt x="6771" y="1572"/>
                </a:cubicBezTo>
                <a:cubicBezTo>
                  <a:pt x="6761" y="1568"/>
                  <a:pt x="6750" y="1564"/>
                  <a:pt x="6740" y="1560"/>
                </a:cubicBezTo>
              </a:path>
              <a:path w="7124" h="1921" extrusionOk="0">
                <a:moveTo>
                  <a:pt x="3362" y="831"/>
                </a:moveTo>
                <a:cubicBezTo>
                  <a:pt x="3356" y="835"/>
                  <a:pt x="3351" y="840"/>
                  <a:pt x="3345" y="844"/>
                </a:cubicBezTo>
                <a:cubicBezTo>
                  <a:pt x="3392" y="867"/>
                  <a:pt x="3463" y="853"/>
                  <a:pt x="3521" y="853"/>
                </a:cubicBezTo>
                <a:cubicBezTo>
                  <a:pt x="3637" y="852"/>
                  <a:pt x="3752" y="851"/>
                  <a:pt x="3868" y="852"/>
                </a:cubicBezTo>
                <a:cubicBezTo>
                  <a:pt x="3950" y="853"/>
                  <a:pt x="4033" y="855"/>
                  <a:pt x="4115" y="863"/>
                </a:cubicBezTo>
                <a:cubicBezTo>
                  <a:pt x="4140" y="865"/>
                  <a:pt x="4164" y="868"/>
                  <a:pt x="4189" y="868"/>
                </a:cubicBezTo>
              </a:path>
              <a:path w="7124" h="1921" extrusionOk="0">
                <a:moveTo>
                  <a:pt x="4631" y="455"/>
                </a:moveTo>
                <a:cubicBezTo>
                  <a:pt x="4687" y="404"/>
                  <a:pt x="4744" y="357"/>
                  <a:pt x="4803" y="310"/>
                </a:cubicBezTo>
                <a:cubicBezTo>
                  <a:pt x="4867" y="259"/>
                  <a:pt x="4938" y="200"/>
                  <a:pt x="5025" y="231"/>
                </a:cubicBezTo>
                <a:cubicBezTo>
                  <a:pt x="5107" y="260"/>
                  <a:pt x="5144" y="354"/>
                  <a:pt x="5166" y="430"/>
                </a:cubicBezTo>
                <a:cubicBezTo>
                  <a:pt x="5214" y="594"/>
                  <a:pt x="5186" y="769"/>
                  <a:pt x="5119" y="924"/>
                </a:cubicBezTo>
                <a:cubicBezTo>
                  <a:pt x="5024" y="1144"/>
                  <a:pt x="4838" y="1332"/>
                  <a:pt x="4618" y="1426"/>
                </a:cubicBezTo>
                <a:cubicBezTo>
                  <a:pt x="4552" y="1454"/>
                  <a:pt x="4457" y="1487"/>
                  <a:pt x="4387" y="1452"/>
                </a:cubicBezTo>
                <a:cubicBezTo>
                  <a:pt x="4379" y="1445"/>
                  <a:pt x="4370" y="1437"/>
                  <a:pt x="4362" y="1430"/>
                </a:cubicBezTo>
                <a:cubicBezTo>
                  <a:pt x="4380" y="1369"/>
                  <a:pt x="4379" y="1351"/>
                  <a:pt x="4455" y="1322"/>
                </a:cubicBezTo>
                <a:cubicBezTo>
                  <a:pt x="4557" y="1282"/>
                  <a:pt x="4675" y="1287"/>
                  <a:pt x="4782" y="1297"/>
                </a:cubicBezTo>
                <a:cubicBezTo>
                  <a:pt x="4928" y="1311"/>
                  <a:pt x="5063" y="1361"/>
                  <a:pt x="5199" y="1412"/>
                </a:cubicBezTo>
                <a:cubicBezTo>
                  <a:pt x="5234" y="1425"/>
                  <a:pt x="5331" y="1490"/>
                  <a:pt x="5371" y="1479"/>
                </a:cubicBezTo>
                <a:cubicBezTo>
                  <a:pt x="5382" y="1467"/>
                  <a:pt x="5386" y="1462"/>
                  <a:pt x="5387" y="1450"/>
                </a:cubicBezTo>
              </a:path>
              <a:path w="7124" h="1921" extrusionOk="0">
                <a:moveTo>
                  <a:pt x="3982" y="49"/>
                </a:moveTo>
                <a:cubicBezTo>
                  <a:pt x="3964" y="31"/>
                  <a:pt x="3969" y="-14"/>
                  <a:pt x="3943" y="14"/>
                </a:cubicBezTo>
                <a:cubicBezTo>
                  <a:pt x="3903" y="57"/>
                  <a:pt x="3875" y="163"/>
                  <a:pt x="3850" y="214"/>
                </a:cubicBezTo>
                <a:cubicBezTo>
                  <a:pt x="3699" y="526"/>
                  <a:pt x="3490" y="829"/>
                  <a:pt x="3376" y="1157"/>
                </a:cubicBezTo>
                <a:cubicBezTo>
                  <a:pt x="3375" y="1166"/>
                  <a:pt x="3375" y="1174"/>
                  <a:pt x="3374" y="1183"/>
                </a:cubicBezTo>
                <a:cubicBezTo>
                  <a:pt x="3414" y="1154"/>
                  <a:pt x="3465" y="1119"/>
                  <a:pt x="3505" y="1080"/>
                </a:cubicBezTo>
                <a:cubicBezTo>
                  <a:pt x="3644" y="944"/>
                  <a:pt x="4039" y="354"/>
                  <a:pt x="4244" y="357"/>
                </a:cubicBezTo>
                <a:cubicBezTo>
                  <a:pt x="4271" y="358"/>
                  <a:pt x="4280" y="359"/>
                  <a:pt x="4283" y="383"/>
                </a:cubicBezTo>
                <a:cubicBezTo>
                  <a:pt x="4261" y="498"/>
                  <a:pt x="4214" y="595"/>
                  <a:pt x="4159" y="699"/>
                </a:cubicBezTo>
                <a:cubicBezTo>
                  <a:pt x="4053" y="901"/>
                  <a:pt x="3901" y="1084"/>
                  <a:pt x="3807" y="1290"/>
                </a:cubicBezTo>
                <a:cubicBezTo>
                  <a:pt x="3808" y="1294"/>
                  <a:pt x="3809" y="1297"/>
                  <a:pt x="3810" y="1301"/>
                </a:cubicBezTo>
                <a:cubicBezTo>
                  <a:pt x="3878" y="1249"/>
                  <a:pt x="3941" y="1195"/>
                  <a:pt x="4004" y="1135"/>
                </a:cubicBezTo>
                <a:cubicBezTo>
                  <a:pt x="4200" y="947"/>
                  <a:pt x="4384" y="696"/>
                  <a:pt x="4620" y="556"/>
                </a:cubicBezTo>
                <a:cubicBezTo>
                  <a:pt x="4669" y="535"/>
                  <a:pt x="4681" y="525"/>
                  <a:pt x="4714" y="540"/>
                </a:cubicBezTo>
                <a:cubicBezTo>
                  <a:pt x="4725" y="658"/>
                  <a:pt x="4719" y="733"/>
                  <a:pt x="4676" y="858"/>
                </a:cubicBezTo>
                <a:cubicBezTo>
                  <a:pt x="4613" y="1040"/>
                  <a:pt x="4411" y="1282"/>
                  <a:pt x="4401" y="1472"/>
                </a:cubicBezTo>
                <a:cubicBezTo>
                  <a:pt x="4397" y="1498"/>
                  <a:pt x="4394" y="1507"/>
                  <a:pt x="4418" y="1498"/>
                </a:cubicBezTo>
                <a:cubicBezTo>
                  <a:pt x="4507" y="1427"/>
                  <a:pt x="4586" y="1359"/>
                  <a:pt x="4662" y="1273"/>
                </a:cubicBezTo>
                <a:cubicBezTo>
                  <a:pt x="4819" y="1096"/>
                  <a:pt x="4955" y="901"/>
                  <a:pt x="5125" y="738"/>
                </a:cubicBezTo>
                <a:cubicBezTo>
                  <a:pt x="5149" y="784"/>
                  <a:pt x="5147" y="804"/>
                  <a:pt x="5122" y="883"/>
                </a:cubicBezTo>
                <a:cubicBezTo>
                  <a:pt x="5069" y="1050"/>
                  <a:pt x="4999" y="1210"/>
                  <a:pt x="4950" y="1378"/>
                </a:cubicBezTo>
                <a:cubicBezTo>
                  <a:pt x="4940" y="1411"/>
                  <a:pt x="4946" y="1442"/>
                  <a:pt x="4907" y="1437"/>
                </a:cubicBezTo>
                <a:cubicBezTo>
                  <a:pt x="4877" y="1416"/>
                  <a:pt x="4864" y="1407"/>
                  <a:pt x="4842" y="1393"/>
                </a:cubicBezTo>
              </a:path>
              <a:path w="7124" h="1921" extrusionOk="0">
                <a:moveTo>
                  <a:pt x="1580" y="652"/>
                </a:moveTo>
                <a:cubicBezTo>
                  <a:pt x="1604" y="624"/>
                  <a:pt x="1618" y="603"/>
                  <a:pt x="1638" y="571"/>
                </a:cubicBezTo>
                <a:cubicBezTo>
                  <a:pt x="1671" y="518"/>
                  <a:pt x="1703" y="462"/>
                  <a:pt x="1741" y="411"/>
                </a:cubicBezTo>
                <a:cubicBezTo>
                  <a:pt x="1778" y="361"/>
                  <a:pt x="1821" y="309"/>
                  <a:pt x="1870" y="270"/>
                </a:cubicBezTo>
                <a:cubicBezTo>
                  <a:pt x="1897" y="249"/>
                  <a:pt x="1943" y="210"/>
                  <a:pt x="1981" y="227"/>
                </a:cubicBezTo>
                <a:cubicBezTo>
                  <a:pt x="2037" y="251"/>
                  <a:pt x="2051" y="340"/>
                  <a:pt x="2060" y="390"/>
                </a:cubicBezTo>
                <a:cubicBezTo>
                  <a:pt x="2110" y="670"/>
                  <a:pt x="2050" y="988"/>
                  <a:pt x="1931" y="1244"/>
                </a:cubicBezTo>
                <a:cubicBezTo>
                  <a:pt x="1880" y="1352"/>
                  <a:pt x="1816" y="1461"/>
                  <a:pt x="1724" y="1539"/>
                </a:cubicBezTo>
                <a:cubicBezTo>
                  <a:pt x="1649" y="1603"/>
                  <a:pt x="1553" y="1637"/>
                  <a:pt x="1459" y="1594"/>
                </a:cubicBezTo>
                <a:cubicBezTo>
                  <a:pt x="1393" y="1564"/>
                  <a:pt x="1347" y="1501"/>
                  <a:pt x="1324" y="1434"/>
                </a:cubicBezTo>
                <a:cubicBezTo>
                  <a:pt x="1294" y="1344"/>
                  <a:pt x="1320" y="1234"/>
                  <a:pt x="1418" y="1201"/>
                </a:cubicBezTo>
                <a:cubicBezTo>
                  <a:pt x="1509" y="1171"/>
                  <a:pt x="1615" y="1214"/>
                  <a:pt x="1696" y="1253"/>
                </a:cubicBezTo>
                <a:cubicBezTo>
                  <a:pt x="1783" y="1295"/>
                  <a:pt x="2023" y="1507"/>
                  <a:pt x="2127" y="1485"/>
                </a:cubicBezTo>
                <a:cubicBezTo>
                  <a:pt x="2162" y="1478"/>
                  <a:pt x="2131" y="1475"/>
                  <a:pt x="2146" y="1453"/>
                </a:cubicBezTo>
              </a:path>
              <a:path w="7124" h="1921" extrusionOk="0">
                <a:moveTo>
                  <a:pt x="7123" y="462"/>
                </a:moveTo>
                <a:cubicBezTo>
                  <a:pt x="7109" y="446"/>
                  <a:pt x="7097" y="311"/>
                  <a:pt x="7046" y="336"/>
                </a:cubicBezTo>
                <a:cubicBezTo>
                  <a:pt x="6958" y="379"/>
                  <a:pt x="6902" y="527"/>
                  <a:pt x="6854" y="605"/>
                </a:cubicBezTo>
                <a:cubicBezTo>
                  <a:pt x="6685" y="878"/>
                  <a:pt x="6460" y="1167"/>
                  <a:pt x="6348" y="1469"/>
                </a:cubicBezTo>
                <a:cubicBezTo>
                  <a:pt x="6352" y="1473"/>
                  <a:pt x="6355" y="1478"/>
                  <a:pt x="6359" y="1482"/>
                </a:cubicBezTo>
                <a:cubicBezTo>
                  <a:pt x="6437" y="1422"/>
                  <a:pt x="6518" y="1370"/>
                  <a:pt x="6594" y="1301"/>
                </a:cubicBezTo>
                <a:cubicBezTo>
                  <a:pt x="6792" y="1120"/>
                  <a:pt x="6957" y="900"/>
                  <a:pt x="7118" y="689"/>
                </a:cubicBezTo>
                <a:cubicBezTo>
                  <a:pt x="6792" y="1106"/>
                  <a:pt x="6463" y="1522"/>
                  <a:pt x="6114" y="1920"/>
                </a:cubicBezTo>
                <a:cubicBezTo>
                  <a:pt x="6182" y="1819"/>
                  <a:pt x="6252" y="1718"/>
                  <a:pt x="6319" y="1616"/>
                </a:cubicBezTo>
                <a:cubicBezTo>
                  <a:pt x="6489" y="1357"/>
                  <a:pt x="6695" y="1059"/>
                  <a:pt x="6767" y="753"/>
                </a:cubicBezTo>
                <a:cubicBezTo>
                  <a:pt x="6764" y="739"/>
                  <a:pt x="6762" y="726"/>
                  <a:pt x="6759" y="712"/>
                </a:cubicBezTo>
                <a:cubicBezTo>
                  <a:pt x="6660" y="761"/>
                  <a:pt x="6561" y="806"/>
                  <a:pt x="6461" y="875"/>
                </a:cubicBezTo>
                <a:cubicBezTo>
                  <a:pt x="6283" y="998"/>
                  <a:pt x="6110" y="1121"/>
                  <a:pt x="5925" y="1227"/>
                </a:cubicBezTo>
                <a:cubicBezTo>
                  <a:pt x="5982" y="1140"/>
                  <a:pt x="6043" y="1045"/>
                  <a:pt x="6112" y="958"/>
                </a:cubicBezTo>
                <a:cubicBezTo>
                  <a:pt x="6298" y="722"/>
                  <a:pt x="6502" y="495"/>
                  <a:pt x="6633" y="228"/>
                </a:cubicBezTo>
                <a:cubicBezTo>
                  <a:pt x="6529" y="290"/>
                  <a:pt x="6403" y="360"/>
                  <a:pt x="6295" y="446"/>
                </a:cubicBezTo>
                <a:cubicBezTo>
                  <a:pt x="5948" y="722"/>
                  <a:pt x="5627" y="1029"/>
                  <a:pt x="5286" y="1312"/>
                </a:cubicBezTo>
                <a:cubicBezTo>
                  <a:pt x="5353" y="1214"/>
                  <a:pt x="5425" y="1118"/>
                  <a:pt x="5496" y="1022"/>
                </a:cubicBezTo>
                <a:cubicBezTo>
                  <a:pt x="5604" y="876"/>
                  <a:pt x="5743" y="715"/>
                  <a:pt x="5787" y="535"/>
                </a:cubicBezTo>
                <a:cubicBezTo>
                  <a:pt x="5782" y="525"/>
                  <a:pt x="5776" y="514"/>
                  <a:pt x="5771" y="504"/>
                </a:cubicBezTo>
                <a:cubicBezTo>
                  <a:pt x="5627" y="563"/>
                  <a:pt x="5516" y="627"/>
                  <a:pt x="5386" y="727"/>
                </a:cubicBezTo>
                <a:cubicBezTo>
                  <a:pt x="5101" y="947"/>
                  <a:pt x="4835" y="1199"/>
                  <a:pt x="4554" y="1418"/>
                </a:cubicBezTo>
                <a:cubicBezTo>
                  <a:pt x="4607" y="1343"/>
                  <a:pt x="4660" y="1265"/>
                  <a:pt x="4716" y="1190"/>
                </a:cubicBezTo>
                <a:cubicBezTo>
                  <a:pt x="4835" y="1031"/>
                  <a:pt x="4941" y="875"/>
                  <a:pt x="5035" y="704"/>
                </a:cubicBezTo>
                <a:cubicBezTo>
                  <a:pt x="4946" y="760"/>
                  <a:pt x="4850" y="818"/>
                  <a:pt x="4761" y="893"/>
                </a:cubicBezTo>
                <a:cubicBezTo>
                  <a:pt x="4481" y="1130"/>
                  <a:pt x="4225" y="1412"/>
                  <a:pt x="3916" y="1611"/>
                </a:cubicBezTo>
                <a:cubicBezTo>
                  <a:pt x="3903" y="1615"/>
                  <a:pt x="3890" y="1618"/>
                  <a:pt x="3877" y="1622"/>
                </a:cubicBezTo>
                <a:cubicBezTo>
                  <a:pt x="3918" y="1536"/>
                  <a:pt x="3960" y="1443"/>
                  <a:pt x="4019" y="1354"/>
                </a:cubicBezTo>
                <a:cubicBezTo>
                  <a:pt x="4188" y="1099"/>
                  <a:pt x="4372" y="859"/>
                  <a:pt x="4483" y="577"/>
                </a:cubicBezTo>
                <a:cubicBezTo>
                  <a:pt x="4393" y="608"/>
                  <a:pt x="4303" y="628"/>
                  <a:pt x="4196" y="702"/>
                </a:cubicBezTo>
                <a:cubicBezTo>
                  <a:pt x="3969" y="857"/>
                  <a:pt x="3754" y="1035"/>
                  <a:pt x="3527" y="1184"/>
                </a:cubicBezTo>
                <a:cubicBezTo>
                  <a:pt x="3597" y="1098"/>
                  <a:pt x="3669" y="1009"/>
                  <a:pt x="3745" y="925"/>
                </a:cubicBezTo>
                <a:cubicBezTo>
                  <a:pt x="3897" y="756"/>
                  <a:pt x="4090" y="597"/>
                  <a:pt x="4208" y="401"/>
                </a:cubicBezTo>
                <a:cubicBezTo>
                  <a:pt x="4203" y="401"/>
                  <a:pt x="4199" y="400"/>
                  <a:pt x="4194" y="400"/>
                </a:cubicBezTo>
                <a:cubicBezTo>
                  <a:pt x="3921" y="606"/>
                  <a:pt x="3666" y="836"/>
                  <a:pt x="3395" y="1045"/>
                </a:cubicBezTo>
                <a:cubicBezTo>
                  <a:pt x="3306" y="1114"/>
                  <a:pt x="3200" y="1171"/>
                  <a:pt x="3113" y="1222"/>
                </a:cubicBezTo>
                <a:cubicBezTo>
                  <a:pt x="3213" y="1074"/>
                  <a:pt x="3327" y="942"/>
                  <a:pt x="3443" y="805"/>
                </a:cubicBezTo>
                <a:cubicBezTo>
                  <a:pt x="3537" y="694"/>
                  <a:pt x="3647" y="584"/>
                  <a:pt x="3703" y="447"/>
                </a:cubicBezTo>
                <a:cubicBezTo>
                  <a:pt x="3699" y="438"/>
                  <a:pt x="3695" y="430"/>
                  <a:pt x="3691" y="421"/>
                </a:cubicBezTo>
                <a:cubicBezTo>
                  <a:pt x="3558" y="474"/>
                  <a:pt x="3441" y="530"/>
                  <a:pt x="3319" y="612"/>
                </a:cubicBezTo>
                <a:cubicBezTo>
                  <a:pt x="3114" y="750"/>
                  <a:pt x="2921" y="906"/>
                  <a:pt x="2717" y="1046"/>
                </a:cubicBezTo>
                <a:cubicBezTo>
                  <a:pt x="2768" y="971"/>
                  <a:pt x="2831" y="892"/>
                  <a:pt x="2878" y="813"/>
                </a:cubicBezTo>
                <a:cubicBezTo>
                  <a:pt x="2913" y="754"/>
                  <a:pt x="3001" y="645"/>
                  <a:pt x="2913" y="593"/>
                </a:cubicBezTo>
                <a:cubicBezTo>
                  <a:pt x="2820" y="537"/>
                  <a:pt x="2564" y="686"/>
                  <a:pt x="2489" y="724"/>
                </a:cubicBezTo>
                <a:cubicBezTo>
                  <a:pt x="2287" y="826"/>
                  <a:pt x="2000" y="1286"/>
                  <a:pt x="1913" y="1077"/>
                </a:cubicBezTo>
                <a:cubicBezTo>
                  <a:pt x="1904" y="1055"/>
                  <a:pt x="2119" y="693"/>
                  <a:pt x="2124" y="681"/>
                </a:cubicBezTo>
                <a:cubicBezTo>
                  <a:pt x="1998" y="785"/>
                  <a:pt x="1876" y="884"/>
                  <a:pt x="1774" y="1015"/>
                </a:cubicBezTo>
                <a:cubicBezTo>
                  <a:pt x="1758" y="1039"/>
                  <a:pt x="1753" y="1041"/>
                  <a:pt x="1751" y="1058"/>
                </a:cubicBezTo>
                <a:cubicBezTo>
                  <a:pt x="1804" y="1004"/>
                  <a:pt x="1863" y="951"/>
                  <a:pt x="1913" y="891"/>
                </a:cubicBezTo>
                <a:cubicBezTo>
                  <a:pt x="2027" y="754"/>
                  <a:pt x="2091" y="624"/>
                  <a:pt x="2163" y="469"/>
                </a:cubicBezTo>
                <a:cubicBezTo>
                  <a:pt x="2098" y="498"/>
                  <a:pt x="2025" y="514"/>
                  <a:pt x="1947" y="569"/>
                </a:cubicBezTo>
                <a:cubicBezTo>
                  <a:pt x="1897" y="604"/>
                  <a:pt x="1364" y="1103"/>
                  <a:pt x="1405" y="1146"/>
                </a:cubicBezTo>
                <a:cubicBezTo>
                  <a:pt x="1411" y="1152"/>
                  <a:pt x="1561" y="982"/>
                  <a:pt x="1566" y="977"/>
                </a:cubicBezTo>
                <a:cubicBezTo>
                  <a:pt x="1658" y="877"/>
                  <a:pt x="1738" y="771"/>
                  <a:pt x="1819" y="663"/>
                </a:cubicBezTo>
                <a:cubicBezTo>
                  <a:pt x="1813" y="670"/>
                  <a:pt x="1725" y="774"/>
                  <a:pt x="1706" y="801"/>
                </a:cubicBezTo>
                <a:cubicBezTo>
                  <a:pt x="1545" y="1028"/>
                  <a:pt x="1273" y="1399"/>
                  <a:pt x="1258" y="1688"/>
                </a:cubicBezTo>
                <a:cubicBezTo>
                  <a:pt x="1282" y="1691"/>
                  <a:pt x="1293" y="1685"/>
                  <a:pt x="1300" y="1657"/>
                </a:cubicBezTo>
              </a:path>
              <a:path w="7124" h="1921" extrusionOk="0">
                <a:moveTo>
                  <a:pt x="303" y="644"/>
                </a:moveTo>
                <a:cubicBezTo>
                  <a:pt x="291" y="639"/>
                  <a:pt x="272" y="624"/>
                  <a:pt x="258" y="631"/>
                </a:cubicBezTo>
                <a:cubicBezTo>
                  <a:pt x="248" y="636"/>
                  <a:pt x="236" y="675"/>
                  <a:pt x="233" y="684"/>
                </a:cubicBezTo>
                <a:cubicBezTo>
                  <a:pt x="219" y="723"/>
                  <a:pt x="207" y="761"/>
                  <a:pt x="199" y="801"/>
                </a:cubicBezTo>
                <a:cubicBezTo>
                  <a:pt x="188" y="856"/>
                  <a:pt x="186" y="914"/>
                  <a:pt x="226" y="957"/>
                </a:cubicBezTo>
                <a:cubicBezTo>
                  <a:pt x="247" y="979"/>
                  <a:pt x="277" y="991"/>
                  <a:pt x="305" y="999"/>
                </a:cubicBezTo>
                <a:cubicBezTo>
                  <a:pt x="332" y="1007"/>
                  <a:pt x="354" y="1007"/>
                  <a:pt x="381" y="1005"/>
                </a:cubicBezTo>
                <a:cubicBezTo>
                  <a:pt x="405" y="1003"/>
                  <a:pt x="425" y="986"/>
                  <a:pt x="443" y="969"/>
                </a:cubicBezTo>
                <a:cubicBezTo>
                  <a:pt x="460" y="951"/>
                  <a:pt x="466" y="944"/>
                  <a:pt x="475" y="930"/>
                </a:cubicBezTo>
              </a:path>
              <a:path w="7124" h="1921" extrusionOk="0">
                <a:moveTo>
                  <a:pt x="594" y="573"/>
                </a:moveTo>
                <a:cubicBezTo>
                  <a:pt x="606" y="592"/>
                  <a:pt x="597" y="592"/>
                  <a:pt x="595" y="615"/>
                </a:cubicBezTo>
                <a:cubicBezTo>
                  <a:pt x="590" y="671"/>
                  <a:pt x="588" y="727"/>
                  <a:pt x="584" y="783"/>
                </a:cubicBezTo>
                <a:cubicBezTo>
                  <a:pt x="578" y="872"/>
                  <a:pt x="571" y="961"/>
                  <a:pt x="560" y="1049"/>
                </a:cubicBezTo>
                <a:cubicBezTo>
                  <a:pt x="549" y="1134"/>
                  <a:pt x="536" y="1218"/>
                  <a:pt x="519" y="1302"/>
                </a:cubicBezTo>
                <a:cubicBezTo>
                  <a:pt x="515" y="1321"/>
                  <a:pt x="497" y="1458"/>
                  <a:pt x="478" y="1467"/>
                </a:cubicBezTo>
                <a:cubicBezTo>
                  <a:pt x="453" y="1479"/>
                  <a:pt x="467" y="1456"/>
                  <a:pt x="471" y="1436"/>
                </a:cubicBezTo>
              </a:path>
              <a:path w="7124" h="1921" extrusionOk="0">
                <a:moveTo>
                  <a:pt x="709" y="819"/>
                </a:moveTo>
                <a:cubicBezTo>
                  <a:pt x="722" y="797"/>
                  <a:pt x="728" y="773"/>
                  <a:pt x="739" y="752"/>
                </a:cubicBezTo>
                <a:cubicBezTo>
                  <a:pt x="754" y="725"/>
                  <a:pt x="772" y="692"/>
                  <a:pt x="792" y="668"/>
                </a:cubicBezTo>
                <a:cubicBezTo>
                  <a:pt x="810" y="646"/>
                  <a:pt x="836" y="622"/>
                  <a:pt x="860" y="606"/>
                </a:cubicBezTo>
                <a:cubicBezTo>
                  <a:pt x="883" y="590"/>
                  <a:pt x="910" y="581"/>
                  <a:pt x="932" y="603"/>
                </a:cubicBezTo>
                <a:cubicBezTo>
                  <a:pt x="958" y="629"/>
                  <a:pt x="968" y="692"/>
                  <a:pt x="973" y="726"/>
                </a:cubicBezTo>
                <a:cubicBezTo>
                  <a:pt x="995" y="867"/>
                  <a:pt x="968" y="1013"/>
                  <a:pt x="909" y="1142"/>
                </a:cubicBezTo>
                <a:cubicBezTo>
                  <a:pt x="887" y="1191"/>
                  <a:pt x="859" y="1246"/>
                  <a:pt x="818" y="1282"/>
                </a:cubicBezTo>
                <a:cubicBezTo>
                  <a:pt x="798" y="1299"/>
                  <a:pt x="780" y="1306"/>
                  <a:pt x="763" y="1284"/>
                </a:cubicBezTo>
                <a:cubicBezTo>
                  <a:pt x="750" y="1268"/>
                  <a:pt x="745" y="1220"/>
                  <a:pt x="759" y="1203"/>
                </a:cubicBezTo>
                <a:cubicBezTo>
                  <a:pt x="777" y="1182"/>
                  <a:pt x="803" y="1192"/>
                  <a:pt x="823" y="1202"/>
                </a:cubicBezTo>
                <a:cubicBezTo>
                  <a:pt x="859" y="1220"/>
                  <a:pt x="890" y="1247"/>
                  <a:pt x="923" y="1270"/>
                </a:cubicBezTo>
                <a:cubicBezTo>
                  <a:pt x="950" y="1290"/>
                  <a:pt x="976" y="1311"/>
                  <a:pt x="1003" y="1331"/>
                </a:cubicBezTo>
                <a:cubicBezTo>
                  <a:pt x="1021" y="1344"/>
                  <a:pt x="1037" y="1359"/>
                  <a:pt x="1060" y="1359"/>
                </a:cubicBezTo>
                <a:cubicBezTo>
                  <a:pt x="1063" y="1358"/>
                  <a:pt x="1066" y="1356"/>
                  <a:pt x="1069" y="1355"/>
                </a:cubicBezTo>
              </a:path>
              <a:path w="7124" h="1921" extrusionOk="0">
                <a:moveTo>
                  <a:pt x="1015" y="319"/>
                </a:moveTo>
                <a:cubicBezTo>
                  <a:pt x="946" y="274"/>
                  <a:pt x="879" y="230"/>
                  <a:pt x="799" y="204"/>
                </a:cubicBezTo>
                <a:cubicBezTo>
                  <a:pt x="590" y="136"/>
                  <a:pt x="329" y="140"/>
                  <a:pt x="170" y="311"/>
                </a:cubicBezTo>
                <a:cubicBezTo>
                  <a:pt x="78" y="410"/>
                  <a:pt x="41" y="547"/>
                  <a:pt x="18" y="676"/>
                </a:cubicBezTo>
                <a:cubicBezTo>
                  <a:pt x="-25" y="914"/>
                  <a:pt x="3" y="1176"/>
                  <a:pt x="95" y="1400"/>
                </a:cubicBezTo>
                <a:cubicBezTo>
                  <a:pt x="150" y="1533"/>
                  <a:pt x="238" y="1652"/>
                  <a:pt x="354" y="1737"/>
                </a:cubicBezTo>
                <a:cubicBezTo>
                  <a:pt x="546" y="1878"/>
                  <a:pt x="795" y="1897"/>
                  <a:pt x="1015" y="1816"/>
                </a:cubicBezTo>
                <a:cubicBezTo>
                  <a:pt x="1262" y="1726"/>
                  <a:pt x="1445" y="1521"/>
                  <a:pt x="1482" y="1258"/>
                </a:cubicBezTo>
                <a:cubicBezTo>
                  <a:pt x="1522" y="976"/>
                  <a:pt x="1445" y="612"/>
                  <a:pt x="1268" y="385"/>
                </a:cubicBezTo>
                <a:cubicBezTo>
                  <a:pt x="1205" y="304"/>
                  <a:pt x="1114" y="248"/>
                  <a:pt x="1008" y="273"/>
                </a:cubicBezTo>
                <a:cubicBezTo>
                  <a:pt x="891" y="301"/>
                  <a:pt x="801" y="403"/>
                  <a:pt x="721" y="483"/>
                </a:cubicBezTo>
              </a:path>
            </a:pathLst>
          </a:custGeom>
          <a:noFill/>
          <a:ln w="19050" cap="rnd">
            <a:solidFill>
              <a:srgbClr val="40618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000" name="Ink 8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559675" y="430213"/>
            <a:ext cx="239713" cy="395287"/>
          </a:xfrm>
          <a:custGeom>
            <a:avLst/>
            <a:gdLst>
              <a:gd name="T0" fmla="*/ 2147483647 w 669"/>
              <a:gd name="T1" fmla="*/ 2147483647 h 1097"/>
              <a:gd name="T2" fmla="*/ 2147483647 w 669"/>
              <a:gd name="T3" fmla="*/ 0 h 1097"/>
              <a:gd name="T4" fmla="*/ 2147483647 w 669"/>
              <a:gd name="T5" fmla="*/ 2147483647 h 1097"/>
              <a:gd name="T6" fmla="*/ 2147483647 w 669"/>
              <a:gd name="T7" fmla="*/ 2147483647 h 1097"/>
              <a:gd name="T8" fmla="*/ 0 w 669"/>
              <a:gd name="T9" fmla="*/ 2147483647 h 1097"/>
              <a:gd name="T10" fmla="*/ 2147483647 w 669"/>
              <a:gd name="T11" fmla="*/ 2147483647 h 1097"/>
              <a:gd name="T12" fmla="*/ 2147483647 w 669"/>
              <a:gd name="T13" fmla="*/ 2147483647 h 1097"/>
              <a:gd name="T14" fmla="*/ 2147483647 w 669"/>
              <a:gd name="T15" fmla="*/ 2147483647 h 1097"/>
              <a:gd name="T16" fmla="*/ 2147483647 w 669"/>
              <a:gd name="T17" fmla="*/ 2147483647 h 1097"/>
              <a:gd name="T18" fmla="*/ 2147483647 w 669"/>
              <a:gd name="T19" fmla="*/ 2147483647 h 1097"/>
              <a:gd name="T20" fmla="*/ 2147483647 w 669"/>
              <a:gd name="T21" fmla="*/ 2147483647 h 1097"/>
              <a:gd name="T22" fmla="*/ 2147483647 w 669"/>
              <a:gd name="T23" fmla="*/ 2147483647 h 1097"/>
              <a:gd name="T24" fmla="*/ 2147483647 w 669"/>
              <a:gd name="T25" fmla="*/ 2147483647 h 1097"/>
              <a:gd name="T26" fmla="*/ 2147483647 w 669"/>
              <a:gd name="T27" fmla="*/ 2147483647 h 1097"/>
              <a:gd name="T28" fmla="*/ 2147483647 w 669"/>
              <a:gd name="T29" fmla="*/ 2147483647 h 109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669"/>
              <a:gd name="T46" fmla="*/ 0 h 1097"/>
              <a:gd name="T47" fmla="*/ 669 w 669"/>
              <a:gd name="T48" fmla="*/ 1097 h 109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669" h="1097" extrusionOk="0">
                <a:moveTo>
                  <a:pt x="498" y="1"/>
                </a:moveTo>
                <a:cubicBezTo>
                  <a:pt x="586" y="84"/>
                  <a:pt x="434" y="5"/>
                  <a:pt x="381" y="0"/>
                </a:cubicBezTo>
                <a:cubicBezTo>
                  <a:pt x="310" y="-7"/>
                  <a:pt x="274" y="44"/>
                  <a:pt x="234" y="94"/>
                </a:cubicBezTo>
                <a:cubicBezTo>
                  <a:pt x="171" y="175"/>
                  <a:pt x="110" y="260"/>
                  <a:pt x="54" y="346"/>
                </a:cubicBezTo>
                <a:cubicBezTo>
                  <a:pt x="34" y="377"/>
                  <a:pt x="18" y="409"/>
                  <a:pt x="0" y="440"/>
                </a:cubicBezTo>
                <a:cubicBezTo>
                  <a:pt x="37" y="435"/>
                  <a:pt x="66" y="425"/>
                  <a:pt x="104" y="410"/>
                </a:cubicBezTo>
                <a:cubicBezTo>
                  <a:pt x="164" y="386"/>
                  <a:pt x="227" y="359"/>
                  <a:pt x="293" y="355"/>
                </a:cubicBezTo>
                <a:cubicBezTo>
                  <a:pt x="391" y="349"/>
                  <a:pt x="460" y="418"/>
                  <a:pt x="511" y="494"/>
                </a:cubicBezTo>
                <a:cubicBezTo>
                  <a:pt x="564" y="573"/>
                  <a:pt x="600" y="667"/>
                  <a:pt x="630" y="757"/>
                </a:cubicBezTo>
                <a:cubicBezTo>
                  <a:pt x="655" y="832"/>
                  <a:pt x="689" y="927"/>
                  <a:pt x="652" y="1004"/>
                </a:cubicBezTo>
                <a:cubicBezTo>
                  <a:pt x="625" y="1060"/>
                  <a:pt x="554" y="1079"/>
                  <a:pt x="498" y="1089"/>
                </a:cubicBezTo>
                <a:cubicBezTo>
                  <a:pt x="398" y="1106"/>
                  <a:pt x="289" y="1096"/>
                  <a:pt x="190" y="1078"/>
                </a:cubicBezTo>
                <a:cubicBezTo>
                  <a:pt x="150" y="1071"/>
                  <a:pt x="113" y="1057"/>
                  <a:pt x="76" y="1043"/>
                </a:cubicBezTo>
                <a:cubicBezTo>
                  <a:pt x="93" y="1030"/>
                  <a:pt x="108" y="1023"/>
                  <a:pt x="130" y="1011"/>
                </a:cubicBezTo>
                <a:cubicBezTo>
                  <a:pt x="156" y="997"/>
                  <a:pt x="183" y="979"/>
                  <a:pt x="210" y="963"/>
                </a:cubicBezTo>
              </a:path>
            </a:pathLst>
          </a:custGeom>
          <a:noFill/>
          <a:ln w="19050" cap="rnd">
            <a:solidFill>
              <a:srgbClr val="2A41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001" name="Ink 8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273800" y="4002088"/>
            <a:ext cx="280988" cy="144462"/>
          </a:xfrm>
          <a:custGeom>
            <a:avLst/>
            <a:gdLst>
              <a:gd name="T0" fmla="*/ 2147483647 w 783"/>
              <a:gd name="T1" fmla="*/ 2147483647 h 401"/>
              <a:gd name="T2" fmla="*/ 2147483647 w 783"/>
              <a:gd name="T3" fmla="*/ 2147483647 h 401"/>
              <a:gd name="T4" fmla="*/ 2147483647 w 783"/>
              <a:gd name="T5" fmla="*/ 2147483647 h 401"/>
              <a:gd name="T6" fmla="*/ 2147483647 w 783"/>
              <a:gd name="T7" fmla="*/ 2147483647 h 401"/>
              <a:gd name="T8" fmla="*/ 2147483647 w 783"/>
              <a:gd name="T9" fmla="*/ 2147483647 h 401"/>
              <a:gd name="T10" fmla="*/ 2147483647 w 783"/>
              <a:gd name="T11" fmla="*/ 2147483647 h 401"/>
              <a:gd name="T12" fmla="*/ 2147483647 w 783"/>
              <a:gd name="T13" fmla="*/ 2147483647 h 401"/>
              <a:gd name="T14" fmla="*/ 2147483647 w 783"/>
              <a:gd name="T15" fmla="*/ 2147483647 h 401"/>
              <a:gd name="T16" fmla="*/ 2147483647 w 783"/>
              <a:gd name="T17" fmla="*/ 0 h 401"/>
              <a:gd name="T18" fmla="*/ 2147483647 w 783"/>
              <a:gd name="T19" fmla="*/ 2147483647 h 401"/>
              <a:gd name="T20" fmla="*/ 2147483647 w 783"/>
              <a:gd name="T21" fmla="*/ 2147483647 h 401"/>
              <a:gd name="T22" fmla="*/ 2147483647 w 783"/>
              <a:gd name="T23" fmla="*/ 2147483647 h 401"/>
              <a:gd name="T24" fmla="*/ 2147483647 w 783"/>
              <a:gd name="T25" fmla="*/ 2147483647 h 401"/>
              <a:gd name="T26" fmla="*/ 2147483647 w 783"/>
              <a:gd name="T27" fmla="*/ 2147483647 h 401"/>
              <a:gd name="T28" fmla="*/ 2147483647 w 783"/>
              <a:gd name="T29" fmla="*/ 2147483647 h 401"/>
              <a:gd name="T30" fmla="*/ 2147483647 w 783"/>
              <a:gd name="T31" fmla="*/ 2147483647 h 40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783"/>
              <a:gd name="T49" fmla="*/ 0 h 401"/>
              <a:gd name="T50" fmla="*/ 783 w 783"/>
              <a:gd name="T51" fmla="*/ 401 h 40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783" h="401" extrusionOk="0">
                <a:moveTo>
                  <a:pt x="132" y="203"/>
                </a:moveTo>
                <a:cubicBezTo>
                  <a:pt x="117" y="202"/>
                  <a:pt x="105" y="201"/>
                  <a:pt x="91" y="198"/>
                </a:cubicBezTo>
                <a:cubicBezTo>
                  <a:pt x="123" y="194"/>
                  <a:pt x="154" y="190"/>
                  <a:pt x="186" y="186"/>
                </a:cubicBezTo>
                <a:cubicBezTo>
                  <a:pt x="256" y="177"/>
                  <a:pt x="325" y="168"/>
                  <a:pt x="395" y="160"/>
                </a:cubicBezTo>
                <a:cubicBezTo>
                  <a:pt x="476" y="151"/>
                  <a:pt x="558" y="142"/>
                  <a:pt x="639" y="134"/>
                </a:cubicBezTo>
                <a:cubicBezTo>
                  <a:pt x="672" y="131"/>
                  <a:pt x="747" y="141"/>
                  <a:pt x="777" y="126"/>
                </a:cubicBezTo>
                <a:cubicBezTo>
                  <a:pt x="779" y="122"/>
                  <a:pt x="780" y="119"/>
                  <a:pt x="782" y="115"/>
                </a:cubicBezTo>
                <a:cubicBezTo>
                  <a:pt x="750" y="104"/>
                  <a:pt x="718" y="96"/>
                  <a:pt x="685" y="87"/>
                </a:cubicBezTo>
              </a:path>
              <a:path w="783" h="401" extrusionOk="0">
                <a:moveTo>
                  <a:pt x="202" y="0"/>
                </a:moveTo>
                <a:cubicBezTo>
                  <a:pt x="191" y="14"/>
                  <a:pt x="175" y="23"/>
                  <a:pt x="161" y="34"/>
                </a:cubicBezTo>
                <a:cubicBezTo>
                  <a:pt x="144" y="47"/>
                  <a:pt x="128" y="61"/>
                  <a:pt x="112" y="76"/>
                </a:cubicBezTo>
                <a:cubicBezTo>
                  <a:pt x="91" y="96"/>
                  <a:pt x="73" y="121"/>
                  <a:pt x="56" y="145"/>
                </a:cubicBezTo>
                <a:cubicBezTo>
                  <a:pt x="33" y="177"/>
                  <a:pt x="15" y="209"/>
                  <a:pt x="5" y="247"/>
                </a:cubicBezTo>
                <a:cubicBezTo>
                  <a:pt x="-11" y="305"/>
                  <a:pt x="18" y="349"/>
                  <a:pt x="72" y="371"/>
                </a:cubicBezTo>
                <a:cubicBezTo>
                  <a:pt x="117" y="390"/>
                  <a:pt x="172" y="392"/>
                  <a:pt x="220" y="397"/>
                </a:cubicBezTo>
                <a:cubicBezTo>
                  <a:pt x="235" y="397"/>
                  <a:pt x="240" y="397"/>
                  <a:pt x="249" y="400"/>
                </a:cubicBezTo>
              </a:path>
            </a:pathLst>
          </a:custGeom>
          <a:noFill/>
          <a:ln w="19050" cap="rnd">
            <a:solidFill>
              <a:srgbClr val="40618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002" name="Ink 8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264275" y="4387850"/>
            <a:ext cx="258763" cy="61913"/>
          </a:xfrm>
          <a:custGeom>
            <a:avLst/>
            <a:gdLst>
              <a:gd name="T0" fmla="*/ 0 w 719"/>
              <a:gd name="T1" fmla="*/ 2147483647 h 173"/>
              <a:gd name="T2" fmla="*/ 2147483647 w 719"/>
              <a:gd name="T3" fmla="*/ 2147483647 h 173"/>
              <a:gd name="T4" fmla="*/ 2147483647 w 719"/>
              <a:gd name="T5" fmla="*/ 2147483647 h 173"/>
              <a:gd name="T6" fmla="*/ 2147483647 w 719"/>
              <a:gd name="T7" fmla="*/ 2147483647 h 173"/>
              <a:gd name="T8" fmla="*/ 2147483647 w 719"/>
              <a:gd name="T9" fmla="*/ 2147483647 h 173"/>
              <a:gd name="T10" fmla="*/ 2147483647 w 719"/>
              <a:gd name="T11" fmla="*/ 0 h 17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9"/>
              <a:gd name="T19" fmla="*/ 0 h 173"/>
              <a:gd name="T20" fmla="*/ 719 w 719"/>
              <a:gd name="T21" fmla="*/ 173 h 17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9" h="173" extrusionOk="0">
                <a:moveTo>
                  <a:pt x="0" y="159"/>
                </a:moveTo>
                <a:cubicBezTo>
                  <a:pt x="27" y="158"/>
                  <a:pt x="48" y="166"/>
                  <a:pt x="75" y="169"/>
                </a:cubicBezTo>
                <a:cubicBezTo>
                  <a:pt x="130" y="175"/>
                  <a:pt x="177" y="163"/>
                  <a:pt x="230" y="151"/>
                </a:cubicBezTo>
                <a:cubicBezTo>
                  <a:pt x="316" y="131"/>
                  <a:pt x="402" y="104"/>
                  <a:pt x="485" y="75"/>
                </a:cubicBezTo>
                <a:cubicBezTo>
                  <a:pt x="555" y="50"/>
                  <a:pt x="625" y="28"/>
                  <a:pt x="696" y="7"/>
                </a:cubicBezTo>
                <a:cubicBezTo>
                  <a:pt x="703" y="5"/>
                  <a:pt x="711" y="2"/>
                  <a:pt x="718" y="0"/>
                </a:cubicBezTo>
              </a:path>
            </a:pathLst>
          </a:custGeom>
          <a:noFill/>
          <a:ln w="19050" cap="rnd">
            <a:solidFill>
              <a:srgbClr val="40618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003" name="Ink 8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303963" y="4689475"/>
            <a:ext cx="236537" cy="120650"/>
          </a:xfrm>
          <a:custGeom>
            <a:avLst/>
            <a:gdLst>
              <a:gd name="T0" fmla="*/ 0 w 657"/>
              <a:gd name="T1" fmla="*/ 2147483647 h 337"/>
              <a:gd name="T2" fmla="*/ 2147483647 w 657"/>
              <a:gd name="T3" fmla="*/ 2147483647 h 337"/>
              <a:gd name="T4" fmla="*/ 2147483647 w 657"/>
              <a:gd name="T5" fmla="*/ 2147483647 h 337"/>
              <a:gd name="T6" fmla="*/ 2147483647 w 657"/>
              <a:gd name="T7" fmla="*/ 2147483647 h 337"/>
              <a:gd name="T8" fmla="*/ 2147483647 w 657"/>
              <a:gd name="T9" fmla="*/ 0 h 3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7"/>
              <a:gd name="T16" fmla="*/ 0 h 337"/>
              <a:gd name="T17" fmla="*/ 657 w 657"/>
              <a:gd name="T18" fmla="*/ 337 h 3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7" h="337" extrusionOk="0">
                <a:moveTo>
                  <a:pt x="0" y="296"/>
                </a:moveTo>
                <a:cubicBezTo>
                  <a:pt x="12" y="304"/>
                  <a:pt x="28" y="330"/>
                  <a:pt x="44" y="336"/>
                </a:cubicBezTo>
                <a:cubicBezTo>
                  <a:pt x="86" y="350"/>
                  <a:pt x="160" y="304"/>
                  <a:pt x="193" y="287"/>
                </a:cubicBezTo>
                <a:cubicBezTo>
                  <a:pt x="291" y="236"/>
                  <a:pt x="387" y="180"/>
                  <a:pt x="480" y="122"/>
                </a:cubicBezTo>
                <a:cubicBezTo>
                  <a:pt x="541" y="84"/>
                  <a:pt x="599" y="44"/>
                  <a:pt x="656" y="0"/>
                </a:cubicBezTo>
              </a:path>
            </a:pathLst>
          </a:custGeom>
          <a:noFill/>
          <a:ln w="19050" cap="rnd">
            <a:solidFill>
              <a:srgbClr val="40618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004" name="Ink 9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554788" y="5530850"/>
            <a:ext cx="304800" cy="134938"/>
          </a:xfrm>
          <a:custGeom>
            <a:avLst/>
            <a:gdLst>
              <a:gd name="T0" fmla="*/ 2147483647 w 848"/>
              <a:gd name="T1" fmla="*/ 0 h 375"/>
              <a:gd name="T2" fmla="*/ 2147483647 w 848"/>
              <a:gd name="T3" fmla="*/ 2147483647 h 375"/>
              <a:gd name="T4" fmla="*/ 2147483647 w 848"/>
              <a:gd name="T5" fmla="*/ 2147483647 h 375"/>
              <a:gd name="T6" fmla="*/ 2147483647 w 848"/>
              <a:gd name="T7" fmla="*/ 2147483647 h 375"/>
              <a:gd name="T8" fmla="*/ 2147483647 w 848"/>
              <a:gd name="T9" fmla="*/ 2147483647 h 375"/>
              <a:gd name="T10" fmla="*/ 2147483647 w 848"/>
              <a:gd name="T11" fmla="*/ 2147483647 h 3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48"/>
              <a:gd name="T19" fmla="*/ 0 h 375"/>
              <a:gd name="T20" fmla="*/ 848 w 848"/>
              <a:gd name="T21" fmla="*/ 375 h 3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48" h="375" extrusionOk="0">
                <a:moveTo>
                  <a:pt x="8" y="0"/>
                </a:moveTo>
                <a:cubicBezTo>
                  <a:pt x="1" y="84"/>
                  <a:pt x="-14" y="176"/>
                  <a:pt x="18" y="256"/>
                </a:cubicBezTo>
                <a:cubicBezTo>
                  <a:pt x="52" y="340"/>
                  <a:pt x="136" y="365"/>
                  <a:pt x="218" y="372"/>
                </a:cubicBezTo>
                <a:cubicBezTo>
                  <a:pt x="323" y="381"/>
                  <a:pt x="428" y="357"/>
                  <a:pt x="530" y="333"/>
                </a:cubicBezTo>
                <a:cubicBezTo>
                  <a:pt x="620" y="312"/>
                  <a:pt x="707" y="287"/>
                  <a:pt x="794" y="257"/>
                </a:cubicBezTo>
                <a:cubicBezTo>
                  <a:pt x="837" y="242"/>
                  <a:pt x="840" y="240"/>
                  <a:pt x="847" y="202"/>
                </a:cubicBezTo>
              </a:path>
            </a:pathLst>
          </a:custGeom>
          <a:noFill/>
          <a:ln w="19050" cap="rnd">
            <a:solidFill>
              <a:srgbClr val="40618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005" name="Ink 9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283575" y="360363"/>
            <a:ext cx="301625" cy="415925"/>
          </a:xfrm>
          <a:custGeom>
            <a:avLst/>
            <a:gdLst>
              <a:gd name="T0" fmla="*/ 2147483647 w 839"/>
              <a:gd name="T1" fmla="*/ 2147483647 h 1156"/>
              <a:gd name="T2" fmla="*/ 2147483647 w 839"/>
              <a:gd name="T3" fmla="*/ 2147483647 h 1156"/>
              <a:gd name="T4" fmla="*/ 2147483647 w 839"/>
              <a:gd name="T5" fmla="*/ 2147483647 h 1156"/>
              <a:gd name="T6" fmla="*/ 2147483647 w 839"/>
              <a:gd name="T7" fmla="*/ 0 h 1156"/>
              <a:gd name="T8" fmla="*/ 2147483647 w 839"/>
              <a:gd name="T9" fmla="*/ 2147483647 h 1156"/>
              <a:gd name="T10" fmla="*/ 2147483647 w 839"/>
              <a:gd name="T11" fmla="*/ 2147483647 h 1156"/>
              <a:gd name="T12" fmla="*/ 2147483647 w 839"/>
              <a:gd name="T13" fmla="*/ 2147483647 h 1156"/>
              <a:gd name="T14" fmla="*/ 2147483647 w 839"/>
              <a:gd name="T15" fmla="*/ 2147483647 h 1156"/>
              <a:gd name="T16" fmla="*/ 2147483647 w 839"/>
              <a:gd name="T17" fmla="*/ 2147483647 h 1156"/>
              <a:gd name="T18" fmla="*/ 2147483647 w 839"/>
              <a:gd name="T19" fmla="*/ 2147483647 h 1156"/>
              <a:gd name="T20" fmla="*/ 2147483647 w 839"/>
              <a:gd name="T21" fmla="*/ 2147483647 h 1156"/>
              <a:gd name="T22" fmla="*/ 2147483647 w 839"/>
              <a:gd name="T23" fmla="*/ 2147483647 h 1156"/>
              <a:gd name="T24" fmla="*/ 2147483647 w 839"/>
              <a:gd name="T25" fmla="*/ 2147483647 h 1156"/>
              <a:gd name="T26" fmla="*/ 2147483647 w 839"/>
              <a:gd name="T27" fmla="*/ 2147483647 h 1156"/>
              <a:gd name="T28" fmla="*/ 2147483647 w 839"/>
              <a:gd name="T29" fmla="*/ 2147483647 h 115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839"/>
              <a:gd name="T46" fmla="*/ 0 h 1156"/>
              <a:gd name="T47" fmla="*/ 839 w 839"/>
              <a:gd name="T48" fmla="*/ 1156 h 115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839" h="1156" extrusionOk="0">
                <a:moveTo>
                  <a:pt x="266" y="217"/>
                </a:moveTo>
                <a:cubicBezTo>
                  <a:pt x="209" y="245"/>
                  <a:pt x="192" y="253"/>
                  <a:pt x="158" y="276"/>
                </a:cubicBezTo>
                <a:cubicBezTo>
                  <a:pt x="231" y="214"/>
                  <a:pt x="303" y="154"/>
                  <a:pt x="384" y="103"/>
                </a:cubicBezTo>
                <a:cubicBezTo>
                  <a:pt x="439" y="69"/>
                  <a:pt x="517" y="8"/>
                  <a:pt x="583" y="0"/>
                </a:cubicBezTo>
                <a:cubicBezTo>
                  <a:pt x="683" y="-13"/>
                  <a:pt x="683" y="108"/>
                  <a:pt x="687" y="175"/>
                </a:cubicBezTo>
                <a:cubicBezTo>
                  <a:pt x="694" y="302"/>
                  <a:pt x="676" y="426"/>
                  <a:pt x="648" y="550"/>
                </a:cubicBezTo>
                <a:cubicBezTo>
                  <a:pt x="598" y="767"/>
                  <a:pt x="508" y="1016"/>
                  <a:pt x="297" y="1125"/>
                </a:cubicBezTo>
                <a:cubicBezTo>
                  <a:pt x="227" y="1161"/>
                  <a:pt x="136" y="1173"/>
                  <a:pt x="70" y="1121"/>
                </a:cubicBezTo>
                <a:cubicBezTo>
                  <a:pt x="7" y="1072"/>
                  <a:pt x="-7" y="976"/>
                  <a:pt x="6" y="903"/>
                </a:cubicBezTo>
                <a:cubicBezTo>
                  <a:pt x="14" y="858"/>
                  <a:pt x="35" y="825"/>
                  <a:pt x="72" y="799"/>
                </a:cubicBezTo>
                <a:cubicBezTo>
                  <a:pt x="110" y="773"/>
                  <a:pt x="175" y="787"/>
                  <a:pt x="214" y="800"/>
                </a:cubicBezTo>
                <a:cubicBezTo>
                  <a:pt x="278" y="821"/>
                  <a:pt x="338" y="860"/>
                  <a:pt x="395" y="895"/>
                </a:cubicBezTo>
                <a:cubicBezTo>
                  <a:pt x="505" y="964"/>
                  <a:pt x="607" y="1047"/>
                  <a:pt x="721" y="1109"/>
                </a:cubicBezTo>
                <a:cubicBezTo>
                  <a:pt x="750" y="1125"/>
                  <a:pt x="780" y="1133"/>
                  <a:pt x="812" y="1139"/>
                </a:cubicBezTo>
                <a:cubicBezTo>
                  <a:pt x="826" y="1144"/>
                  <a:pt x="829" y="1147"/>
                  <a:pt x="838" y="1142"/>
                </a:cubicBezTo>
              </a:path>
            </a:pathLst>
          </a:custGeom>
          <a:noFill/>
          <a:ln w="19050" cap="rnd">
            <a:solidFill>
              <a:srgbClr val="40618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22663" y="76200"/>
            <a:ext cx="1952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/>
              <a:t>"Quiz"</a:t>
            </a:r>
          </a:p>
        </p:txBody>
      </p:sp>
      <p:sp>
        <p:nvSpPr>
          <p:cNvPr id="83971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38800" y="2286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1002CE"/>
                </a:solidFill>
              </a:rPr>
              <a:t>Feeling Jumpy?</a:t>
            </a:r>
          </a:p>
        </p:txBody>
      </p:sp>
      <p:sp>
        <p:nvSpPr>
          <p:cNvPr id="83972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3513" y="304800"/>
            <a:ext cx="1539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latin typeface="Courier New" pitchFamily="49" charset="0"/>
              </a:rPr>
              <a:t>Name(s)</a:t>
            </a:r>
          </a:p>
        </p:txBody>
      </p:sp>
      <p:sp>
        <p:nvSpPr>
          <p:cNvPr id="83973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996950" y="538163"/>
            <a:ext cx="2432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3974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495800" y="906463"/>
            <a:ext cx="0" cy="5722937"/>
          </a:xfrm>
          <a:prstGeom prst="line">
            <a:avLst/>
          </a:prstGeom>
          <a:noFill/>
          <a:ln w="1905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3975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7475" y="857250"/>
            <a:ext cx="254000" cy="355600"/>
          </a:xfrm>
          <a:prstGeom prst="rect">
            <a:avLst/>
          </a:prstGeom>
          <a:noFill/>
          <a:ln w="19050">
            <a:solidFill>
              <a:srgbClr val="067B0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</a:rPr>
              <a:t>1</a:t>
            </a:r>
          </a:p>
        </p:txBody>
      </p:sp>
      <p:sp>
        <p:nvSpPr>
          <p:cNvPr id="83976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95288" y="762000"/>
            <a:ext cx="4132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/>
              <a:t>Follow this assembly-language program from top to bottom. Use </a:t>
            </a:r>
            <a:r>
              <a:rPr lang="en-US" sz="1600" b="1">
                <a:latin typeface="Courier New" pitchFamily="49" charset="0"/>
              </a:rPr>
              <a:t>r1 = 42</a:t>
            </a:r>
            <a:r>
              <a:rPr lang="en-US" sz="1600"/>
              <a:t> and </a:t>
            </a:r>
            <a:r>
              <a:rPr lang="en-US" sz="1600" b="1">
                <a:latin typeface="Courier New" pitchFamily="49" charset="0"/>
              </a:rPr>
              <a:t>r2 = 5</a:t>
            </a:r>
            <a:r>
              <a:rPr lang="en-US" sz="1600"/>
              <a:t>.</a:t>
            </a:r>
          </a:p>
        </p:txBody>
      </p:sp>
      <p:sp>
        <p:nvSpPr>
          <p:cNvPr id="83977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64113" y="798513"/>
            <a:ext cx="40211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/>
              <a:t>Write an assembly-language program that reads </a:t>
            </a:r>
            <a:r>
              <a:rPr lang="en-US" sz="1400" b="1" i="1"/>
              <a:t>one </a:t>
            </a:r>
            <a:r>
              <a:rPr lang="en-US" sz="1400"/>
              <a:t>integer as keyboard input. Then, the program should </a:t>
            </a:r>
          </a:p>
        </p:txBody>
      </p:sp>
      <p:sp>
        <p:nvSpPr>
          <p:cNvPr id="83978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648200" y="876300"/>
            <a:ext cx="254000" cy="355600"/>
          </a:xfrm>
          <a:prstGeom prst="rect">
            <a:avLst/>
          </a:prstGeom>
          <a:noFill/>
          <a:ln w="19050">
            <a:solidFill>
              <a:srgbClr val="067B0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</a:rPr>
              <a:t>2</a:t>
            </a:r>
          </a:p>
        </p:txBody>
      </p:sp>
      <p:sp>
        <p:nvSpPr>
          <p:cNvPr id="8397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24400" y="6400800"/>
            <a:ext cx="424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b="1" i="1"/>
              <a:t>Hint</a:t>
            </a:r>
            <a:r>
              <a:rPr lang="en-US" sz="1200"/>
              <a:t>: Take in an input. Next, set up a </a:t>
            </a:r>
            <a:r>
              <a:rPr lang="ja-JP" altLang="en-US" sz="1200"/>
              <a:t>“</a:t>
            </a:r>
            <a:r>
              <a:rPr lang="en-US" altLang="ja-JP" sz="1200"/>
              <a:t>result</a:t>
            </a:r>
            <a:r>
              <a:rPr lang="ja-JP" altLang="en-US" sz="1200"/>
              <a:t>”</a:t>
            </a:r>
            <a:r>
              <a:rPr lang="en-US" altLang="ja-JP" sz="1200"/>
              <a:t> register starting with 1 in it. Then modify the </a:t>
            </a:r>
            <a:r>
              <a:rPr lang="ja-JP" altLang="en-US" sz="1200"/>
              <a:t>“</a:t>
            </a:r>
            <a:r>
              <a:rPr lang="en-US" altLang="ja-JP" sz="1200"/>
              <a:t>result</a:t>
            </a:r>
            <a:r>
              <a:rPr lang="ja-JP" altLang="en-US" sz="1200"/>
              <a:t>”</a:t>
            </a:r>
            <a:r>
              <a:rPr lang="en-US" altLang="ja-JP" sz="1200"/>
              <a:t> until it</a:t>
            </a:r>
            <a:r>
              <a:rPr lang="ja-JP" altLang="en-US" sz="1200"/>
              <a:t>’</a:t>
            </a:r>
            <a:r>
              <a:rPr lang="en-US" altLang="ja-JP" sz="1200"/>
              <a:t>s right!</a:t>
            </a:r>
            <a:endParaRPr lang="en-US" sz="1200" b="1"/>
          </a:p>
        </p:txBody>
      </p:sp>
      <p:sp>
        <p:nvSpPr>
          <p:cNvPr id="8398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2000" y="1228725"/>
            <a:ext cx="42751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compute the </a:t>
            </a:r>
            <a:r>
              <a:rPr lang="en-US" sz="1400" b="1" i="1"/>
              <a:t>factorial </a:t>
            </a:r>
            <a:r>
              <a:rPr lang="en-US" sz="1400"/>
              <a:t>of that input and write it out. You may assume without checking that the input will be a positive integer.  </a:t>
            </a:r>
          </a:p>
        </p:txBody>
      </p:sp>
      <p:sp>
        <p:nvSpPr>
          <p:cNvPr id="83981" name="Text Box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033963" y="2636838"/>
            <a:ext cx="1128712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3982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033963" y="3132138"/>
            <a:ext cx="1128712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3983" name="Text Box 1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033963" y="3629025"/>
            <a:ext cx="1128712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3984" name="Text Box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033963" y="4125913"/>
            <a:ext cx="1128712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3985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033963" y="4622800"/>
            <a:ext cx="1128712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3986" name="Text Box 1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725988" y="2693988"/>
            <a:ext cx="9096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B003D1"/>
                </a:solidFill>
                <a:latin typeface="Comic Sans MS" pitchFamily="66" charset="0"/>
              </a:rPr>
              <a:t>r0</a:t>
            </a:r>
          </a:p>
        </p:txBody>
      </p:sp>
      <p:sp>
        <p:nvSpPr>
          <p:cNvPr id="83987" name="Text Box 1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725988" y="3170238"/>
            <a:ext cx="9096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B003D1"/>
                </a:solidFill>
                <a:latin typeface="Comic Sans MS" pitchFamily="66" charset="0"/>
              </a:rPr>
              <a:t>r1</a:t>
            </a:r>
          </a:p>
        </p:txBody>
      </p:sp>
      <p:sp>
        <p:nvSpPr>
          <p:cNvPr id="83988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725988" y="3675063"/>
            <a:ext cx="9096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B003D1"/>
                </a:solidFill>
                <a:latin typeface="Comic Sans MS" pitchFamily="66" charset="0"/>
              </a:rPr>
              <a:t>r2</a:t>
            </a:r>
          </a:p>
        </p:txBody>
      </p:sp>
      <p:sp>
        <p:nvSpPr>
          <p:cNvPr id="83989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725988" y="4176713"/>
            <a:ext cx="9096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B003D1"/>
                </a:solidFill>
                <a:latin typeface="Comic Sans MS" pitchFamily="66" charset="0"/>
              </a:rPr>
              <a:t>r3</a:t>
            </a:r>
          </a:p>
        </p:txBody>
      </p:sp>
      <p:sp>
        <p:nvSpPr>
          <p:cNvPr id="83990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725988" y="4694238"/>
            <a:ext cx="9096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B003D1"/>
                </a:solidFill>
                <a:latin typeface="Comic Sans MS" pitchFamily="66" charset="0"/>
              </a:rPr>
              <a:t>r4</a:t>
            </a:r>
          </a:p>
        </p:txBody>
      </p:sp>
      <p:sp>
        <p:nvSpPr>
          <p:cNvPr id="83991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284413" y="1830388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read r1</a:t>
            </a:r>
          </a:p>
        </p:txBody>
      </p:sp>
      <p:sp>
        <p:nvSpPr>
          <p:cNvPr id="83992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284413" y="220186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read r2</a:t>
            </a:r>
          </a:p>
        </p:txBody>
      </p:sp>
      <p:sp>
        <p:nvSpPr>
          <p:cNvPr id="83993" name="Text Box 2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284413" y="258286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sub r3 r2 r1</a:t>
            </a:r>
          </a:p>
        </p:txBody>
      </p:sp>
      <p:sp>
        <p:nvSpPr>
          <p:cNvPr id="83994" name="Text Box 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284413" y="2955925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nop</a:t>
            </a:r>
          </a:p>
        </p:txBody>
      </p:sp>
      <p:sp>
        <p:nvSpPr>
          <p:cNvPr id="83995" name="Text Box 2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284413" y="333216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jltz r3 7</a:t>
            </a:r>
          </a:p>
        </p:txBody>
      </p:sp>
      <p:sp>
        <p:nvSpPr>
          <p:cNvPr id="83996" name="Text Box 2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284413" y="370840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write r1</a:t>
            </a:r>
          </a:p>
        </p:txBody>
      </p:sp>
      <p:sp>
        <p:nvSpPr>
          <p:cNvPr id="83997" name="Text Box 29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284413" y="408305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jump 8</a:t>
            </a:r>
          </a:p>
        </p:txBody>
      </p:sp>
      <p:sp>
        <p:nvSpPr>
          <p:cNvPr id="83998" name="Rectangle 30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228600" y="5943600"/>
            <a:ext cx="41259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l">
              <a:buFont typeface="Arial" pitchFamily="34" charset="0"/>
              <a:buNone/>
            </a:pPr>
            <a:r>
              <a:rPr lang="en-US" sz="1200"/>
              <a:t>(1) What does this program compute in general?</a:t>
            </a:r>
          </a:p>
          <a:p>
            <a:pPr marL="457200" indent="-457200" algn="l">
              <a:buFont typeface="Arial" pitchFamily="34" charset="0"/>
              <a:buNone/>
            </a:pPr>
            <a:endParaRPr lang="en-US" sz="1200"/>
          </a:p>
          <a:p>
            <a:pPr marL="457200" indent="-457200" algn="l">
              <a:buFont typeface="Arial" pitchFamily="34" charset="0"/>
              <a:buNone/>
            </a:pPr>
            <a:r>
              <a:rPr lang="en-US" sz="1200"/>
              <a:t>(2) How could you change this program so that, if the original two inputs were </a:t>
            </a:r>
            <a:r>
              <a:rPr lang="en-US" sz="1200" i="1"/>
              <a:t>equal</a:t>
            </a:r>
            <a:r>
              <a:rPr lang="en-US" sz="1200"/>
              <a:t>, it asked the user for new inputs?</a:t>
            </a:r>
          </a:p>
        </p:txBody>
      </p:sp>
      <p:grpSp>
        <p:nvGrpSpPr>
          <p:cNvPr id="83999" name="Group 31"/>
          <p:cNvGrpSpPr>
            <a:grpSpLocks/>
          </p:cNvGrpSpPr>
          <p:nvPr>
            <p:custDataLst>
              <p:tags r:id="rId30"/>
            </p:custDataLst>
          </p:nvPr>
        </p:nvGrpSpPr>
        <p:grpSpPr bwMode="auto">
          <a:xfrm>
            <a:off x="8305800" y="228600"/>
            <a:ext cx="406400" cy="520700"/>
            <a:chOff x="2928" y="1051"/>
            <a:chExt cx="840" cy="957"/>
          </a:xfrm>
        </p:grpSpPr>
        <p:sp>
          <p:nvSpPr>
            <p:cNvPr id="84062" name="Freeform 32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63" name="Oval 33"/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64" name="Oval 34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65" name="Oval 35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66" name="Oval 36"/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67" name="Oval 37"/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68" name="Oval 38"/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69" name="Oval 39"/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0" name="AutoShape 40"/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1" name="Freeform 41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072" name="Freeform 42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073" name="Freeform 43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074" name="Freeform 44"/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4000" name="Rectangle 45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401888" y="1500188"/>
            <a:ext cx="160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67B0E"/>
                </a:solidFill>
                <a:latin typeface="Arial" pitchFamily="34" charset="0"/>
              </a:rPr>
              <a:t>Memory - RAM</a:t>
            </a:r>
          </a:p>
        </p:txBody>
      </p:sp>
      <p:sp>
        <p:nvSpPr>
          <p:cNvPr id="84001" name="Text Box 46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892925" y="215900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02" name="Text Box 47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6892925" y="2530475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03" name="Text Box 48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892925" y="2911475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04" name="Text Box 49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6892925" y="3284538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05" name="Text Box 50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6892925" y="3660775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06" name="Text Box 51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6892925" y="403701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07" name="Text Box 52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6892925" y="441166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08" name="Text Box 53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6400800" y="21717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84009" name="Rectangle 54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010400" y="1828800"/>
            <a:ext cx="160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67B0E"/>
                </a:solidFill>
                <a:latin typeface="Arial" pitchFamily="34" charset="0"/>
              </a:rPr>
              <a:t>Memory - RAM</a:t>
            </a:r>
          </a:p>
        </p:txBody>
      </p:sp>
      <p:sp>
        <p:nvSpPr>
          <p:cNvPr id="84010" name="Text Box 55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6889750" y="478155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11" name="Text Box 56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6892925" y="516255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12" name="Text Box 57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6892925" y="553561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13" name="Text Box 58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6889750" y="591185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14" name="Rectangle 59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4800600" y="2209800"/>
            <a:ext cx="1527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67B0E"/>
                </a:solidFill>
                <a:latin typeface="Arial" pitchFamily="34" charset="0"/>
              </a:rPr>
              <a:t>Registers - CPU</a:t>
            </a:r>
          </a:p>
        </p:txBody>
      </p:sp>
      <p:sp>
        <p:nvSpPr>
          <p:cNvPr id="84015" name="Text Box 60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6400800" y="25288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84016" name="Text Box 61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6400800" y="29098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84017" name="Text Box 62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6400800" y="32908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84018" name="Text Box 63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6400800" y="36718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4</a:t>
            </a:r>
          </a:p>
        </p:txBody>
      </p:sp>
      <p:sp>
        <p:nvSpPr>
          <p:cNvPr id="84019" name="Text Box 64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6400800" y="40528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5</a:t>
            </a:r>
          </a:p>
        </p:txBody>
      </p:sp>
      <p:sp>
        <p:nvSpPr>
          <p:cNvPr id="84020" name="Text Box 65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6400800" y="44338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6</a:t>
            </a:r>
          </a:p>
        </p:txBody>
      </p:sp>
      <p:sp>
        <p:nvSpPr>
          <p:cNvPr id="84021" name="Text Box 66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6400800" y="48148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7</a:t>
            </a:r>
          </a:p>
        </p:txBody>
      </p:sp>
      <p:sp>
        <p:nvSpPr>
          <p:cNvPr id="84022" name="Text Box 67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6400800" y="51958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8</a:t>
            </a:r>
          </a:p>
        </p:txBody>
      </p:sp>
      <p:sp>
        <p:nvSpPr>
          <p:cNvPr id="84023" name="Text Box 68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6400800" y="55768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9</a:t>
            </a:r>
          </a:p>
        </p:txBody>
      </p:sp>
      <p:sp>
        <p:nvSpPr>
          <p:cNvPr id="84024" name="Text Box 69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6400800" y="59578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10</a:t>
            </a:r>
          </a:p>
        </p:txBody>
      </p:sp>
      <p:sp>
        <p:nvSpPr>
          <p:cNvPr id="84025" name="Text Box 70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422275" y="2012950"/>
            <a:ext cx="1128713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4026" name="Text Box 71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422275" y="2508250"/>
            <a:ext cx="1128713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4027" name="Text Box 72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422275" y="3005138"/>
            <a:ext cx="1128713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4028" name="Text Box 73"/>
          <p:cNvSpPr txBox="1"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114300" y="2070100"/>
            <a:ext cx="909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B003D1"/>
                </a:solidFill>
                <a:latin typeface="Comic Sans MS" pitchFamily="66" charset="0"/>
              </a:rPr>
              <a:t>r0</a:t>
            </a:r>
          </a:p>
        </p:txBody>
      </p:sp>
      <p:sp>
        <p:nvSpPr>
          <p:cNvPr id="84029" name="Text Box 74"/>
          <p:cNvSpPr txBox="1"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114300" y="2546350"/>
            <a:ext cx="909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B003D1"/>
                </a:solidFill>
                <a:latin typeface="Comic Sans MS" pitchFamily="66" charset="0"/>
              </a:rPr>
              <a:t>r1</a:t>
            </a:r>
          </a:p>
        </p:txBody>
      </p:sp>
      <p:sp>
        <p:nvSpPr>
          <p:cNvPr id="84030" name="Text Box 75"/>
          <p:cNvSpPr txBox="1"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114300" y="3051175"/>
            <a:ext cx="909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B003D1"/>
                </a:solidFill>
                <a:latin typeface="Comic Sans MS" pitchFamily="66" charset="0"/>
              </a:rPr>
              <a:t>r2</a:t>
            </a:r>
          </a:p>
        </p:txBody>
      </p:sp>
      <p:sp>
        <p:nvSpPr>
          <p:cNvPr id="84031" name="Rectangle 76"/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228600" y="1600200"/>
            <a:ext cx="1527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67B0E"/>
                </a:solidFill>
                <a:latin typeface="Arial" pitchFamily="34" charset="0"/>
              </a:rPr>
              <a:t>Registers - CPU</a:t>
            </a:r>
          </a:p>
        </p:txBody>
      </p:sp>
      <p:sp>
        <p:nvSpPr>
          <p:cNvPr id="84032" name="Text Box 77"/>
          <p:cNvSpPr txBox="1"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1784350" y="18478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84033" name="Text Box 78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1784350" y="220503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84034" name="Text Box 79"/>
          <p:cNvSpPr txBox="1"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1784350" y="258603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84035" name="Text Box 80"/>
          <p:cNvSpPr txBox="1"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1784350" y="296703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84036" name="Text Box 81"/>
          <p:cNvSpPr txBox="1"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1784350" y="334803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4</a:t>
            </a:r>
          </a:p>
        </p:txBody>
      </p:sp>
      <p:sp>
        <p:nvSpPr>
          <p:cNvPr id="84037" name="Text Box 82"/>
          <p:cNvSpPr txBox="1"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1784350" y="372903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5</a:t>
            </a:r>
          </a:p>
        </p:txBody>
      </p:sp>
      <p:sp>
        <p:nvSpPr>
          <p:cNvPr id="84038" name="Text Box 83"/>
          <p:cNvSpPr txBox="1"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1784350" y="411003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6</a:t>
            </a:r>
          </a:p>
        </p:txBody>
      </p:sp>
      <p:sp>
        <p:nvSpPr>
          <p:cNvPr id="84039" name="Text Box 84"/>
          <p:cNvSpPr txBox="1">
            <a:spLocks noChangeArrowheads="1"/>
          </p:cNvSpPr>
          <p:nvPr>
            <p:custDataLst>
              <p:tags r:id="rId70"/>
            </p:custDataLst>
          </p:nvPr>
        </p:nvSpPr>
        <p:spPr bwMode="auto">
          <a:xfrm>
            <a:off x="5040313" y="5102225"/>
            <a:ext cx="1128712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4040" name="Text Box 85"/>
          <p:cNvSpPr txBox="1">
            <a:spLocks noChangeArrowheads="1"/>
          </p:cNvSpPr>
          <p:nvPr>
            <p:custDataLst>
              <p:tags r:id="rId71"/>
            </p:custDataLst>
          </p:nvPr>
        </p:nvSpPr>
        <p:spPr bwMode="auto">
          <a:xfrm>
            <a:off x="4732338" y="5173663"/>
            <a:ext cx="9096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B003D1"/>
                </a:solidFill>
                <a:latin typeface="Comic Sans MS" pitchFamily="66" charset="0"/>
              </a:rPr>
              <a:t>r5</a:t>
            </a:r>
          </a:p>
        </p:txBody>
      </p:sp>
      <p:sp>
        <p:nvSpPr>
          <p:cNvPr id="84041" name="Text Box 86"/>
          <p:cNvSpPr txBox="1">
            <a:spLocks noChangeArrowheads="1"/>
          </p:cNvSpPr>
          <p:nvPr>
            <p:custDataLst>
              <p:tags r:id="rId72"/>
            </p:custDataLst>
          </p:nvPr>
        </p:nvSpPr>
        <p:spPr bwMode="auto">
          <a:xfrm>
            <a:off x="2284413" y="4452938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write r2</a:t>
            </a:r>
          </a:p>
        </p:txBody>
      </p:sp>
      <p:sp>
        <p:nvSpPr>
          <p:cNvPr id="84042" name="Text Box 87"/>
          <p:cNvSpPr txBox="1">
            <a:spLocks noChangeArrowheads="1"/>
          </p:cNvSpPr>
          <p:nvPr>
            <p:custDataLst>
              <p:tags r:id="rId73"/>
            </p:custDataLst>
          </p:nvPr>
        </p:nvSpPr>
        <p:spPr bwMode="auto">
          <a:xfrm>
            <a:off x="2284413" y="4827588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halt</a:t>
            </a:r>
          </a:p>
        </p:txBody>
      </p:sp>
      <p:sp>
        <p:nvSpPr>
          <p:cNvPr id="84043" name="Text Box 88"/>
          <p:cNvSpPr txBox="1">
            <a:spLocks noChangeArrowheads="1"/>
          </p:cNvSpPr>
          <p:nvPr>
            <p:custDataLst>
              <p:tags r:id="rId74"/>
            </p:custDataLst>
          </p:nvPr>
        </p:nvSpPr>
        <p:spPr bwMode="auto">
          <a:xfrm>
            <a:off x="1784350" y="4473575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7</a:t>
            </a:r>
          </a:p>
        </p:txBody>
      </p:sp>
      <p:sp>
        <p:nvSpPr>
          <p:cNvPr id="84044" name="Text Box 89"/>
          <p:cNvSpPr txBox="1">
            <a:spLocks noChangeArrowheads="1"/>
          </p:cNvSpPr>
          <p:nvPr>
            <p:custDataLst>
              <p:tags r:id="rId75"/>
            </p:custDataLst>
          </p:nvPr>
        </p:nvSpPr>
        <p:spPr bwMode="auto">
          <a:xfrm>
            <a:off x="1784350" y="4854575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8</a:t>
            </a:r>
          </a:p>
        </p:txBody>
      </p:sp>
      <p:sp>
        <p:nvSpPr>
          <p:cNvPr id="84045" name="Text Box 90"/>
          <p:cNvSpPr txBox="1">
            <a:spLocks noChangeArrowheads="1"/>
          </p:cNvSpPr>
          <p:nvPr>
            <p:custDataLst>
              <p:tags r:id="rId76"/>
            </p:custDataLst>
          </p:nvPr>
        </p:nvSpPr>
        <p:spPr bwMode="auto">
          <a:xfrm>
            <a:off x="420688" y="3517900"/>
            <a:ext cx="1128712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4046" name="Text Box 91"/>
          <p:cNvSpPr txBox="1">
            <a:spLocks noChangeArrowheads="1"/>
          </p:cNvSpPr>
          <p:nvPr>
            <p:custDataLst>
              <p:tags r:id="rId77"/>
            </p:custDataLst>
          </p:nvPr>
        </p:nvSpPr>
        <p:spPr bwMode="auto">
          <a:xfrm>
            <a:off x="112713" y="3563938"/>
            <a:ext cx="9096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B003D1"/>
                </a:solidFill>
                <a:latin typeface="Comic Sans MS" pitchFamily="66" charset="0"/>
              </a:rPr>
              <a:t>r3</a:t>
            </a:r>
          </a:p>
        </p:txBody>
      </p:sp>
      <p:sp>
        <p:nvSpPr>
          <p:cNvPr id="84047" name="Text Box 93"/>
          <p:cNvSpPr txBox="1">
            <a:spLocks noChangeArrowheads="1"/>
          </p:cNvSpPr>
          <p:nvPr>
            <p:custDataLst>
              <p:tags r:id="rId78"/>
            </p:custDataLst>
          </p:nvPr>
        </p:nvSpPr>
        <p:spPr bwMode="auto">
          <a:xfrm>
            <a:off x="2284413" y="521335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4048" name="Text Box 94"/>
          <p:cNvSpPr txBox="1">
            <a:spLocks noChangeArrowheads="1"/>
          </p:cNvSpPr>
          <p:nvPr>
            <p:custDataLst>
              <p:tags r:id="rId79"/>
            </p:custDataLst>
          </p:nvPr>
        </p:nvSpPr>
        <p:spPr bwMode="auto">
          <a:xfrm>
            <a:off x="1784350" y="524033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9</a:t>
            </a:r>
          </a:p>
        </p:txBody>
      </p:sp>
      <p:sp>
        <p:nvSpPr>
          <p:cNvPr id="84049" name="Text Box 95"/>
          <p:cNvSpPr txBox="1">
            <a:spLocks noChangeArrowheads="1"/>
          </p:cNvSpPr>
          <p:nvPr>
            <p:custDataLst>
              <p:tags r:id="rId80"/>
            </p:custDataLst>
          </p:nvPr>
        </p:nvSpPr>
        <p:spPr bwMode="auto">
          <a:xfrm>
            <a:off x="428625" y="4043363"/>
            <a:ext cx="1128713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4050" name="Text Box 96"/>
          <p:cNvSpPr txBox="1">
            <a:spLocks noChangeArrowheads="1"/>
          </p:cNvSpPr>
          <p:nvPr>
            <p:custDataLst>
              <p:tags r:id="rId81"/>
            </p:custDataLst>
          </p:nvPr>
        </p:nvSpPr>
        <p:spPr bwMode="auto">
          <a:xfrm>
            <a:off x="120650" y="4089400"/>
            <a:ext cx="909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B003D1"/>
                </a:solidFill>
                <a:latin typeface="Comic Sans MS" pitchFamily="66" charset="0"/>
              </a:rPr>
              <a:t>r4</a:t>
            </a:r>
          </a:p>
        </p:txBody>
      </p:sp>
      <p:sp>
        <p:nvSpPr>
          <p:cNvPr id="84051" name="Text Box 97"/>
          <p:cNvSpPr txBox="1">
            <a:spLocks noChangeArrowheads="1"/>
          </p:cNvSpPr>
          <p:nvPr/>
        </p:nvSpPr>
        <p:spPr bwMode="auto">
          <a:xfrm>
            <a:off x="1187450" y="1992313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67B0E"/>
                </a:solidFill>
                <a:latin typeface="Comic Sans MS" pitchFamily="66" charset="0"/>
              </a:rPr>
              <a:t>0</a:t>
            </a:r>
            <a:endParaRPr lang="en-US"/>
          </a:p>
        </p:txBody>
      </p:sp>
      <p:sp>
        <p:nvSpPr>
          <p:cNvPr id="84052" name="Text Box 98"/>
          <p:cNvSpPr txBox="1">
            <a:spLocks noChangeArrowheads="1"/>
          </p:cNvSpPr>
          <p:nvPr/>
        </p:nvSpPr>
        <p:spPr bwMode="auto">
          <a:xfrm>
            <a:off x="5802313" y="25908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67B0E"/>
                </a:solidFill>
                <a:latin typeface="Comic Sans MS" pitchFamily="66" charset="0"/>
              </a:rPr>
              <a:t>0</a:t>
            </a:r>
            <a:endParaRPr lang="en-US"/>
          </a:p>
        </p:txBody>
      </p:sp>
      <p:sp>
        <p:nvSpPr>
          <p:cNvPr id="84053" name="Ink 9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92300" y="882650"/>
            <a:ext cx="2386013" cy="1473200"/>
          </a:xfrm>
          <a:custGeom>
            <a:avLst/>
            <a:gdLst>
              <a:gd name="T0" fmla="*/ 2147483647 w 6628"/>
              <a:gd name="T1" fmla="*/ 2147483647 h 4091"/>
              <a:gd name="T2" fmla="*/ 2147483647 w 6628"/>
              <a:gd name="T3" fmla="*/ 2147483647 h 4091"/>
              <a:gd name="T4" fmla="*/ 2147483647 w 6628"/>
              <a:gd name="T5" fmla="*/ 2147483647 h 4091"/>
              <a:gd name="T6" fmla="*/ 2147483647 w 6628"/>
              <a:gd name="T7" fmla="*/ 2147483647 h 4091"/>
              <a:gd name="T8" fmla="*/ 2147483647 w 6628"/>
              <a:gd name="T9" fmla="*/ 2147483647 h 4091"/>
              <a:gd name="T10" fmla="*/ 2147483647 w 6628"/>
              <a:gd name="T11" fmla="*/ 2147483647 h 4091"/>
              <a:gd name="T12" fmla="*/ 2147483647 w 6628"/>
              <a:gd name="T13" fmla="*/ 2147483647 h 4091"/>
              <a:gd name="T14" fmla="*/ 2147483647 w 6628"/>
              <a:gd name="T15" fmla="*/ 2147483647 h 4091"/>
              <a:gd name="T16" fmla="*/ 2147483647 w 6628"/>
              <a:gd name="T17" fmla="*/ 2147483647 h 4091"/>
              <a:gd name="T18" fmla="*/ 2147483647 w 6628"/>
              <a:gd name="T19" fmla="*/ 2147483647 h 4091"/>
              <a:gd name="T20" fmla="*/ 2147483647 w 6628"/>
              <a:gd name="T21" fmla="*/ 2147483647 h 4091"/>
              <a:gd name="T22" fmla="*/ 2147483647 w 6628"/>
              <a:gd name="T23" fmla="*/ 2147483647 h 4091"/>
              <a:gd name="T24" fmla="*/ 2147483647 w 6628"/>
              <a:gd name="T25" fmla="*/ 2147483647 h 4091"/>
              <a:gd name="T26" fmla="*/ 2147483647 w 6628"/>
              <a:gd name="T27" fmla="*/ 2147483647 h 4091"/>
              <a:gd name="T28" fmla="*/ 2147483647 w 6628"/>
              <a:gd name="T29" fmla="*/ 2147483647 h 4091"/>
              <a:gd name="T30" fmla="*/ 2147483647 w 6628"/>
              <a:gd name="T31" fmla="*/ 2147483647 h 4091"/>
              <a:gd name="T32" fmla="*/ 2147483647 w 6628"/>
              <a:gd name="T33" fmla="*/ 2147483647 h 4091"/>
              <a:gd name="T34" fmla="*/ 2147483647 w 6628"/>
              <a:gd name="T35" fmla="*/ 2147483647 h 4091"/>
              <a:gd name="T36" fmla="*/ 2147483647 w 6628"/>
              <a:gd name="T37" fmla="*/ 2147483647 h 4091"/>
              <a:gd name="T38" fmla="*/ 2147483647 w 6628"/>
              <a:gd name="T39" fmla="*/ 2147483647 h 4091"/>
              <a:gd name="T40" fmla="*/ 2147483647 w 6628"/>
              <a:gd name="T41" fmla="*/ 2147483647 h 4091"/>
              <a:gd name="T42" fmla="*/ 2147483647 w 6628"/>
              <a:gd name="T43" fmla="*/ 2147483647 h 4091"/>
              <a:gd name="T44" fmla="*/ 2147483647 w 6628"/>
              <a:gd name="T45" fmla="*/ 2147483647 h 4091"/>
              <a:gd name="T46" fmla="*/ 2147483647 w 6628"/>
              <a:gd name="T47" fmla="*/ 2147483647 h 4091"/>
              <a:gd name="T48" fmla="*/ 2147483647 w 6628"/>
              <a:gd name="T49" fmla="*/ 2147483647 h 4091"/>
              <a:gd name="T50" fmla="*/ 2147483647 w 6628"/>
              <a:gd name="T51" fmla="*/ 2147483647 h 4091"/>
              <a:gd name="T52" fmla="*/ 2147483647 w 6628"/>
              <a:gd name="T53" fmla="*/ 2147483647 h 4091"/>
              <a:gd name="T54" fmla="*/ 2147483647 w 6628"/>
              <a:gd name="T55" fmla="*/ 2147483647 h 4091"/>
              <a:gd name="T56" fmla="*/ 2147483647 w 6628"/>
              <a:gd name="T57" fmla="*/ 2147483647 h 4091"/>
              <a:gd name="T58" fmla="*/ 2147483647 w 6628"/>
              <a:gd name="T59" fmla="*/ 2147483647 h 4091"/>
              <a:gd name="T60" fmla="*/ 2147483647 w 6628"/>
              <a:gd name="T61" fmla="*/ 2147483647 h 4091"/>
              <a:gd name="T62" fmla="*/ 2147483647 w 6628"/>
              <a:gd name="T63" fmla="*/ 2147483647 h 4091"/>
              <a:gd name="T64" fmla="*/ 2147483647 w 6628"/>
              <a:gd name="T65" fmla="*/ 2147483647 h 4091"/>
              <a:gd name="T66" fmla="*/ 2147483647 w 6628"/>
              <a:gd name="T67" fmla="*/ 2147483647 h 4091"/>
              <a:gd name="T68" fmla="*/ 2147483647 w 6628"/>
              <a:gd name="T69" fmla="*/ 2147483647 h 4091"/>
              <a:gd name="T70" fmla="*/ 2147483647 w 6628"/>
              <a:gd name="T71" fmla="*/ 2147483647 h 4091"/>
              <a:gd name="T72" fmla="*/ 2147483647 w 6628"/>
              <a:gd name="T73" fmla="*/ 2147483647 h 4091"/>
              <a:gd name="T74" fmla="*/ 2147483647 w 6628"/>
              <a:gd name="T75" fmla="*/ 2147483647 h 4091"/>
              <a:gd name="T76" fmla="*/ 2147483647 w 6628"/>
              <a:gd name="T77" fmla="*/ 2147483647 h 4091"/>
              <a:gd name="T78" fmla="*/ 2147483647 w 6628"/>
              <a:gd name="T79" fmla="*/ 2147483647 h 4091"/>
              <a:gd name="T80" fmla="*/ 2147483647 w 6628"/>
              <a:gd name="T81" fmla="*/ 2147483647 h 4091"/>
              <a:gd name="T82" fmla="*/ 2147483647 w 6628"/>
              <a:gd name="T83" fmla="*/ 2147483647 h 4091"/>
              <a:gd name="T84" fmla="*/ 2147483647 w 6628"/>
              <a:gd name="T85" fmla="*/ 2147483647 h 4091"/>
              <a:gd name="T86" fmla="*/ 2147483647 w 6628"/>
              <a:gd name="T87" fmla="*/ 2147483647 h 4091"/>
              <a:gd name="T88" fmla="*/ 2147483647 w 6628"/>
              <a:gd name="T89" fmla="*/ 2147483647 h 4091"/>
              <a:gd name="T90" fmla="*/ 2147483647 w 6628"/>
              <a:gd name="T91" fmla="*/ 2147483647 h 4091"/>
              <a:gd name="T92" fmla="*/ 2147483647 w 6628"/>
              <a:gd name="T93" fmla="*/ 2147483647 h 4091"/>
              <a:gd name="T94" fmla="*/ 2147483647 w 6628"/>
              <a:gd name="T95" fmla="*/ 2147483647 h 4091"/>
              <a:gd name="T96" fmla="*/ 2147483647 w 6628"/>
              <a:gd name="T97" fmla="*/ 2147483647 h 4091"/>
              <a:gd name="T98" fmla="*/ 2147483647 w 6628"/>
              <a:gd name="T99" fmla="*/ 2147483647 h 4091"/>
              <a:gd name="T100" fmla="*/ 2147483647 w 6628"/>
              <a:gd name="T101" fmla="*/ 2147483647 h 4091"/>
              <a:gd name="T102" fmla="*/ 2147483647 w 6628"/>
              <a:gd name="T103" fmla="*/ 2147483647 h 4091"/>
              <a:gd name="T104" fmla="*/ 2147483647 w 6628"/>
              <a:gd name="T105" fmla="*/ 2147483647 h 4091"/>
              <a:gd name="T106" fmla="*/ 2147483647 w 6628"/>
              <a:gd name="T107" fmla="*/ 2147483647 h 4091"/>
              <a:gd name="T108" fmla="*/ 2147483647 w 6628"/>
              <a:gd name="T109" fmla="*/ 2147483647 h 4091"/>
              <a:gd name="T110" fmla="*/ 2147483647 w 6628"/>
              <a:gd name="T111" fmla="*/ 2147483647 h 4091"/>
              <a:gd name="T112" fmla="*/ 2147483647 w 6628"/>
              <a:gd name="T113" fmla="*/ 2147483647 h 4091"/>
              <a:gd name="T114" fmla="*/ 2147483647 w 6628"/>
              <a:gd name="T115" fmla="*/ 2147483647 h 409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6628"/>
              <a:gd name="T175" fmla="*/ 0 h 4091"/>
              <a:gd name="T176" fmla="*/ 6628 w 6628"/>
              <a:gd name="T177" fmla="*/ 4091 h 409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6628" h="4091" extrusionOk="0">
                <a:moveTo>
                  <a:pt x="2842" y="452"/>
                </a:moveTo>
                <a:cubicBezTo>
                  <a:pt x="2725" y="306"/>
                  <a:pt x="2613" y="213"/>
                  <a:pt x="2432" y="150"/>
                </a:cubicBezTo>
                <a:cubicBezTo>
                  <a:pt x="2048" y="15"/>
                  <a:pt x="1644" y="-22"/>
                  <a:pt x="1240" y="16"/>
                </a:cubicBezTo>
                <a:cubicBezTo>
                  <a:pt x="918" y="47"/>
                  <a:pt x="531" y="110"/>
                  <a:pt x="268" y="313"/>
                </a:cubicBezTo>
                <a:cubicBezTo>
                  <a:pt x="-18" y="534"/>
                  <a:pt x="-94" y="994"/>
                  <a:pt x="119" y="1293"/>
                </a:cubicBezTo>
                <a:cubicBezTo>
                  <a:pt x="297" y="1543"/>
                  <a:pt x="648" y="1610"/>
                  <a:pt x="932" y="1638"/>
                </a:cubicBezTo>
                <a:cubicBezTo>
                  <a:pt x="1442" y="1688"/>
                  <a:pt x="2011" y="1639"/>
                  <a:pt x="2504" y="1499"/>
                </a:cubicBezTo>
                <a:cubicBezTo>
                  <a:pt x="2754" y="1428"/>
                  <a:pt x="2988" y="1299"/>
                  <a:pt x="3068" y="1036"/>
                </a:cubicBezTo>
                <a:cubicBezTo>
                  <a:pt x="3170" y="698"/>
                  <a:pt x="2997" y="486"/>
                  <a:pt x="2738" y="315"/>
                </a:cubicBezTo>
                <a:cubicBezTo>
                  <a:pt x="2699" y="290"/>
                  <a:pt x="2689" y="284"/>
                  <a:pt x="2667" y="264"/>
                </a:cubicBezTo>
              </a:path>
              <a:path w="6628" h="4091" extrusionOk="0">
                <a:moveTo>
                  <a:pt x="5447" y="185"/>
                </a:moveTo>
                <a:cubicBezTo>
                  <a:pt x="5347" y="132"/>
                  <a:pt x="5253" y="105"/>
                  <a:pt x="5138" y="97"/>
                </a:cubicBezTo>
                <a:cubicBezTo>
                  <a:pt x="4831" y="74"/>
                  <a:pt x="4491" y="111"/>
                  <a:pt x="4198" y="207"/>
                </a:cubicBezTo>
                <a:cubicBezTo>
                  <a:pt x="3934" y="293"/>
                  <a:pt x="3735" y="461"/>
                  <a:pt x="3634" y="722"/>
                </a:cubicBezTo>
                <a:cubicBezTo>
                  <a:pt x="3566" y="896"/>
                  <a:pt x="3566" y="1087"/>
                  <a:pt x="3678" y="1243"/>
                </a:cubicBezTo>
                <a:cubicBezTo>
                  <a:pt x="3843" y="1473"/>
                  <a:pt x="4169" y="1524"/>
                  <a:pt x="4431" y="1542"/>
                </a:cubicBezTo>
                <a:cubicBezTo>
                  <a:pt x="4861" y="1571"/>
                  <a:pt x="5346" y="1517"/>
                  <a:pt x="5765" y="1417"/>
                </a:cubicBezTo>
                <a:cubicBezTo>
                  <a:pt x="6043" y="1350"/>
                  <a:pt x="6320" y="1208"/>
                  <a:pt x="6451" y="940"/>
                </a:cubicBezTo>
                <a:cubicBezTo>
                  <a:pt x="6518" y="804"/>
                  <a:pt x="6528" y="652"/>
                  <a:pt x="6439" y="523"/>
                </a:cubicBezTo>
                <a:cubicBezTo>
                  <a:pt x="6368" y="421"/>
                  <a:pt x="6249" y="358"/>
                  <a:pt x="6137" y="311"/>
                </a:cubicBezTo>
                <a:cubicBezTo>
                  <a:pt x="6030" y="266"/>
                  <a:pt x="5897" y="220"/>
                  <a:pt x="5781" y="210"/>
                </a:cubicBezTo>
                <a:cubicBezTo>
                  <a:pt x="5728" y="205"/>
                  <a:pt x="5694" y="214"/>
                  <a:pt x="5658" y="235"/>
                </a:cubicBezTo>
                <a:cubicBezTo>
                  <a:pt x="5663" y="243"/>
                  <a:pt x="5667" y="250"/>
                  <a:pt x="5672" y="258"/>
                </a:cubicBezTo>
              </a:path>
              <a:path w="6628" h="4091" extrusionOk="0">
                <a:moveTo>
                  <a:pt x="6134" y="1283"/>
                </a:moveTo>
                <a:cubicBezTo>
                  <a:pt x="6150" y="1265"/>
                  <a:pt x="6120" y="1219"/>
                  <a:pt x="6176" y="1239"/>
                </a:cubicBezTo>
                <a:cubicBezTo>
                  <a:pt x="6234" y="1259"/>
                  <a:pt x="6288" y="1362"/>
                  <a:pt x="6319" y="1409"/>
                </a:cubicBezTo>
                <a:cubicBezTo>
                  <a:pt x="6513" y="1700"/>
                  <a:pt x="6678" y="2079"/>
                  <a:pt x="6612" y="2436"/>
                </a:cubicBezTo>
                <a:cubicBezTo>
                  <a:pt x="6562" y="2703"/>
                  <a:pt x="6396" y="2961"/>
                  <a:pt x="6261" y="3192"/>
                </a:cubicBezTo>
                <a:cubicBezTo>
                  <a:pt x="6107" y="3454"/>
                  <a:pt x="5940" y="3706"/>
                  <a:pt x="5793" y="3973"/>
                </a:cubicBezTo>
                <a:cubicBezTo>
                  <a:pt x="5787" y="3985"/>
                  <a:pt x="5785" y="3989"/>
                  <a:pt x="5780" y="3996"/>
                </a:cubicBezTo>
                <a:cubicBezTo>
                  <a:pt x="5770" y="3977"/>
                  <a:pt x="5758" y="3955"/>
                  <a:pt x="5748" y="3935"/>
                </a:cubicBezTo>
                <a:cubicBezTo>
                  <a:pt x="5738" y="3916"/>
                  <a:pt x="5730" y="3898"/>
                  <a:pt x="5719" y="3879"/>
                </a:cubicBezTo>
                <a:cubicBezTo>
                  <a:pt x="5709" y="3861"/>
                  <a:pt x="5697" y="3845"/>
                  <a:pt x="5686" y="3828"/>
                </a:cubicBezTo>
                <a:cubicBezTo>
                  <a:pt x="5668" y="3875"/>
                  <a:pt x="5602" y="3990"/>
                  <a:pt x="5627" y="4039"/>
                </a:cubicBezTo>
                <a:cubicBezTo>
                  <a:pt x="5656" y="4096"/>
                  <a:pt x="5718" y="4092"/>
                  <a:pt x="5776" y="4087"/>
                </a:cubicBezTo>
                <a:cubicBezTo>
                  <a:pt x="5831" y="4082"/>
                  <a:pt x="5874" y="4062"/>
                  <a:pt x="5920" y="4034"/>
                </a:cubicBezTo>
                <a:cubicBezTo>
                  <a:pt x="5925" y="4027"/>
                  <a:pt x="5931" y="4020"/>
                  <a:pt x="5936" y="4013"/>
                </a:cubicBezTo>
              </a:path>
              <a:path w="6628" h="4091" extrusionOk="0">
                <a:moveTo>
                  <a:pt x="2882" y="1297"/>
                </a:moveTo>
                <a:cubicBezTo>
                  <a:pt x="2878" y="1298"/>
                  <a:pt x="2873" y="1299"/>
                  <a:pt x="2869" y="1300"/>
                </a:cubicBezTo>
                <a:cubicBezTo>
                  <a:pt x="2889" y="1326"/>
                  <a:pt x="2894" y="1347"/>
                  <a:pt x="2930" y="1373"/>
                </a:cubicBezTo>
                <a:cubicBezTo>
                  <a:pt x="3129" y="1519"/>
                  <a:pt x="3371" y="1610"/>
                  <a:pt x="3591" y="1719"/>
                </a:cubicBezTo>
                <a:cubicBezTo>
                  <a:pt x="3863" y="1854"/>
                  <a:pt x="4138" y="1998"/>
                  <a:pt x="4385" y="2176"/>
                </a:cubicBezTo>
                <a:cubicBezTo>
                  <a:pt x="4509" y="2265"/>
                  <a:pt x="4630" y="2369"/>
                  <a:pt x="4636" y="2532"/>
                </a:cubicBezTo>
                <a:cubicBezTo>
                  <a:pt x="4640" y="2650"/>
                  <a:pt x="4562" y="2764"/>
                  <a:pt x="4494" y="2854"/>
                </a:cubicBezTo>
                <a:cubicBezTo>
                  <a:pt x="4468" y="2889"/>
                  <a:pt x="4307" y="3094"/>
                  <a:pt x="4291" y="3084"/>
                </a:cubicBezTo>
                <a:cubicBezTo>
                  <a:pt x="4287" y="3082"/>
                  <a:pt x="4295" y="3049"/>
                  <a:pt x="4290" y="3045"/>
                </a:cubicBezTo>
              </a:path>
              <a:path w="6628" h="4091" extrusionOk="0">
                <a:moveTo>
                  <a:pt x="4269" y="2903"/>
                </a:moveTo>
                <a:cubicBezTo>
                  <a:pt x="4267" y="2893"/>
                  <a:pt x="4266" y="2890"/>
                  <a:pt x="4267" y="2884"/>
                </a:cubicBezTo>
                <a:cubicBezTo>
                  <a:pt x="4242" y="2892"/>
                  <a:pt x="4234" y="2907"/>
                  <a:pt x="4215" y="2928"/>
                </a:cubicBezTo>
                <a:cubicBezTo>
                  <a:pt x="4191" y="2955"/>
                  <a:pt x="4170" y="2987"/>
                  <a:pt x="4156" y="3021"/>
                </a:cubicBezTo>
                <a:cubicBezTo>
                  <a:pt x="4143" y="3052"/>
                  <a:pt x="4136" y="3082"/>
                  <a:pt x="4136" y="3115"/>
                </a:cubicBezTo>
                <a:cubicBezTo>
                  <a:pt x="4136" y="3130"/>
                  <a:pt x="4136" y="3155"/>
                  <a:pt x="4152" y="3164"/>
                </a:cubicBezTo>
                <a:cubicBezTo>
                  <a:pt x="4176" y="3177"/>
                  <a:pt x="4207" y="3169"/>
                  <a:pt x="4232" y="3168"/>
                </a:cubicBezTo>
                <a:cubicBezTo>
                  <a:pt x="4267" y="3167"/>
                  <a:pt x="4301" y="3166"/>
                  <a:pt x="4335" y="3163"/>
                </a:cubicBezTo>
                <a:cubicBezTo>
                  <a:pt x="4370" y="3160"/>
                  <a:pt x="4405" y="3158"/>
                  <a:pt x="4440" y="3155"/>
                </a:cubicBezTo>
                <a:cubicBezTo>
                  <a:pt x="4464" y="3153"/>
                  <a:pt x="4488" y="3152"/>
                  <a:pt x="4511" y="3156"/>
                </a:cubicBezTo>
                <a:cubicBezTo>
                  <a:pt x="4528" y="3159"/>
                  <a:pt x="4541" y="3161"/>
                  <a:pt x="4552" y="3176"/>
                </a:cubicBezTo>
                <a:cubicBezTo>
                  <a:pt x="4553" y="3179"/>
                  <a:pt x="4555" y="3182"/>
                  <a:pt x="4556" y="3185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54" name="Ink 10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413000" y="2978150"/>
            <a:ext cx="1698625" cy="381000"/>
          </a:xfrm>
          <a:custGeom>
            <a:avLst/>
            <a:gdLst>
              <a:gd name="T0" fmla="*/ 2147483647 w 4718"/>
              <a:gd name="T1" fmla="*/ 2147483647 h 1057"/>
              <a:gd name="T2" fmla="*/ 2147483647 w 4718"/>
              <a:gd name="T3" fmla="*/ 2147483647 h 1057"/>
              <a:gd name="T4" fmla="*/ 2147483647 w 4718"/>
              <a:gd name="T5" fmla="*/ 2147483647 h 1057"/>
              <a:gd name="T6" fmla="*/ 2147483647 w 4718"/>
              <a:gd name="T7" fmla="*/ 2147483647 h 1057"/>
              <a:gd name="T8" fmla="*/ 0 w 4718"/>
              <a:gd name="T9" fmla="*/ 2147483647 h 1057"/>
              <a:gd name="T10" fmla="*/ 2147483647 w 4718"/>
              <a:gd name="T11" fmla="*/ 2147483647 h 1057"/>
              <a:gd name="T12" fmla="*/ 2147483647 w 4718"/>
              <a:gd name="T13" fmla="*/ 2147483647 h 1057"/>
              <a:gd name="T14" fmla="*/ 2147483647 w 4718"/>
              <a:gd name="T15" fmla="*/ 2147483647 h 1057"/>
              <a:gd name="T16" fmla="*/ 2147483647 w 4718"/>
              <a:gd name="T17" fmla="*/ 2147483647 h 1057"/>
              <a:gd name="T18" fmla="*/ 2147483647 w 4718"/>
              <a:gd name="T19" fmla="*/ 2147483647 h 1057"/>
              <a:gd name="T20" fmla="*/ 2147483647 w 4718"/>
              <a:gd name="T21" fmla="*/ 2147483647 h 1057"/>
              <a:gd name="T22" fmla="*/ 2147483647 w 4718"/>
              <a:gd name="T23" fmla="*/ 2147483647 h 1057"/>
              <a:gd name="T24" fmla="*/ 2147483647 w 4718"/>
              <a:gd name="T25" fmla="*/ 2147483647 h 1057"/>
              <a:gd name="T26" fmla="*/ 2147483647 w 4718"/>
              <a:gd name="T27" fmla="*/ 2147483647 h 1057"/>
              <a:gd name="T28" fmla="*/ 2147483647 w 4718"/>
              <a:gd name="T29" fmla="*/ 2147483647 h 1057"/>
              <a:gd name="T30" fmla="*/ 2147483647 w 4718"/>
              <a:gd name="T31" fmla="*/ 2147483647 h 1057"/>
              <a:gd name="T32" fmla="*/ 2147483647 w 4718"/>
              <a:gd name="T33" fmla="*/ 2147483647 h 1057"/>
              <a:gd name="T34" fmla="*/ 2147483647 w 4718"/>
              <a:gd name="T35" fmla="*/ 2147483647 h 1057"/>
              <a:gd name="T36" fmla="*/ 2147483647 w 4718"/>
              <a:gd name="T37" fmla="*/ 2147483647 h 1057"/>
              <a:gd name="T38" fmla="*/ 2147483647 w 4718"/>
              <a:gd name="T39" fmla="*/ 2147483647 h 1057"/>
              <a:gd name="T40" fmla="*/ 2147483647 w 4718"/>
              <a:gd name="T41" fmla="*/ 2147483647 h 1057"/>
              <a:gd name="T42" fmla="*/ 2147483647 w 4718"/>
              <a:gd name="T43" fmla="*/ 2147483647 h 1057"/>
              <a:gd name="T44" fmla="*/ 2147483647 w 4718"/>
              <a:gd name="T45" fmla="*/ 2147483647 h 1057"/>
              <a:gd name="T46" fmla="*/ 2147483647 w 4718"/>
              <a:gd name="T47" fmla="*/ 2147483647 h 1057"/>
              <a:gd name="T48" fmla="*/ 2147483647 w 4718"/>
              <a:gd name="T49" fmla="*/ 2147483647 h 1057"/>
              <a:gd name="T50" fmla="*/ 2147483647 w 4718"/>
              <a:gd name="T51" fmla="*/ 2147483647 h 1057"/>
              <a:gd name="T52" fmla="*/ 2147483647 w 4718"/>
              <a:gd name="T53" fmla="*/ 2147483647 h 1057"/>
              <a:gd name="T54" fmla="*/ 2147483647 w 4718"/>
              <a:gd name="T55" fmla="*/ 2147483647 h 1057"/>
              <a:gd name="T56" fmla="*/ 2147483647 w 4718"/>
              <a:gd name="T57" fmla="*/ 2147483647 h 1057"/>
              <a:gd name="T58" fmla="*/ 2147483647 w 4718"/>
              <a:gd name="T59" fmla="*/ 2147483647 h 1057"/>
              <a:gd name="T60" fmla="*/ 2147483647 w 4718"/>
              <a:gd name="T61" fmla="*/ 2147483647 h 1057"/>
              <a:gd name="T62" fmla="*/ 2147483647 w 4718"/>
              <a:gd name="T63" fmla="*/ 2147483647 h 1057"/>
              <a:gd name="T64" fmla="*/ 2147483647 w 4718"/>
              <a:gd name="T65" fmla="*/ 2147483647 h 1057"/>
              <a:gd name="T66" fmla="*/ 2147483647 w 4718"/>
              <a:gd name="T67" fmla="*/ 2147483647 h 1057"/>
              <a:gd name="T68" fmla="*/ 2147483647 w 4718"/>
              <a:gd name="T69" fmla="*/ 2147483647 h 1057"/>
              <a:gd name="T70" fmla="*/ 2147483647 w 4718"/>
              <a:gd name="T71" fmla="*/ 2147483647 h 1057"/>
              <a:gd name="T72" fmla="*/ 2147483647 w 4718"/>
              <a:gd name="T73" fmla="*/ 2147483647 h 1057"/>
              <a:gd name="T74" fmla="*/ 2147483647 w 4718"/>
              <a:gd name="T75" fmla="*/ 2147483647 h 1057"/>
              <a:gd name="T76" fmla="*/ 2147483647 w 4718"/>
              <a:gd name="T77" fmla="*/ 2147483647 h 1057"/>
              <a:gd name="T78" fmla="*/ 2147483647 w 4718"/>
              <a:gd name="T79" fmla="*/ 2147483647 h 1057"/>
              <a:gd name="T80" fmla="*/ 2147483647 w 4718"/>
              <a:gd name="T81" fmla="*/ 2147483647 h 1057"/>
              <a:gd name="T82" fmla="*/ 2147483647 w 4718"/>
              <a:gd name="T83" fmla="*/ 2147483647 h 1057"/>
              <a:gd name="T84" fmla="*/ 2147483647 w 4718"/>
              <a:gd name="T85" fmla="*/ 2147483647 h 1057"/>
              <a:gd name="T86" fmla="*/ 2147483647 w 4718"/>
              <a:gd name="T87" fmla="*/ 2147483647 h 1057"/>
              <a:gd name="T88" fmla="*/ 2147483647 w 4718"/>
              <a:gd name="T89" fmla="*/ 2147483647 h 105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718"/>
              <a:gd name="T136" fmla="*/ 0 h 1057"/>
              <a:gd name="T137" fmla="*/ 4718 w 4718"/>
              <a:gd name="T138" fmla="*/ 1057 h 1057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718" h="1057" extrusionOk="0">
                <a:moveTo>
                  <a:pt x="296" y="315"/>
                </a:moveTo>
                <a:cubicBezTo>
                  <a:pt x="269" y="295"/>
                  <a:pt x="240" y="273"/>
                  <a:pt x="208" y="262"/>
                </a:cubicBezTo>
                <a:cubicBezTo>
                  <a:pt x="196" y="259"/>
                  <a:pt x="191" y="258"/>
                  <a:pt x="183" y="256"/>
                </a:cubicBezTo>
                <a:cubicBezTo>
                  <a:pt x="238" y="280"/>
                  <a:pt x="294" y="288"/>
                  <a:pt x="354" y="296"/>
                </a:cubicBezTo>
                <a:cubicBezTo>
                  <a:pt x="449" y="308"/>
                  <a:pt x="544" y="313"/>
                  <a:pt x="639" y="316"/>
                </a:cubicBezTo>
                <a:cubicBezTo>
                  <a:pt x="696" y="318"/>
                  <a:pt x="754" y="317"/>
                  <a:pt x="811" y="321"/>
                </a:cubicBezTo>
                <a:cubicBezTo>
                  <a:pt x="771" y="340"/>
                  <a:pt x="723" y="353"/>
                  <a:pt x="674" y="364"/>
                </a:cubicBezTo>
                <a:cubicBezTo>
                  <a:pt x="571" y="388"/>
                  <a:pt x="466" y="406"/>
                  <a:pt x="363" y="429"/>
                </a:cubicBezTo>
                <a:cubicBezTo>
                  <a:pt x="293" y="445"/>
                  <a:pt x="223" y="458"/>
                  <a:pt x="154" y="476"/>
                </a:cubicBezTo>
                <a:cubicBezTo>
                  <a:pt x="237" y="476"/>
                  <a:pt x="316" y="462"/>
                  <a:pt x="398" y="453"/>
                </a:cubicBezTo>
                <a:cubicBezTo>
                  <a:pt x="515" y="440"/>
                  <a:pt x="631" y="421"/>
                  <a:pt x="748" y="404"/>
                </a:cubicBezTo>
                <a:cubicBezTo>
                  <a:pt x="800" y="397"/>
                  <a:pt x="851" y="390"/>
                  <a:pt x="903" y="382"/>
                </a:cubicBezTo>
                <a:cubicBezTo>
                  <a:pt x="841" y="388"/>
                  <a:pt x="778" y="396"/>
                  <a:pt x="716" y="406"/>
                </a:cubicBezTo>
                <a:cubicBezTo>
                  <a:pt x="508" y="440"/>
                  <a:pt x="188" y="454"/>
                  <a:pt x="11" y="578"/>
                </a:cubicBezTo>
                <a:cubicBezTo>
                  <a:pt x="7" y="583"/>
                  <a:pt x="4" y="588"/>
                  <a:pt x="0" y="593"/>
                </a:cubicBezTo>
                <a:cubicBezTo>
                  <a:pt x="74" y="605"/>
                  <a:pt x="142" y="609"/>
                  <a:pt x="219" y="606"/>
                </a:cubicBezTo>
                <a:cubicBezTo>
                  <a:pt x="433" y="597"/>
                  <a:pt x="645" y="567"/>
                  <a:pt x="857" y="536"/>
                </a:cubicBezTo>
                <a:cubicBezTo>
                  <a:pt x="946" y="509"/>
                  <a:pt x="755" y="552"/>
                  <a:pt x="751" y="553"/>
                </a:cubicBezTo>
                <a:cubicBezTo>
                  <a:pt x="564" y="587"/>
                  <a:pt x="374" y="623"/>
                  <a:pt x="192" y="678"/>
                </a:cubicBezTo>
                <a:cubicBezTo>
                  <a:pt x="121" y="699"/>
                  <a:pt x="112" y="706"/>
                  <a:pt x="105" y="737"/>
                </a:cubicBezTo>
                <a:cubicBezTo>
                  <a:pt x="183" y="746"/>
                  <a:pt x="259" y="749"/>
                  <a:pt x="338" y="746"/>
                </a:cubicBezTo>
                <a:cubicBezTo>
                  <a:pt x="446" y="741"/>
                  <a:pt x="553" y="729"/>
                  <a:pt x="660" y="716"/>
                </a:cubicBezTo>
                <a:cubicBezTo>
                  <a:pt x="702" y="711"/>
                  <a:pt x="743" y="705"/>
                  <a:pt x="785" y="700"/>
                </a:cubicBezTo>
                <a:cubicBezTo>
                  <a:pt x="713" y="722"/>
                  <a:pt x="640" y="737"/>
                  <a:pt x="566" y="753"/>
                </a:cubicBezTo>
                <a:cubicBezTo>
                  <a:pt x="525" y="762"/>
                  <a:pt x="350" y="773"/>
                  <a:pt x="325" y="812"/>
                </a:cubicBezTo>
                <a:cubicBezTo>
                  <a:pt x="328" y="816"/>
                  <a:pt x="331" y="819"/>
                  <a:pt x="334" y="823"/>
                </a:cubicBezTo>
                <a:cubicBezTo>
                  <a:pt x="391" y="823"/>
                  <a:pt x="449" y="822"/>
                  <a:pt x="505" y="813"/>
                </a:cubicBezTo>
                <a:cubicBezTo>
                  <a:pt x="562" y="804"/>
                  <a:pt x="631" y="793"/>
                  <a:pt x="679" y="758"/>
                </a:cubicBezTo>
                <a:cubicBezTo>
                  <a:pt x="715" y="732"/>
                  <a:pt x="711" y="705"/>
                  <a:pt x="679" y="678"/>
                </a:cubicBezTo>
                <a:cubicBezTo>
                  <a:pt x="607" y="616"/>
                  <a:pt x="506" y="584"/>
                  <a:pt x="422" y="544"/>
                </a:cubicBezTo>
                <a:cubicBezTo>
                  <a:pt x="341" y="506"/>
                  <a:pt x="259" y="467"/>
                  <a:pt x="181" y="423"/>
                </a:cubicBezTo>
                <a:cubicBezTo>
                  <a:pt x="161" y="412"/>
                  <a:pt x="96" y="384"/>
                  <a:pt x="117" y="352"/>
                </a:cubicBezTo>
                <a:cubicBezTo>
                  <a:pt x="133" y="328"/>
                  <a:pt x="251" y="334"/>
                  <a:pt x="274" y="333"/>
                </a:cubicBezTo>
                <a:cubicBezTo>
                  <a:pt x="357" y="330"/>
                  <a:pt x="439" y="332"/>
                  <a:pt x="522" y="332"/>
                </a:cubicBezTo>
                <a:cubicBezTo>
                  <a:pt x="555" y="309"/>
                  <a:pt x="493" y="320"/>
                  <a:pt x="451" y="315"/>
                </a:cubicBezTo>
                <a:cubicBezTo>
                  <a:pt x="320" y="299"/>
                  <a:pt x="186" y="290"/>
                  <a:pt x="54" y="298"/>
                </a:cubicBezTo>
                <a:cubicBezTo>
                  <a:pt x="97" y="301"/>
                  <a:pt x="140" y="303"/>
                  <a:pt x="183" y="304"/>
                </a:cubicBezTo>
                <a:cubicBezTo>
                  <a:pt x="272" y="306"/>
                  <a:pt x="362" y="307"/>
                  <a:pt x="451" y="311"/>
                </a:cubicBezTo>
                <a:cubicBezTo>
                  <a:pt x="530" y="315"/>
                  <a:pt x="608" y="317"/>
                  <a:pt x="687" y="321"/>
                </a:cubicBezTo>
                <a:cubicBezTo>
                  <a:pt x="692" y="321"/>
                  <a:pt x="697" y="322"/>
                  <a:pt x="702" y="322"/>
                </a:cubicBezTo>
                <a:cubicBezTo>
                  <a:pt x="672" y="329"/>
                  <a:pt x="642" y="334"/>
                  <a:pt x="611" y="340"/>
                </a:cubicBezTo>
                <a:cubicBezTo>
                  <a:pt x="569" y="348"/>
                  <a:pt x="528" y="357"/>
                  <a:pt x="486" y="363"/>
                </a:cubicBezTo>
                <a:cubicBezTo>
                  <a:pt x="472" y="365"/>
                  <a:pt x="409" y="367"/>
                  <a:pt x="458" y="383"/>
                </a:cubicBezTo>
                <a:cubicBezTo>
                  <a:pt x="506" y="399"/>
                  <a:pt x="708" y="407"/>
                  <a:pt x="706" y="390"/>
                </a:cubicBezTo>
                <a:cubicBezTo>
                  <a:pt x="696" y="370"/>
                  <a:pt x="693" y="366"/>
                  <a:pt x="691" y="352"/>
                </a:cubicBezTo>
              </a:path>
              <a:path w="4718" h="1057" extrusionOk="0">
                <a:moveTo>
                  <a:pt x="1498" y="500"/>
                </a:moveTo>
                <a:cubicBezTo>
                  <a:pt x="1483" y="516"/>
                  <a:pt x="1474" y="519"/>
                  <a:pt x="1469" y="542"/>
                </a:cubicBezTo>
                <a:cubicBezTo>
                  <a:pt x="1458" y="588"/>
                  <a:pt x="1478" y="644"/>
                  <a:pt x="1488" y="688"/>
                </a:cubicBezTo>
                <a:cubicBezTo>
                  <a:pt x="1500" y="742"/>
                  <a:pt x="1521" y="800"/>
                  <a:pt x="1520" y="856"/>
                </a:cubicBezTo>
                <a:cubicBezTo>
                  <a:pt x="1519" y="889"/>
                  <a:pt x="1504" y="920"/>
                  <a:pt x="1482" y="944"/>
                </a:cubicBezTo>
                <a:cubicBezTo>
                  <a:pt x="1462" y="966"/>
                  <a:pt x="1433" y="984"/>
                  <a:pt x="1406" y="995"/>
                </a:cubicBezTo>
                <a:cubicBezTo>
                  <a:pt x="1379" y="1006"/>
                  <a:pt x="1356" y="1004"/>
                  <a:pt x="1336" y="983"/>
                </a:cubicBezTo>
                <a:cubicBezTo>
                  <a:pt x="1317" y="962"/>
                  <a:pt x="1315" y="939"/>
                  <a:pt x="1318" y="911"/>
                </a:cubicBezTo>
                <a:cubicBezTo>
                  <a:pt x="1321" y="877"/>
                  <a:pt x="1332" y="842"/>
                  <a:pt x="1340" y="809"/>
                </a:cubicBezTo>
              </a:path>
              <a:path w="4718" h="1057" extrusionOk="0">
                <a:moveTo>
                  <a:pt x="1507" y="320"/>
                </a:moveTo>
                <a:cubicBezTo>
                  <a:pt x="1504" y="323"/>
                  <a:pt x="1500" y="325"/>
                  <a:pt x="1497" y="328"/>
                </a:cubicBezTo>
                <a:cubicBezTo>
                  <a:pt x="1493" y="306"/>
                  <a:pt x="1499" y="298"/>
                  <a:pt x="1517" y="281"/>
                </a:cubicBezTo>
                <a:cubicBezTo>
                  <a:pt x="1521" y="278"/>
                  <a:pt x="1526" y="275"/>
                  <a:pt x="1530" y="272"/>
                </a:cubicBezTo>
              </a:path>
              <a:path w="4718" h="1057" extrusionOk="0">
                <a:moveTo>
                  <a:pt x="1688" y="478"/>
                </a:moveTo>
                <a:cubicBezTo>
                  <a:pt x="1673" y="469"/>
                  <a:pt x="1657" y="468"/>
                  <a:pt x="1643" y="484"/>
                </a:cubicBezTo>
                <a:cubicBezTo>
                  <a:pt x="1641" y="488"/>
                  <a:pt x="1638" y="493"/>
                  <a:pt x="1636" y="497"/>
                </a:cubicBezTo>
                <a:cubicBezTo>
                  <a:pt x="1644" y="519"/>
                  <a:pt x="1654" y="532"/>
                  <a:pt x="1681" y="532"/>
                </a:cubicBezTo>
                <a:cubicBezTo>
                  <a:pt x="1707" y="532"/>
                  <a:pt x="1734" y="520"/>
                  <a:pt x="1755" y="505"/>
                </a:cubicBezTo>
                <a:cubicBezTo>
                  <a:pt x="1779" y="488"/>
                  <a:pt x="1796" y="466"/>
                  <a:pt x="1805" y="439"/>
                </a:cubicBezTo>
                <a:cubicBezTo>
                  <a:pt x="1816" y="408"/>
                  <a:pt x="1811" y="360"/>
                  <a:pt x="1774" y="350"/>
                </a:cubicBezTo>
                <a:cubicBezTo>
                  <a:pt x="1743" y="342"/>
                  <a:pt x="1716" y="356"/>
                  <a:pt x="1693" y="375"/>
                </a:cubicBezTo>
                <a:cubicBezTo>
                  <a:pt x="1628" y="428"/>
                  <a:pt x="1587" y="522"/>
                  <a:pt x="1602" y="606"/>
                </a:cubicBezTo>
                <a:cubicBezTo>
                  <a:pt x="1608" y="638"/>
                  <a:pt x="1624" y="671"/>
                  <a:pt x="1652" y="688"/>
                </a:cubicBezTo>
                <a:cubicBezTo>
                  <a:pt x="1673" y="701"/>
                  <a:pt x="1712" y="705"/>
                  <a:pt x="1736" y="698"/>
                </a:cubicBezTo>
                <a:cubicBezTo>
                  <a:pt x="1766" y="690"/>
                  <a:pt x="1794" y="666"/>
                  <a:pt x="1817" y="647"/>
                </a:cubicBezTo>
              </a:path>
              <a:path w="4718" h="1057" extrusionOk="0">
                <a:moveTo>
                  <a:pt x="2064" y="424"/>
                </a:moveTo>
                <a:cubicBezTo>
                  <a:pt x="2054" y="403"/>
                  <a:pt x="2048" y="382"/>
                  <a:pt x="2027" y="368"/>
                </a:cubicBezTo>
                <a:cubicBezTo>
                  <a:pt x="1997" y="348"/>
                  <a:pt x="1971" y="345"/>
                  <a:pt x="1937" y="358"/>
                </a:cubicBezTo>
                <a:cubicBezTo>
                  <a:pt x="1904" y="370"/>
                  <a:pt x="1879" y="398"/>
                  <a:pt x="1863" y="429"/>
                </a:cubicBezTo>
                <a:cubicBezTo>
                  <a:pt x="1843" y="468"/>
                  <a:pt x="1841" y="514"/>
                  <a:pt x="1869" y="550"/>
                </a:cubicBezTo>
                <a:cubicBezTo>
                  <a:pt x="1890" y="577"/>
                  <a:pt x="1920" y="584"/>
                  <a:pt x="1952" y="582"/>
                </a:cubicBezTo>
                <a:cubicBezTo>
                  <a:pt x="1984" y="580"/>
                  <a:pt x="2014" y="565"/>
                  <a:pt x="2038" y="544"/>
                </a:cubicBezTo>
                <a:cubicBezTo>
                  <a:pt x="2054" y="530"/>
                  <a:pt x="2076" y="507"/>
                  <a:pt x="2083" y="486"/>
                </a:cubicBezTo>
                <a:cubicBezTo>
                  <a:pt x="2087" y="474"/>
                  <a:pt x="2087" y="474"/>
                  <a:pt x="2078" y="493"/>
                </a:cubicBezTo>
                <a:cubicBezTo>
                  <a:pt x="2063" y="540"/>
                  <a:pt x="2053" y="587"/>
                  <a:pt x="2045" y="636"/>
                </a:cubicBezTo>
                <a:cubicBezTo>
                  <a:pt x="2033" y="710"/>
                  <a:pt x="2025" y="783"/>
                  <a:pt x="2022" y="858"/>
                </a:cubicBezTo>
                <a:cubicBezTo>
                  <a:pt x="2020" y="912"/>
                  <a:pt x="2020" y="964"/>
                  <a:pt x="2022" y="1018"/>
                </a:cubicBezTo>
                <a:cubicBezTo>
                  <a:pt x="2023" y="1038"/>
                  <a:pt x="2023" y="1043"/>
                  <a:pt x="2025" y="1055"/>
                </a:cubicBezTo>
                <a:cubicBezTo>
                  <a:pt x="2036" y="1045"/>
                  <a:pt x="2053" y="1034"/>
                  <a:pt x="2065" y="1016"/>
                </a:cubicBezTo>
                <a:cubicBezTo>
                  <a:pt x="2077" y="998"/>
                  <a:pt x="2089" y="981"/>
                  <a:pt x="2101" y="964"/>
                </a:cubicBezTo>
              </a:path>
              <a:path w="4718" h="1057" extrusionOk="0">
                <a:moveTo>
                  <a:pt x="2222" y="435"/>
                </a:moveTo>
                <a:cubicBezTo>
                  <a:pt x="2226" y="458"/>
                  <a:pt x="2251" y="443"/>
                  <a:pt x="2272" y="440"/>
                </a:cubicBezTo>
                <a:cubicBezTo>
                  <a:pt x="2319" y="434"/>
                  <a:pt x="2365" y="424"/>
                  <a:pt x="2412" y="415"/>
                </a:cubicBezTo>
                <a:cubicBezTo>
                  <a:pt x="2443" y="409"/>
                  <a:pt x="2471" y="399"/>
                  <a:pt x="2501" y="407"/>
                </a:cubicBezTo>
                <a:cubicBezTo>
                  <a:pt x="2480" y="446"/>
                  <a:pt x="2447" y="472"/>
                  <a:pt x="2416" y="505"/>
                </a:cubicBezTo>
                <a:cubicBezTo>
                  <a:pt x="2358" y="566"/>
                  <a:pt x="2277" y="637"/>
                  <a:pt x="2254" y="722"/>
                </a:cubicBezTo>
                <a:cubicBezTo>
                  <a:pt x="2246" y="753"/>
                  <a:pt x="2257" y="776"/>
                  <a:pt x="2288" y="784"/>
                </a:cubicBezTo>
                <a:cubicBezTo>
                  <a:pt x="2328" y="794"/>
                  <a:pt x="2359" y="778"/>
                  <a:pt x="2395" y="764"/>
                </a:cubicBezTo>
                <a:cubicBezTo>
                  <a:pt x="2427" y="752"/>
                  <a:pt x="2459" y="733"/>
                  <a:pt x="2476" y="701"/>
                </a:cubicBezTo>
                <a:cubicBezTo>
                  <a:pt x="2483" y="681"/>
                  <a:pt x="2485" y="675"/>
                  <a:pt x="2485" y="661"/>
                </a:cubicBezTo>
              </a:path>
              <a:path w="4718" h="1057" extrusionOk="0">
                <a:moveTo>
                  <a:pt x="2309" y="561"/>
                </a:moveTo>
                <a:cubicBezTo>
                  <a:pt x="2306" y="566"/>
                  <a:pt x="2302" y="572"/>
                  <a:pt x="2299" y="577"/>
                </a:cubicBezTo>
                <a:cubicBezTo>
                  <a:pt x="2319" y="597"/>
                  <a:pt x="2350" y="608"/>
                  <a:pt x="2379" y="613"/>
                </a:cubicBezTo>
                <a:cubicBezTo>
                  <a:pt x="2420" y="620"/>
                  <a:pt x="2461" y="618"/>
                  <a:pt x="2502" y="611"/>
                </a:cubicBezTo>
                <a:cubicBezTo>
                  <a:pt x="2538" y="605"/>
                  <a:pt x="2554" y="594"/>
                  <a:pt x="2580" y="571"/>
                </a:cubicBezTo>
              </a:path>
              <a:path w="4718" h="1057" extrusionOk="0">
                <a:moveTo>
                  <a:pt x="3013" y="452"/>
                </a:moveTo>
                <a:cubicBezTo>
                  <a:pt x="2985" y="470"/>
                  <a:pt x="2978" y="480"/>
                  <a:pt x="2969" y="510"/>
                </a:cubicBezTo>
                <a:cubicBezTo>
                  <a:pt x="2960" y="543"/>
                  <a:pt x="2957" y="574"/>
                  <a:pt x="2958" y="608"/>
                </a:cubicBezTo>
                <a:cubicBezTo>
                  <a:pt x="2959" y="642"/>
                  <a:pt x="2966" y="675"/>
                  <a:pt x="2976" y="708"/>
                </a:cubicBezTo>
                <a:cubicBezTo>
                  <a:pt x="2982" y="729"/>
                  <a:pt x="2988" y="737"/>
                  <a:pt x="3002" y="753"/>
                </a:cubicBezTo>
                <a:cubicBezTo>
                  <a:pt x="3022" y="727"/>
                  <a:pt x="3021" y="709"/>
                  <a:pt x="3020" y="675"/>
                </a:cubicBezTo>
                <a:cubicBezTo>
                  <a:pt x="3018" y="608"/>
                  <a:pt x="3003" y="542"/>
                  <a:pt x="3001" y="475"/>
                </a:cubicBezTo>
                <a:cubicBezTo>
                  <a:pt x="3000" y="442"/>
                  <a:pt x="3007" y="410"/>
                  <a:pt x="3026" y="383"/>
                </a:cubicBezTo>
                <a:cubicBezTo>
                  <a:pt x="3047" y="354"/>
                  <a:pt x="3074" y="344"/>
                  <a:pt x="3104" y="329"/>
                </a:cubicBezTo>
                <a:cubicBezTo>
                  <a:pt x="3141" y="310"/>
                  <a:pt x="3180" y="294"/>
                  <a:pt x="3219" y="279"/>
                </a:cubicBezTo>
                <a:cubicBezTo>
                  <a:pt x="3228" y="276"/>
                  <a:pt x="3238" y="272"/>
                  <a:pt x="3247" y="269"/>
                </a:cubicBezTo>
              </a:path>
              <a:path w="4718" h="1057" extrusionOk="0">
                <a:moveTo>
                  <a:pt x="3429" y="19"/>
                </a:moveTo>
                <a:cubicBezTo>
                  <a:pt x="3427" y="16"/>
                  <a:pt x="3424" y="12"/>
                  <a:pt x="3422" y="9"/>
                </a:cubicBezTo>
                <a:cubicBezTo>
                  <a:pt x="3441" y="5"/>
                  <a:pt x="3450" y="3"/>
                  <a:pt x="3473" y="3"/>
                </a:cubicBezTo>
                <a:cubicBezTo>
                  <a:pt x="3504" y="3"/>
                  <a:pt x="3540" y="14"/>
                  <a:pt x="3568" y="27"/>
                </a:cubicBezTo>
                <a:cubicBezTo>
                  <a:pt x="3604" y="44"/>
                  <a:pt x="3636" y="70"/>
                  <a:pt x="3649" y="109"/>
                </a:cubicBezTo>
                <a:cubicBezTo>
                  <a:pt x="3663" y="150"/>
                  <a:pt x="3648" y="192"/>
                  <a:pt x="3627" y="227"/>
                </a:cubicBezTo>
                <a:cubicBezTo>
                  <a:pt x="3581" y="303"/>
                  <a:pt x="3503" y="349"/>
                  <a:pt x="3449" y="417"/>
                </a:cubicBezTo>
                <a:cubicBezTo>
                  <a:pt x="3432" y="438"/>
                  <a:pt x="3430" y="448"/>
                  <a:pt x="3445" y="469"/>
                </a:cubicBezTo>
                <a:cubicBezTo>
                  <a:pt x="3499" y="543"/>
                  <a:pt x="3629" y="538"/>
                  <a:pt x="3675" y="636"/>
                </a:cubicBezTo>
                <a:cubicBezTo>
                  <a:pt x="3697" y="682"/>
                  <a:pt x="3680" y="725"/>
                  <a:pt x="3651" y="762"/>
                </a:cubicBezTo>
                <a:cubicBezTo>
                  <a:pt x="3617" y="806"/>
                  <a:pt x="3570" y="834"/>
                  <a:pt x="3517" y="848"/>
                </a:cubicBezTo>
                <a:cubicBezTo>
                  <a:pt x="3481" y="858"/>
                  <a:pt x="3444" y="855"/>
                  <a:pt x="3407" y="848"/>
                </a:cubicBezTo>
                <a:cubicBezTo>
                  <a:pt x="3393" y="845"/>
                  <a:pt x="3342" y="833"/>
                  <a:pt x="3336" y="815"/>
                </a:cubicBezTo>
                <a:cubicBezTo>
                  <a:pt x="3339" y="809"/>
                  <a:pt x="3341" y="804"/>
                  <a:pt x="3344" y="798"/>
                </a:cubicBezTo>
              </a:path>
              <a:path w="4718" h="1057" extrusionOk="0">
                <a:moveTo>
                  <a:pt x="4467" y="265"/>
                </a:moveTo>
                <a:cubicBezTo>
                  <a:pt x="4445" y="273"/>
                  <a:pt x="4429" y="279"/>
                  <a:pt x="4407" y="275"/>
                </a:cubicBezTo>
                <a:cubicBezTo>
                  <a:pt x="4386" y="271"/>
                  <a:pt x="4366" y="262"/>
                  <a:pt x="4343" y="259"/>
                </a:cubicBezTo>
                <a:cubicBezTo>
                  <a:pt x="4303" y="254"/>
                  <a:pt x="4269" y="276"/>
                  <a:pt x="4239" y="300"/>
                </a:cubicBezTo>
                <a:cubicBezTo>
                  <a:pt x="4191" y="339"/>
                  <a:pt x="4161" y="395"/>
                  <a:pt x="4146" y="455"/>
                </a:cubicBezTo>
                <a:cubicBezTo>
                  <a:pt x="4118" y="563"/>
                  <a:pt x="4138" y="681"/>
                  <a:pt x="4188" y="780"/>
                </a:cubicBezTo>
                <a:cubicBezTo>
                  <a:pt x="4213" y="831"/>
                  <a:pt x="4257" y="886"/>
                  <a:pt x="4310" y="910"/>
                </a:cubicBezTo>
                <a:cubicBezTo>
                  <a:pt x="4362" y="933"/>
                  <a:pt x="4423" y="920"/>
                  <a:pt x="4469" y="891"/>
                </a:cubicBezTo>
                <a:cubicBezTo>
                  <a:pt x="4539" y="847"/>
                  <a:pt x="4595" y="773"/>
                  <a:pt x="4637" y="703"/>
                </a:cubicBezTo>
                <a:cubicBezTo>
                  <a:pt x="4683" y="626"/>
                  <a:pt x="4718" y="540"/>
                  <a:pt x="4717" y="449"/>
                </a:cubicBezTo>
                <a:cubicBezTo>
                  <a:pt x="4716" y="381"/>
                  <a:pt x="4685" y="322"/>
                  <a:pt x="4618" y="298"/>
                </a:cubicBezTo>
                <a:cubicBezTo>
                  <a:pt x="4554" y="275"/>
                  <a:pt x="4483" y="309"/>
                  <a:pt x="4424" y="330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55" name="Ink 10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986588" y="2227263"/>
            <a:ext cx="573087" cy="279400"/>
          </a:xfrm>
          <a:custGeom>
            <a:avLst/>
            <a:gdLst>
              <a:gd name="T0" fmla="*/ 2147483647 w 1590"/>
              <a:gd name="T1" fmla="*/ 2147483647 h 774"/>
              <a:gd name="T2" fmla="*/ 2147483647 w 1590"/>
              <a:gd name="T3" fmla="*/ 2147483647 h 774"/>
              <a:gd name="T4" fmla="*/ 2147483647 w 1590"/>
              <a:gd name="T5" fmla="*/ 2147483647 h 774"/>
              <a:gd name="T6" fmla="*/ 2147483647 w 1590"/>
              <a:gd name="T7" fmla="*/ 2147483647 h 774"/>
              <a:gd name="T8" fmla="*/ 2147483647 w 1590"/>
              <a:gd name="T9" fmla="*/ 2147483647 h 774"/>
              <a:gd name="T10" fmla="*/ 2147483647 w 1590"/>
              <a:gd name="T11" fmla="*/ 2147483647 h 774"/>
              <a:gd name="T12" fmla="*/ 2147483647 w 1590"/>
              <a:gd name="T13" fmla="*/ 2147483647 h 774"/>
              <a:gd name="T14" fmla="*/ 2147483647 w 1590"/>
              <a:gd name="T15" fmla="*/ 2147483647 h 774"/>
              <a:gd name="T16" fmla="*/ 2147483647 w 1590"/>
              <a:gd name="T17" fmla="*/ 2147483647 h 774"/>
              <a:gd name="T18" fmla="*/ 2147483647 w 1590"/>
              <a:gd name="T19" fmla="*/ 2147483647 h 774"/>
              <a:gd name="T20" fmla="*/ 2147483647 w 1590"/>
              <a:gd name="T21" fmla="*/ 2147483647 h 774"/>
              <a:gd name="T22" fmla="*/ 2147483647 w 1590"/>
              <a:gd name="T23" fmla="*/ 2147483647 h 774"/>
              <a:gd name="T24" fmla="*/ 2147483647 w 1590"/>
              <a:gd name="T25" fmla="*/ 2147483647 h 774"/>
              <a:gd name="T26" fmla="*/ 2147483647 w 1590"/>
              <a:gd name="T27" fmla="*/ 2147483647 h 774"/>
              <a:gd name="T28" fmla="*/ 2147483647 w 1590"/>
              <a:gd name="T29" fmla="*/ 2147483647 h 774"/>
              <a:gd name="T30" fmla="*/ 2147483647 w 1590"/>
              <a:gd name="T31" fmla="*/ 2147483647 h 774"/>
              <a:gd name="T32" fmla="*/ 2147483647 w 1590"/>
              <a:gd name="T33" fmla="*/ 2147483647 h 774"/>
              <a:gd name="T34" fmla="*/ 2147483647 w 1590"/>
              <a:gd name="T35" fmla="*/ 2147483647 h 774"/>
              <a:gd name="T36" fmla="*/ 2147483647 w 1590"/>
              <a:gd name="T37" fmla="*/ 2147483647 h 774"/>
              <a:gd name="T38" fmla="*/ 2147483647 w 1590"/>
              <a:gd name="T39" fmla="*/ 2147483647 h 774"/>
              <a:gd name="T40" fmla="*/ 2147483647 w 1590"/>
              <a:gd name="T41" fmla="*/ 2147483647 h 774"/>
              <a:gd name="T42" fmla="*/ 2147483647 w 1590"/>
              <a:gd name="T43" fmla="*/ 2147483647 h 774"/>
              <a:gd name="T44" fmla="*/ 2147483647 w 1590"/>
              <a:gd name="T45" fmla="*/ 2147483647 h 774"/>
              <a:gd name="T46" fmla="*/ 2147483647 w 1590"/>
              <a:gd name="T47" fmla="*/ 2147483647 h 774"/>
              <a:gd name="T48" fmla="*/ 2147483647 w 1590"/>
              <a:gd name="T49" fmla="*/ 2147483647 h 774"/>
              <a:gd name="T50" fmla="*/ 2147483647 w 1590"/>
              <a:gd name="T51" fmla="*/ 2147483647 h 774"/>
              <a:gd name="T52" fmla="*/ 2147483647 w 1590"/>
              <a:gd name="T53" fmla="*/ 2147483647 h 774"/>
              <a:gd name="T54" fmla="*/ 2147483647 w 1590"/>
              <a:gd name="T55" fmla="*/ 2147483647 h 774"/>
              <a:gd name="T56" fmla="*/ 2147483647 w 1590"/>
              <a:gd name="T57" fmla="*/ 2147483647 h 774"/>
              <a:gd name="T58" fmla="*/ 2147483647 w 1590"/>
              <a:gd name="T59" fmla="*/ 2147483647 h 774"/>
              <a:gd name="T60" fmla="*/ 2147483647 w 1590"/>
              <a:gd name="T61" fmla="*/ 2147483647 h 774"/>
              <a:gd name="T62" fmla="*/ 2147483647 w 1590"/>
              <a:gd name="T63" fmla="*/ 0 h 774"/>
              <a:gd name="T64" fmla="*/ 2147483647 w 1590"/>
              <a:gd name="T65" fmla="*/ 2147483647 h 774"/>
              <a:gd name="T66" fmla="*/ 2147483647 w 1590"/>
              <a:gd name="T67" fmla="*/ 2147483647 h 774"/>
              <a:gd name="T68" fmla="*/ 2147483647 w 1590"/>
              <a:gd name="T69" fmla="*/ 2147483647 h 774"/>
              <a:gd name="T70" fmla="*/ 2147483647 w 1590"/>
              <a:gd name="T71" fmla="*/ 2147483647 h 774"/>
              <a:gd name="T72" fmla="*/ 2147483647 w 1590"/>
              <a:gd name="T73" fmla="*/ 2147483647 h 774"/>
              <a:gd name="T74" fmla="*/ 2147483647 w 1590"/>
              <a:gd name="T75" fmla="*/ 2147483647 h 774"/>
              <a:gd name="T76" fmla="*/ 2147483647 w 1590"/>
              <a:gd name="T77" fmla="*/ 2147483647 h 774"/>
              <a:gd name="T78" fmla="*/ 2147483647 w 1590"/>
              <a:gd name="T79" fmla="*/ 2147483647 h 774"/>
              <a:gd name="T80" fmla="*/ 2147483647 w 1590"/>
              <a:gd name="T81" fmla="*/ 2147483647 h 774"/>
              <a:gd name="T82" fmla="*/ 2147483647 w 1590"/>
              <a:gd name="T83" fmla="*/ 2147483647 h 774"/>
              <a:gd name="T84" fmla="*/ 2147483647 w 1590"/>
              <a:gd name="T85" fmla="*/ 2147483647 h 774"/>
              <a:gd name="T86" fmla="*/ 2147483647 w 1590"/>
              <a:gd name="T87" fmla="*/ 2147483647 h 7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590"/>
              <a:gd name="T133" fmla="*/ 0 h 774"/>
              <a:gd name="T134" fmla="*/ 1590 w 1590"/>
              <a:gd name="T135" fmla="*/ 774 h 774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590" h="774" extrusionOk="0">
                <a:moveTo>
                  <a:pt x="17" y="321"/>
                </a:moveTo>
                <a:cubicBezTo>
                  <a:pt x="0" y="341"/>
                  <a:pt x="0" y="337"/>
                  <a:pt x="12" y="370"/>
                </a:cubicBezTo>
                <a:cubicBezTo>
                  <a:pt x="23" y="401"/>
                  <a:pt x="35" y="433"/>
                  <a:pt x="46" y="464"/>
                </a:cubicBezTo>
                <a:cubicBezTo>
                  <a:pt x="57" y="495"/>
                  <a:pt x="69" y="526"/>
                  <a:pt x="86" y="555"/>
                </a:cubicBezTo>
                <a:cubicBezTo>
                  <a:pt x="94" y="569"/>
                  <a:pt x="103" y="580"/>
                  <a:pt x="114" y="592"/>
                </a:cubicBezTo>
                <a:cubicBezTo>
                  <a:pt x="125" y="572"/>
                  <a:pt x="120" y="562"/>
                  <a:pt x="118" y="539"/>
                </a:cubicBezTo>
                <a:cubicBezTo>
                  <a:pt x="115" y="511"/>
                  <a:pt x="114" y="483"/>
                  <a:pt x="121" y="456"/>
                </a:cubicBezTo>
                <a:cubicBezTo>
                  <a:pt x="132" y="417"/>
                  <a:pt x="154" y="391"/>
                  <a:pt x="185" y="365"/>
                </a:cubicBezTo>
                <a:cubicBezTo>
                  <a:pt x="232" y="326"/>
                  <a:pt x="293" y="301"/>
                  <a:pt x="351" y="284"/>
                </a:cubicBezTo>
                <a:cubicBezTo>
                  <a:pt x="389" y="273"/>
                  <a:pt x="428" y="266"/>
                  <a:pt x="467" y="263"/>
                </a:cubicBezTo>
              </a:path>
              <a:path w="1590" h="774" extrusionOk="0">
                <a:moveTo>
                  <a:pt x="449" y="571"/>
                </a:moveTo>
                <a:cubicBezTo>
                  <a:pt x="480" y="571"/>
                  <a:pt x="512" y="568"/>
                  <a:pt x="541" y="554"/>
                </a:cubicBezTo>
                <a:cubicBezTo>
                  <a:pt x="562" y="544"/>
                  <a:pt x="588" y="530"/>
                  <a:pt x="602" y="510"/>
                </a:cubicBezTo>
                <a:cubicBezTo>
                  <a:pt x="612" y="496"/>
                  <a:pt x="616" y="478"/>
                  <a:pt x="606" y="463"/>
                </a:cubicBezTo>
                <a:cubicBezTo>
                  <a:pt x="592" y="443"/>
                  <a:pt x="559" y="446"/>
                  <a:pt x="538" y="451"/>
                </a:cubicBezTo>
                <a:cubicBezTo>
                  <a:pt x="498" y="461"/>
                  <a:pt x="462" y="484"/>
                  <a:pt x="433" y="514"/>
                </a:cubicBezTo>
                <a:cubicBezTo>
                  <a:pt x="401" y="547"/>
                  <a:pt x="382" y="587"/>
                  <a:pt x="378" y="633"/>
                </a:cubicBezTo>
                <a:cubicBezTo>
                  <a:pt x="374" y="670"/>
                  <a:pt x="385" y="706"/>
                  <a:pt x="409" y="735"/>
                </a:cubicBezTo>
                <a:cubicBezTo>
                  <a:pt x="430" y="761"/>
                  <a:pt x="459" y="771"/>
                  <a:pt x="491" y="773"/>
                </a:cubicBezTo>
                <a:cubicBezTo>
                  <a:pt x="536" y="775"/>
                  <a:pt x="568" y="762"/>
                  <a:pt x="609" y="746"/>
                </a:cubicBezTo>
              </a:path>
              <a:path w="1590" h="774" extrusionOk="0">
                <a:moveTo>
                  <a:pt x="868" y="364"/>
                </a:moveTo>
                <a:cubicBezTo>
                  <a:pt x="901" y="356"/>
                  <a:pt x="916" y="346"/>
                  <a:pt x="934" y="381"/>
                </a:cubicBezTo>
                <a:cubicBezTo>
                  <a:pt x="947" y="407"/>
                  <a:pt x="953" y="443"/>
                  <a:pt x="961" y="471"/>
                </a:cubicBezTo>
                <a:cubicBezTo>
                  <a:pt x="969" y="501"/>
                  <a:pt x="978" y="531"/>
                  <a:pt x="991" y="560"/>
                </a:cubicBezTo>
                <a:cubicBezTo>
                  <a:pt x="997" y="572"/>
                  <a:pt x="999" y="575"/>
                  <a:pt x="1003" y="583"/>
                </a:cubicBezTo>
                <a:cubicBezTo>
                  <a:pt x="991" y="555"/>
                  <a:pt x="976" y="541"/>
                  <a:pt x="944" y="532"/>
                </a:cubicBezTo>
                <a:cubicBezTo>
                  <a:pt x="911" y="522"/>
                  <a:pt x="870" y="524"/>
                  <a:pt x="839" y="540"/>
                </a:cubicBezTo>
                <a:cubicBezTo>
                  <a:pt x="806" y="556"/>
                  <a:pt x="783" y="584"/>
                  <a:pt x="782" y="622"/>
                </a:cubicBezTo>
                <a:cubicBezTo>
                  <a:pt x="780" y="672"/>
                  <a:pt x="821" y="717"/>
                  <a:pt x="865" y="734"/>
                </a:cubicBezTo>
                <a:cubicBezTo>
                  <a:pt x="895" y="746"/>
                  <a:pt x="917" y="744"/>
                  <a:pt x="943" y="728"/>
                </a:cubicBezTo>
                <a:cubicBezTo>
                  <a:pt x="964" y="714"/>
                  <a:pt x="972" y="709"/>
                  <a:pt x="979" y="692"/>
                </a:cubicBezTo>
              </a:path>
              <a:path w="1590" h="774" extrusionOk="0">
                <a:moveTo>
                  <a:pt x="1475" y="0"/>
                </a:moveTo>
                <a:cubicBezTo>
                  <a:pt x="1471" y="20"/>
                  <a:pt x="1467" y="41"/>
                  <a:pt x="1466" y="62"/>
                </a:cubicBezTo>
                <a:cubicBezTo>
                  <a:pt x="1464" y="115"/>
                  <a:pt x="1462" y="169"/>
                  <a:pt x="1463" y="222"/>
                </a:cubicBezTo>
                <a:cubicBezTo>
                  <a:pt x="1465" y="311"/>
                  <a:pt x="1470" y="400"/>
                  <a:pt x="1482" y="488"/>
                </a:cubicBezTo>
                <a:cubicBezTo>
                  <a:pt x="1487" y="529"/>
                  <a:pt x="1495" y="565"/>
                  <a:pt x="1511" y="603"/>
                </a:cubicBezTo>
                <a:cubicBezTo>
                  <a:pt x="1513" y="591"/>
                  <a:pt x="1521" y="586"/>
                  <a:pt x="1509" y="562"/>
                </a:cubicBezTo>
                <a:cubicBezTo>
                  <a:pt x="1491" y="525"/>
                  <a:pt x="1458" y="490"/>
                  <a:pt x="1415" y="484"/>
                </a:cubicBezTo>
                <a:cubicBezTo>
                  <a:pt x="1367" y="477"/>
                  <a:pt x="1321" y="500"/>
                  <a:pt x="1286" y="530"/>
                </a:cubicBezTo>
                <a:cubicBezTo>
                  <a:pt x="1247" y="562"/>
                  <a:pt x="1215" y="610"/>
                  <a:pt x="1203" y="659"/>
                </a:cubicBezTo>
                <a:cubicBezTo>
                  <a:pt x="1193" y="700"/>
                  <a:pt x="1206" y="733"/>
                  <a:pt x="1243" y="753"/>
                </a:cubicBezTo>
                <a:cubicBezTo>
                  <a:pt x="1288" y="777"/>
                  <a:pt x="1340" y="771"/>
                  <a:pt x="1389" y="768"/>
                </a:cubicBezTo>
                <a:cubicBezTo>
                  <a:pt x="1452" y="764"/>
                  <a:pt x="1513" y="739"/>
                  <a:pt x="1564" y="702"/>
                </a:cubicBezTo>
                <a:cubicBezTo>
                  <a:pt x="1572" y="695"/>
                  <a:pt x="1581" y="689"/>
                  <a:pt x="1589" y="682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56" name="Ink 10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827963" y="2366963"/>
            <a:ext cx="133350" cy="117475"/>
          </a:xfrm>
          <a:custGeom>
            <a:avLst/>
            <a:gdLst>
              <a:gd name="T0" fmla="*/ 0 w 372"/>
              <a:gd name="T1" fmla="*/ 2147483647 h 328"/>
              <a:gd name="T2" fmla="*/ 2147483647 w 372"/>
              <a:gd name="T3" fmla="*/ 2147483647 h 328"/>
              <a:gd name="T4" fmla="*/ 2147483647 w 372"/>
              <a:gd name="T5" fmla="*/ 2147483647 h 328"/>
              <a:gd name="T6" fmla="*/ 2147483647 w 372"/>
              <a:gd name="T7" fmla="*/ 2147483647 h 328"/>
              <a:gd name="T8" fmla="*/ 2147483647 w 372"/>
              <a:gd name="T9" fmla="*/ 2147483647 h 328"/>
              <a:gd name="T10" fmla="*/ 2147483647 w 372"/>
              <a:gd name="T11" fmla="*/ 2147483647 h 328"/>
              <a:gd name="T12" fmla="*/ 2147483647 w 372"/>
              <a:gd name="T13" fmla="*/ 2147483647 h 328"/>
              <a:gd name="T14" fmla="*/ 2147483647 w 372"/>
              <a:gd name="T15" fmla="*/ 2147483647 h 328"/>
              <a:gd name="T16" fmla="*/ 2147483647 w 372"/>
              <a:gd name="T17" fmla="*/ 2147483647 h 328"/>
              <a:gd name="T18" fmla="*/ 2147483647 w 372"/>
              <a:gd name="T19" fmla="*/ 0 h 32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72"/>
              <a:gd name="T31" fmla="*/ 0 h 328"/>
              <a:gd name="T32" fmla="*/ 372 w 372"/>
              <a:gd name="T33" fmla="*/ 328 h 32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72" h="328" extrusionOk="0">
                <a:moveTo>
                  <a:pt x="0" y="157"/>
                </a:moveTo>
                <a:cubicBezTo>
                  <a:pt x="26" y="149"/>
                  <a:pt x="26" y="156"/>
                  <a:pt x="37" y="180"/>
                </a:cubicBezTo>
                <a:cubicBezTo>
                  <a:pt x="55" y="218"/>
                  <a:pt x="75" y="258"/>
                  <a:pt x="100" y="292"/>
                </a:cubicBezTo>
                <a:cubicBezTo>
                  <a:pt x="108" y="304"/>
                  <a:pt x="116" y="315"/>
                  <a:pt x="124" y="327"/>
                </a:cubicBezTo>
                <a:cubicBezTo>
                  <a:pt x="107" y="309"/>
                  <a:pt x="92" y="290"/>
                  <a:pt x="79" y="269"/>
                </a:cubicBezTo>
                <a:cubicBezTo>
                  <a:pt x="63" y="242"/>
                  <a:pt x="45" y="212"/>
                  <a:pt x="41" y="180"/>
                </a:cubicBezTo>
                <a:cubicBezTo>
                  <a:pt x="38" y="151"/>
                  <a:pt x="46" y="127"/>
                  <a:pt x="70" y="110"/>
                </a:cubicBezTo>
                <a:cubicBezTo>
                  <a:pt x="101" y="88"/>
                  <a:pt x="141" y="85"/>
                  <a:pt x="175" y="72"/>
                </a:cubicBezTo>
                <a:cubicBezTo>
                  <a:pt x="220" y="55"/>
                  <a:pt x="266" y="46"/>
                  <a:pt x="312" y="28"/>
                </a:cubicBezTo>
                <a:cubicBezTo>
                  <a:pt x="343" y="15"/>
                  <a:pt x="352" y="12"/>
                  <a:pt x="371" y="0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57" name="Ink 10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101013" y="2228850"/>
            <a:ext cx="26987" cy="246063"/>
          </a:xfrm>
          <a:custGeom>
            <a:avLst/>
            <a:gdLst>
              <a:gd name="T0" fmla="*/ 2147483647 w 73"/>
              <a:gd name="T1" fmla="*/ 2147483647 h 684"/>
              <a:gd name="T2" fmla="*/ 2147483647 w 73"/>
              <a:gd name="T3" fmla="*/ 2147483647 h 684"/>
              <a:gd name="T4" fmla="*/ 0 w 73"/>
              <a:gd name="T5" fmla="*/ 2147483647 h 684"/>
              <a:gd name="T6" fmla="*/ 2147483647 w 73"/>
              <a:gd name="T7" fmla="*/ 2147483647 h 684"/>
              <a:gd name="T8" fmla="*/ 2147483647 w 73"/>
              <a:gd name="T9" fmla="*/ 2147483647 h 684"/>
              <a:gd name="T10" fmla="*/ 2147483647 w 73"/>
              <a:gd name="T11" fmla="*/ 2147483647 h 684"/>
              <a:gd name="T12" fmla="*/ 2147483647 w 73"/>
              <a:gd name="T13" fmla="*/ 2147483647 h 6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"/>
              <a:gd name="T22" fmla="*/ 0 h 684"/>
              <a:gd name="T23" fmla="*/ 73 w 73"/>
              <a:gd name="T24" fmla="*/ 684 h 6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" h="684" extrusionOk="0">
                <a:moveTo>
                  <a:pt x="31" y="10"/>
                </a:moveTo>
                <a:cubicBezTo>
                  <a:pt x="13" y="34"/>
                  <a:pt x="14" y="47"/>
                  <a:pt x="11" y="77"/>
                </a:cubicBezTo>
                <a:cubicBezTo>
                  <a:pt x="5" y="147"/>
                  <a:pt x="0" y="220"/>
                  <a:pt x="0" y="291"/>
                </a:cubicBezTo>
                <a:cubicBezTo>
                  <a:pt x="0" y="367"/>
                  <a:pt x="2" y="445"/>
                  <a:pt x="5" y="521"/>
                </a:cubicBezTo>
                <a:cubicBezTo>
                  <a:pt x="7" y="565"/>
                  <a:pt x="15" y="610"/>
                  <a:pt x="17" y="654"/>
                </a:cubicBezTo>
                <a:cubicBezTo>
                  <a:pt x="18" y="679"/>
                  <a:pt x="22" y="684"/>
                  <a:pt x="49" y="681"/>
                </a:cubicBezTo>
                <a:cubicBezTo>
                  <a:pt x="57" y="680"/>
                  <a:pt x="64" y="679"/>
                  <a:pt x="72" y="678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58" name="Ink 10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913438" y="3184525"/>
            <a:ext cx="192087" cy="233363"/>
          </a:xfrm>
          <a:custGeom>
            <a:avLst/>
            <a:gdLst>
              <a:gd name="T0" fmla="*/ 2147483647 w 534"/>
              <a:gd name="T1" fmla="*/ 2147483647 h 644"/>
              <a:gd name="T2" fmla="*/ 2147483647 w 534"/>
              <a:gd name="T3" fmla="*/ 2147483647 h 644"/>
              <a:gd name="T4" fmla="*/ 2147483647 w 534"/>
              <a:gd name="T5" fmla="*/ 2147483647 h 644"/>
              <a:gd name="T6" fmla="*/ 2147483647 w 534"/>
              <a:gd name="T7" fmla="*/ 2147483647 h 644"/>
              <a:gd name="T8" fmla="*/ 0 w 534"/>
              <a:gd name="T9" fmla="*/ 2147483647 h 644"/>
              <a:gd name="T10" fmla="*/ 2147483647 w 534"/>
              <a:gd name="T11" fmla="*/ 2147483647 h 644"/>
              <a:gd name="T12" fmla="*/ 2147483647 w 534"/>
              <a:gd name="T13" fmla="*/ 2147483647 h 644"/>
              <a:gd name="T14" fmla="*/ 2147483647 w 534"/>
              <a:gd name="T15" fmla="*/ 2147483647 h 644"/>
              <a:gd name="T16" fmla="*/ 2147483647 w 534"/>
              <a:gd name="T17" fmla="*/ 2147483647 h 644"/>
              <a:gd name="T18" fmla="*/ 2147483647 w 534"/>
              <a:gd name="T19" fmla="*/ 2147483647 h 644"/>
              <a:gd name="T20" fmla="*/ 2147483647 w 534"/>
              <a:gd name="T21" fmla="*/ 2147483647 h 644"/>
              <a:gd name="T22" fmla="*/ 2147483647 w 534"/>
              <a:gd name="T23" fmla="*/ 2147483647 h 644"/>
              <a:gd name="T24" fmla="*/ 2147483647 w 534"/>
              <a:gd name="T25" fmla="*/ 2147483647 h 644"/>
              <a:gd name="T26" fmla="*/ 2147483647 w 534"/>
              <a:gd name="T27" fmla="*/ 2147483647 h 644"/>
              <a:gd name="T28" fmla="*/ 2147483647 w 534"/>
              <a:gd name="T29" fmla="*/ 2147483647 h 644"/>
              <a:gd name="T30" fmla="*/ 2147483647 w 534"/>
              <a:gd name="T31" fmla="*/ 2147483647 h 644"/>
              <a:gd name="T32" fmla="*/ 2147483647 w 534"/>
              <a:gd name="T33" fmla="*/ 2147483647 h 644"/>
              <a:gd name="T34" fmla="*/ 2147483647 w 534"/>
              <a:gd name="T35" fmla="*/ 2147483647 h 644"/>
              <a:gd name="T36" fmla="*/ 2147483647 w 534"/>
              <a:gd name="T37" fmla="*/ 2147483647 h 64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534"/>
              <a:gd name="T58" fmla="*/ 0 h 644"/>
              <a:gd name="T59" fmla="*/ 534 w 534"/>
              <a:gd name="T60" fmla="*/ 644 h 64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534" h="644" extrusionOk="0">
                <a:moveTo>
                  <a:pt x="533" y="9"/>
                </a:moveTo>
                <a:cubicBezTo>
                  <a:pt x="513" y="6"/>
                  <a:pt x="492" y="3"/>
                  <a:pt x="472" y="1"/>
                </a:cubicBezTo>
                <a:cubicBezTo>
                  <a:pt x="427" y="-3"/>
                  <a:pt x="380" y="0"/>
                  <a:pt x="335" y="2"/>
                </a:cubicBezTo>
                <a:cubicBezTo>
                  <a:pt x="236" y="7"/>
                  <a:pt x="137" y="19"/>
                  <a:pt x="43" y="49"/>
                </a:cubicBezTo>
                <a:cubicBezTo>
                  <a:pt x="28" y="54"/>
                  <a:pt x="14" y="59"/>
                  <a:pt x="0" y="65"/>
                </a:cubicBezTo>
                <a:cubicBezTo>
                  <a:pt x="10" y="91"/>
                  <a:pt x="20" y="116"/>
                  <a:pt x="24" y="144"/>
                </a:cubicBezTo>
                <a:cubicBezTo>
                  <a:pt x="30" y="184"/>
                  <a:pt x="20" y="240"/>
                  <a:pt x="38" y="276"/>
                </a:cubicBezTo>
                <a:cubicBezTo>
                  <a:pt x="55" y="310"/>
                  <a:pt x="86" y="317"/>
                  <a:pt x="122" y="318"/>
                </a:cubicBezTo>
                <a:cubicBezTo>
                  <a:pt x="153" y="319"/>
                  <a:pt x="185" y="316"/>
                  <a:pt x="216" y="316"/>
                </a:cubicBezTo>
                <a:cubicBezTo>
                  <a:pt x="253" y="316"/>
                  <a:pt x="283" y="326"/>
                  <a:pt x="315" y="345"/>
                </a:cubicBezTo>
                <a:cubicBezTo>
                  <a:pt x="352" y="367"/>
                  <a:pt x="382" y="396"/>
                  <a:pt x="410" y="429"/>
                </a:cubicBezTo>
                <a:cubicBezTo>
                  <a:pt x="434" y="456"/>
                  <a:pt x="456" y="486"/>
                  <a:pt x="475" y="516"/>
                </a:cubicBezTo>
                <a:cubicBezTo>
                  <a:pt x="489" y="538"/>
                  <a:pt x="505" y="569"/>
                  <a:pt x="485" y="593"/>
                </a:cubicBezTo>
                <a:cubicBezTo>
                  <a:pt x="471" y="611"/>
                  <a:pt x="443" y="619"/>
                  <a:pt x="423" y="626"/>
                </a:cubicBezTo>
                <a:cubicBezTo>
                  <a:pt x="385" y="639"/>
                  <a:pt x="343" y="643"/>
                  <a:pt x="303" y="643"/>
                </a:cubicBezTo>
                <a:cubicBezTo>
                  <a:pt x="254" y="643"/>
                  <a:pt x="202" y="641"/>
                  <a:pt x="154" y="633"/>
                </a:cubicBezTo>
                <a:cubicBezTo>
                  <a:pt x="114" y="626"/>
                  <a:pt x="71" y="619"/>
                  <a:pt x="32" y="608"/>
                </a:cubicBezTo>
                <a:cubicBezTo>
                  <a:pt x="3" y="600"/>
                  <a:pt x="20" y="597"/>
                  <a:pt x="30" y="579"/>
                </a:cubicBezTo>
                <a:cubicBezTo>
                  <a:pt x="33" y="574"/>
                  <a:pt x="37" y="568"/>
                  <a:pt x="40" y="563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59" name="Ink 10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923925" y="3600450"/>
            <a:ext cx="501650" cy="266700"/>
          </a:xfrm>
          <a:custGeom>
            <a:avLst/>
            <a:gdLst>
              <a:gd name="T0" fmla="*/ 0 w 1390"/>
              <a:gd name="T1" fmla="*/ 2147483647 h 743"/>
              <a:gd name="T2" fmla="*/ 2147483647 w 1390"/>
              <a:gd name="T3" fmla="*/ 2147483647 h 743"/>
              <a:gd name="T4" fmla="*/ 2147483647 w 1390"/>
              <a:gd name="T5" fmla="*/ 2147483647 h 743"/>
              <a:gd name="T6" fmla="*/ 2147483647 w 1390"/>
              <a:gd name="T7" fmla="*/ 2147483647 h 743"/>
              <a:gd name="T8" fmla="*/ 2147483647 w 1390"/>
              <a:gd name="T9" fmla="*/ 2147483647 h 743"/>
              <a:gd name="T10" fmla="*/ 2147483647 w 1390"/>
              <a:gd name="T11" fmla="*/ 2147483647 h 743"/>
              <a:gd name="T12" fmla="*/ 2147483647 w 1390"/>
              <a:gd name="T13" fmla="*/ 2147483647 h 743"/>
              <a:gd name="T14" fmla="*/ 2147483647 w 1390"/>
              <a:gd name="T15" fmla="*/ 2147483647 h 743"/>
              <a:gd name="T16" fmla="*/ 2147483647 w 1390"/>
              <a:gd name="T17" fmla="*/ 2147483647 h 743"/>
              <a:gd name="T18" fmla="*/ 2147483647 w 1390"/>
              <a:gd name="T19" fmla="*/ 2147483647 h 743"/>
              <a:gd name="T20" fmla="*/ 2147483647 w 1390"/>
              <a:gd name="T21" fmla="*/ 2147483647 h 743"/>
              <a:gd name="T22" fmla="*/ 2147483647 w 1390"/>
              <a:gd name="T23" fmla="*/ 2147483647 h 743"/>
              <a:gd name="T24" fmla="*/ 2147483647 w 1390"/>
              <a:gd name="T25" fmla="*/ 2147483647 h 743"/>
              <a:gd name="T26" fmla="*/ 2147483647 w 1390"/>
              <a:gd name="T27" fmla="*/ 2147483647 h 743"/>
              <a:gd name="T28" fmla="*/ 2147483647 w 1390"/>
              <a:gd name="T29" fmla="*/ 2147483647 h 743"/>
              <a:gd name="T30" fmla="*/ 2147483647 w 1390"/>
              <a:gd name="T31" fmla="*/ 2147483647 h 743"/>
              <a:gd name="T32" fmla="*/ 2147483647 w 1390"/>
              <a:gd name="T33" fmla="*/ 2147483647 h 743"/>
              <a:gd name="T34" fmla="*/ 2147483647 w 1390"/>
              <a:gd name="T35" fmla="*/ 2147483647 h 743"/>
              <a:gd name="T36" fmla="*/ 2147483647 w 1390"/>
              <a:gd name="T37" fmla="*/ 2147483647 h 743"/>
              <a:gd name="T38" fmla="*/ 2147483647 w 1390"/>
              <a:gd name="T39" fmla="*/ 2147483647 h 743"/>
              <a:gd name="T40" fmla="*/ 2147483647 w 1390"/>
              <a:gd name="T41" fmla="*/ 2147483647 h 743"/>
              <a:gd name="T42" fmla="*/ 2147483647 w 1390"/>
              <a:gd name="T43" fmla="*/ 2147483647 h 743"/>
              <a:gd name="T44" fmla="*/ 2147483647 w 1390"/>
              <a:gd name="T45" fmla="*/ 2147483647 h 743"/>
              <a:gd name="T46" fmla="*/ 2147483647 w 1390"/>
              <a:gd name="T47" fmla="*/ 2147483647 h 743"/>
              <a:gd name="T48" fmla="*/ 2147483647 w 1390"/>
              <a:gd name="T49" fmla="*/ 2147483647 h 743"/>
              <a:gd name="T50" fmla="*/ 2147483647 w 1390"/>
              <a:gd name="T51" fmla="*/ 2147483647 h 743"/>
              <a:gd name="T52" fmla="*/ 2147483647 w 1390"/>
              <a:gd name="T53" fmla="*/ 2147483647 h 743"/>
              <a:gd name="T54" fmla="*/ 2147483647 w 1390"/>
              <a:gd name="T55" fmla="*/ 2147483647 h 743"/>
              <a:gd name="T56" fmla="*/ 2147483647 w 1390"/>
              <a:gd name="T57" fmla="*/ 2147483647 h 743"/>
              <a:gd name="T58" fmla="*/ 2147483647 w 1390"/>
              <a:gd name="T59" fmla="*/ 2147483647 h 743"/>
              <a:gd name="T60" fmla="*/ 2147483647 w 1390"/>
              <a:gd name="T61" fmla="*/ 2147483647 h 743"/>
              <a:gd name="T62" fmla="*/ 2147483647 w 1390"/>
              <a:gd name="T63" fmla="*/ 2147483647 h 743"/>
              <a:gd name="T64" fmla="*/ 2147483647 w 1390"/>
              <a:gd name="T65" fmla="*/ 2147483647 h 743"/>
              <a:gd name="T66" fmla="*/ 2147483647 w 1390"/>
              <a:gd name="T67" fmla="*/ 2147483647 h 743"/>
              <a:gd name="T68" fmla="*/ 2147483647 w 1390"/>
              <a:gd name="T69" fmla="*/ 2147483647 h 74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390"/>
              <a:gd name="T106" fmla="*/ 0 h 743"/>
              <a:gd name="T107" fmla="*/ 1390 w 1390"/>
              <a:gd name="T108" fmla="*/ 743 h 743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390" h="743" extrusionOk="0">
                <a:moveTo>
                  <a:pt x="0" y="322"/>
                </a:moveTo>
                <a:cubicBezTo>
                  <a:pt x="17" y="330"/>
                  <a:pt x="33" y="333"/>
                  <a:pt x="51" y="337"/>
                </a:cubicBezTo>
                <a:cubicBezTo>
                  <a:pt x="75" y="342"/>
                  <a:pt x="99" y="351"/>
                  <a:pt x="123" y="356"/>
                </a:cubicBezTo>
                <a:cubicBezTo>
                  <a:pt x="149" y="362"/>
                  <a:pt x="174" y="369"/>
                  <a:pt x="200" y="371"/>
                </a:cubicBezTo>
                <a:cubicBezTo>
                  <a:pt x="211" y="372"/>
                  <a:pt x="214" y="373"/>
                  <a:pt x="221" y="369"/>
                </a:cubicBezTo>
              </a:path>
              <a:path w="1390" h="743" extrusionOk="0">
                <a:moveTo>
                  <a:pt x="338" y="149"/>
                </a:moveTo>
                <a:cubicBezTo>
                  <a:pt x="349" y="133"/>
                  <a:pt x="354" y="123"/>
                  <a:pt x="368" y="111"/>
                </a:cubicBezTo>
                <a:cubicBezTo>
                  <a:pt x="388" y="95"/>
                  <a:pt x="406" y="86"/>
                  <a:pt x="430" y="76"/>
                </a:cubicBezTo>
                <a:cubicBezTo>
                  <a:pt x="456" y="64"/>
                  <a:pt x="481" y="56"/>
                  <a:pt x="509" y="49"/>
                </a:cubicBezTo>
                <a:cubicBezTo>
                  <a:pt x="531" y="44"/>
                  <a:pt x="555" y="39"/>
                  <a:pt x="578" y="41"/>
                </a:cubicBezTo>
                <a:cubicBezTo>
                  <a:pt x="597" y="43"/>
                  <a:pt x="616" y="48"/>
                  <a:pt x="631" y="62"/>
                </a:cubicBezTo>
                <a:cubicBezTo>
                  <a:pt x="648" y="78"/>
                  <a:pt x="651" y="100"/>
                  <a:pt x="651" y="122"/>
                </a:cubicBezTo>
                <a:cubicBezTo>
                  <a:pt x="651" y="192"/>
                  <a:pt x="604" y="228"/>
                  <a:pt x="580" y="287"/>
                </a:cubicBezTo>
                <a:cubicBezTo>
                  <a:pt x="569" y="314"/>
                  <a:pt x="579" y="312"/>
                  <a:pt x="598" y="330"/>
                </a:cubicBezTo>
                <a:cubicBezTo>
                  <a:pt x="632" y="363"/>
                  <a:pt x="671" y="389"/>
                  <a:pt x="704" y="423"/>
                </a:cubicBezTo>
                <a:cubicBezTo>
                  <a:pt x="730" y="450"/>
                  <a:pt x="757" y="476"/>
                  <a:pt x="779" y="505"/>
                </a:cubicBezTo>
                <a:cubicBezTo>
                  <a:pt x="796" y="527"/>
                  <a:pt x="812" y="553"/>
                  <a:pt x="816" y="581"/>
                </a:cubicBezTo>
                <a:cubicBezTo>
                  <a:pt x="823" y="634"/>
                  <a:pt x="774" y="675"/>
                  <a:pt x="729" y="691"/>
                </a:cubicBezTo>
                <a:cubicBezTo>
                  <a:pt x="658" y="715"/>
                  <a:pt x="518" y="727"/>
                  <a:pt x="460" y="666"/>
                </a:cubicBezTo>
                <a:cubicBezTo>
                  <a:pt x="432" y="636"/>
                  <a:pt x="444" y="621"/>
                  <a:pt x="460" y="589"/>
                </a:cubicBezTo>
              </a:path>
              <a:path w="1390" h="743" extrusionOk="0">
                <a:moveTo>
                  <a:pt x="796" y="35"/>
                </a:moveTo>
                <a:cubicBezTo>
                  <a:pt x="816" y="32"/>
                  <a:pt x="834" y="30"/>
                  <a:pt x="855" y="30"/>
                </a:cubicBezTo>
                <a:cubicBezTo>
                  <a:pt x="896" y="29"/>
                  <a:pt x="936" y="27"/>
                  <a:pt x="976" y="23"/>
                </a:cubicBezTo>
                <a:cubicBezTo>
                  <a:pt x="1018" y="19"/>
                  <a:pt x="1059" y="13"/>
                  <a:pt x="1101" y="7"/>
                </a:cubicBezTo>
                <a:cubicBezTo>
                  <a:pt x="1127" y="3"/>
                  <a:pt x="1160" y="-7"/>
                  <a:pt x="1185" y="6"/>
                </a:cubicBezTo>
                <a:cubicBezTo>
                  <a:pt x="1206" y="17"/>
                  <a:pt x="1212" y="57"/>
                  <a:pt x="1216" y="77"/>
                </a:cubicBezTo>
                <a:cubicBezTo>
                  <a:pt x="1224" y="125"/>
                  <a:pt x="1226" y="173"/>
                  <a:pt x="1227" y="221"/>
                </a:cubicBezTo>
                <a:cubicBezTo>
                  <a:pt x="1229" y="372"/>
                  <a:pt x="1192" y="514"/>
                  <a:pt x="1171" y="662"/>
                </a:cubicBezTo>
                <a:cubicBezTo>
                  <a:pt x="1169" y="679"/>
                  <a:pt x="1160" y="712"/>
                  <a:pt x="1166" y="729"/>
                </a:cubicBezTo>
                <a:cubicBezTo>
                  <a:pt x="1175" y="754"/>
                  <a:pt x="1176" y="735"/>
                  <a:pt x="1185" y="723"/>
                </a:cubicBezTo>
              </a:path>
              <a:path w="1390" h="743" extrusionOk="0">
                <a:moveTo>
                  <a:pt x="1064" y="344"/>
                </a:moveTo>
                <a:cubicBezTo>
                  <a:pt x="1090" y="341"/>
                  <a:pt x="1113" y="336"/>
                  <a:pt x="1139" y="335"/>
                </a:cubicBezTo>
                <a:cubicBezTo>
                  <a:pt x="1174" y="334"/>
                  <a:pt x="1209" y="337"/>
                  <a:pt x="1244" y="339"/>
                </a:cubicBezTo>
                <a:cubicBezTo>
                  <a:pt x="1275" y="341"/>
                  <a:pt x="1309" y="346"/>
                  <a:pt x="1340" y="343"/>
                </a:cubicBezTo>
                <a:cubicBezTo>
                  <a:pt x="1357" y="341"/>
                  <a:pt x="1373" y="337"/>
                  <a:pt x="1389" y="331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60" name="Ink 10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021513" y="3324225"/>
            <a:ext cx="1023937" cy="403225"/>
          </a:xfrm>
          <a:custGeom>
            <a:avLst/>
            <a:gdLst>
              <a:gd name="T0" fmla="*/ 2147483647 w 2845"/>
              <a:gd name="T1" fmla="*/ 2147483647 h 1117"/>
              <a:gd name="T2" fmla="*/ 2147483647 w 2845"/>
              <a:gd name="T3" fmla="*/ 2147483647 h 1117"/>
              <a:gd name="T4" fmla="*/ 2147483647 w 2845"/>
              <a:gd name="T5" fmla="*/ 2147483647 h 1117"/>
              <a:gd name="T6" fmla="*/ 2147483647 w 2845"/>
              <a:gd name="T7" fmla="*/ 2147483647 h 1117"/>
              <a:gd name="T8" fmla="*/ 2147483647 w 2845"/>
              <a:gd name="T9" fmla="*/ 2147483647 h 1117"/>
              <a:gd name="T10" fmla="*/ 2147483647 w 2845"/>
              <a:gd name="T11" fmla="*/ 2147483647 h 1117"/>
              <a:gd name="T12" fmla="*/ 2147483647 w 2845"/>
              <a:gd name="T13" fmla="*/ 2147483647 h 1117"/>
              <a:gd name="T14" fmla="*/ 2147483647 w 2845"/>
              <a:gd name="T15" fmla="*/ 2147483647 h 1117"/>
              <a:gd name="T16" fmla="*/ 2147483647 w 2845"/>
              <a:gd name="T17" fmla="*/ 2147483647 h 1117"/>
              <a:gd name="T18" fmla="*/ 2147483647 w 2845"/>
              <a:gd name="T19" fmla="*/ 2147483647 h 1117"/>
              <a:gd name="T20" fmla="*/ 2147483647 w 2845"/>
              <a:gd name="T21" fmla="*/ 2147483647 h 1117"/>
              <a:gd name="T22" fmla="*/ 2147483647 w 2845"/>
              <a:gd name="T23" fmla="*/ 2147483647 h 1117"/>
              <a:gd name="T24" fmla="*/ 2147483647 w 2845"/>
              <a:gd name="T25" fmla="*/ 2147483647 h 1117"/>
              <a:gd name="T26" fmla="*/ 2147483647 w 2845"/>
              <a:gd name="T27" fmla="*/ 2147483647 h 1117"/>
              <a:gd name="T28" fmla="*/ 2147483647 w 2845"/>
              <a:gd name="T29" fmla="*/ 2147483647 h 1117"/>
              <a:gd name="T30" fmla="*/ 2147483647 w 2845"/>
              <a:gd name="T31" fmla="*/ 2147483647 h 1117"/>
              <a:gd name="T32" fmla="*/ 2147483647 w 2845"/>
              <a:gd name="T33" fmla="*/ 2147483647 h 1117"/>
              <a:gd name="T34" fmla="*/ 2147483647 w 2845"/>
              <a:gd name="T35" fmla="*/ 2147483647 h 1117"/>
              <a:gd name="T36" fmla="*/ 2147483647 w 2845"/>
              <a:gd name="T37" fmla="*/ 2147483647 h 1117"/>
              <a:gd name="T38" fmla="*/ 2147483647 w 2845"/>
              <a:gd name="T39" fmla="*/ 2147483647 h 1117"/>
              <a:gd name="T40" fmla="*/ 2147483647 w 2845"/>
              <a:gd name="T41" fmla="*/ 2147483647 h 1117"/>
              <a:gd name="T42" fmla="*/ 2147483647 w 2845"/>
              <a:gd name="T43" fmla="*/ 2147483647 h 1117"/>
              <a:gd name="T44" fmla="*/ 2147483647 w 2845"/>
              <a:gd name="T45" fmla="*/ 2147483647 h 1117"/>
              <a:gd name="T46" fmla="*/ 2147483647 w 2845"/>
              <a:gd name="T47" fmla="*/ 2147483647 h 1117"/>
              <a:gd name="T48" fmla="*/ 2147483647 w 2845"/>
              <a:gd name="T49" fmla="*/ 2147483647 h 1117"/>
              <a:gd name="T50" fmla="*/ 2147483647 w 2845"/>
              <a:gd name="T51" fmla="*/ 2147483647 h 1117"/>
              <a:gd name="T52" fmla="*/ 2147483647 w 2845"/>
              <a:gd name="T53" fmla="*/ 2147483647 h 1117"/>
              <a:gd name="T54" fmla="*/ 2147483647 w 2845"/>
              <a:gd name="T55" fmla="*/ 2147483647 h 1117"/>
              <a:gd name="T56" fmla="*/ 2147483647 w 2845"/>
              <a:gd name="T57" fmla="*/ 2147483647 h 1117"/>
              <a:gd name="T58" fmla="*/ 2147483647 w 2845"/>
              <a:gd name="T59" fmla="*/ 2147483647 h 1117"/>
              <a:gd name="T60" fmla="*/ 2147483647 w 2845"/>
              <a:gd name="T61" fmla="*/ 2147483647 h 1117"/>
              <a:gd name="T62" fmla="*/ 2147483647 w 2845"/>
              <a:gd name="T63" fmla="*/ 2147483647 h 1117"/>
              <a:gd name="T64" fmla="*/ 2147483647 w 2845"/>
              <a:gd name="T65" fmla="*/ 2147483647 h 1117"/>
              <a:gd name="T66" fmla="*/ 2147483647 w 2845"/>
              <a:gd name="T67" fmla="*/ 2147483647 h 1117"/>
              <a:gd name="T68" fmla="*/ 2147483647 w 2845"/>
              <a:gd name="T69" fmla="*/ 2147483647 h 1117"/>
              <a:gd name="T70" fmla="*/ 2147483647 w 2845"/>
              <a:gd name="T71" fmla="*/ 2147483647 h 111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845"/>
              <a:gd name="T109" fmla="*/ 0 h 1117"/>
              <a:gd name="T110" fmla="*/ 2845 w 2845"/>
              <a:gd name="T111" fmla="*/ 1117 h 1117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845" h="1117" extrusionOk="0">
                <a:moveTo>
                  <a:pt x="258" y="491"/>
                </a:moveTo>
                <a:cubicBezTo>
                  <a:pt x="257" y="473"/>
                  <a:pt x="256" y="454"/>
                  <a:pt x="252" y="436"/>
                </a:cubicBezTo>
                <a:cubicBezTo>
                  <a:pt x="247" y="415"/>
                  <a:pt x="239" y="394"/>
                  <a:pt x="229" y="375"/>
                </a:cubicBezTo>
                <a:cubicBezTo>
                  <a:pt x="219" y="354"/>
                  <a:pt x="200" y="337"/>
                  <a:pt x="175" y="338"/>
                </a:cubicBezTo>
                <a:cubicBezTo>
                  <a:pt x="108" y="341"/>
                  <a:pt x="54" y="421"/>
                  <a:pt x="30" y="475"/>
                </a:cubicBezTo>
                <a:cubicBezTo>
                  <a:pt x="-1" y="545"/>
                  <a:pt x="-10" y="630"/>
                  <a:pt x="12" y="704"/>
                </a:cubicBezTo>
                <a:cubicBezTo>
                  <a:pt x="26" y="751"/>
                  <a:pt x="53" y="797"/>
                  <a:pt x="98" y="820"/>
                </a:cubicBezTo>
                <a:cubicBezTo>
                  <a:pt x="165" y="854"/>
                  <a:pt x="237" y="814"/>
                  <a:pt x="279" y="761"/>
                </a:cubicBezTo>
                <a:cubicBezTo>
                  <a:pt x="316" y="714"/>
                  <a:pt x="336" y="657"/>
                  <a:pt x="349" y="599"/>
                </a:cubicBezTo>
                <a:cubicBezTo>
                  <a:pt x="359" y="554"/>
                  <a:pt x="360" y="512"/>
                  <a:pt x="355" y="467"/>
                </a:cubicBezTo>
                <a:cubicBezTo>
                  <a:pt x="341" y="496"/>
                  <a:pt x="340" y="530"/>
                  <a:pt x="338" y="563"/>
                </a:cubicBezTo>
                <a:cubicBezTo>
                  <a:pt x="334" y="633"/>
                  <a:pt x="335" y="709"/>
                  <a:pt x="360" y="775"/>
                </a:cubicBezTo>
                <a:cubicBezTo>
                  <a:pt x="370" y="801"/>
                  <a:pt x="379" y="812"/>
                  <a:pt x="405" y="809"/>
                </a:cubicBezTo>
                <a:cubicBezTo>
                  <a:pt x="427" y="806"/>
                  <a:pt x="450" y="777"/>
                  <a:pt x="464" y="764"/>
                </a:cubicBezTo>
              </a:path>
              <a:path w="2845" h="1117" extrusionOk="0">
                <a:moveTo>
                  <a:pt x="850" y="0"/>
                </a:moveTo>
                <a:cubicBezTo>
                  <a:pt x="853" y="34"/>
                  <a:pt x="854" y="66"/>
                  <a:pt x="852" y="102"/>
                </a:cubicBezTo>
                <a:cubicBezTo>
                  <a:pt x="846" y="230"/>
                  <a:pt x="846" y="358"/>
                  <a:pt x="855" y="485"/>
                </a:cubicBezTo>
                <a:cubicBezTo>
                  <a:pt x="860" y="558"/>
                  <a:pt x="867" y="634"/>
                  <a:pt x="885" y="706"/>
                </a:cubicBezTo>
                <a:cubicBezTo>
                  <a:pt x="893" y="737"/>
                  <a:pt x="903" y="742"/>
                  <a:pt x="918" y="763"/>
                </a:cubicBezTo>
                <a:cubicBezTo>
                  <a:pt x="934" y="732"/>
                  <a:pt x="937" y="710"/>
                  <a:pt x="927" y="675"/>
                </a:cubicBezTo>
                <a:cubicBezTo>
                  <a:pt x="913" y="629"/>
                  <a:pt x="882" y="587"/>
                  <a:pt x="844" y="558"/>
                </a:cubicBezTo>
                <a:cubicBezTo>
                  <a:pt x="800" y="525"/>
                  <a:pt x="742" y="509"/>
                  <a:pt x="688" y="517"/>
                </a:cubicBezTo>
                <a:cubicBezTo>
                  <a:pt x="630" y="526"/>
                  <a:pt x="586" y="556"/>
                  <a:pt x="556" y="605"/>
                </a:cubicBezTo>
                <a:cubicBezTo>
                  <a:pt x="517" y="669"/>
                  <a:pt x="529" y="741"/>
                  <a:pt x="588" y="787"/>
                </a:cubicBezTo>
                <a:cubicBezTo>
                  <a:pt x="633" y="822"/>
                  <a:pt x="689" y="834"/>
                  <a:pt x="744" y="838"/>
                </a:cubicBezTo>
                <a:cubicBezTo>
                  <a:pt x="796" y="842"/>
                  <a:pt x="843" y="825"/>
                  <a:pt x="888" y="801"/>
                </a:cubicBezTo>
                <a:cubicBezTo>
                  <a:pt x="896" y="796"/>
                  <a:pt x="905" y="792"/>
                  <a:pt x="913" y="787"/>
                </a:cubicBezTo>
              </a:path>
              <a:path w="2845" h="1117" extrusionOk="0">
                <a:moveTo>
                  <a:pt x="1194" y="85"/>
                </a:moveTo>
                <a:cubicBezTo>
                  <a:pt x="1204" y="70"/>
                  <a:pt x="1207" y="65"/>
                  <a:pt x="1213" y="54"/>
                </a:cubicBezTo>
                <a:cubicBezTo>
                  <a:pt x="1209" y="110"/>
                  <a:pt x="1203" y="166"/>
                  <a:pt x="1202" y="222"/>
                </a:cubicBezTo>
                <a:cubicBezTo>
                  <a:pt x="1200" y="319"/>
                  <a:pt x="1202" y="416"/>
                  <a:pt x="1209" y="512"/>
                </a:cubicBezTo>
                <a:cubicBezTo>
                  <a:pt x="1215" y="596"/>
                  <a:pt x="1223" y="680"/>
                  <a:pt x="1239" y="763"/>
                </a:cubicBezTo>
                <a:cubicBezTo>
                  <a:pt x="1247" y="804"/>
                  <a:pt x="1257" y="820"/>
                  <a:pt x="1280" y="850"/>
                </a:cubicBezTo>
                <a:cubicBezTo>
                  <a:pt x="1302" y="840"/>
                  <a:pt x="1313" y="843"/>
                  <a:pt x="1329" y="818"/>
                </a:cubicBezTo>
                <a:cubicBezTo>
                  <a:pt x="1395" y="712"/>
                  <a:pt x="1278" y="562"/>
                  <a:pt x="1161" y="590"/>
                </a:cubicBezTo>
                <a:cubicBezTo>
                  <a:pt x="1086" y="608"/>
                  <a:pt x="993" y="697"/>
                  <a:pt x="1020" y="782"/>
                </a:cubicBezTo>
                <a:cubicBezTo>
                  <a:pt x="1033" y="825"/>
                  <a:pt x="1088" y="845"/>
                  <a:pt x="1128" y="851"/>
                </a:cubicBezTo>
                <a:cubicBezTo>
                  <a:pt x="1177" y="859"/>
                  <a:pt x="1234" y="854"/>
                  <a:pt x="1281" y="839"/>
                </a:cubicBezTo>
                <a:cubicBezTo>
                  <a:pt x="1325" y="825"/>
                  <a:pt x="1357" y="794"/>
                  <a:pt x="1388" y="762"/>
                </a:cubicBezTo>
              </a:path>
              <a:path w="2845" h="1117" extrusionOk="0">
                <a:moveTo>
                  <a:pt x="1458" y="514"/>
                </a:moveTo>
                <a:cubicBezTo>
                  <a:pt x="1467" y="494"/>
                  <a:pt x="1481" y="474"/>
                  <a:pt x="1490" y="453"/>
                </a:cubicBezTo>
                <a:cubicBezTo>
                  <a:pt x="1498" y="434"/>
                  <a:pt x="1506" y="414"/>
                  <a:pt x="1523" y="400"/>
                </a:cubicBezTo>
                <a:cubicBezTo>
                  <a:pt x="1528" y="398"/>
                  <a:pt x="1534" y="395"/>
                  <a:pt x="1539" y="393"/>
                </a:cubicBezTo>
                <a:cubicBezTo>
                  <a:pt x="1560" y="427"/>
                  <a:pt x="1571" y="458"/>
                  <a:pt x="1579" y="498"/>
                </a:cubicBezTo>
                <a:cubicBezTo>
                  <a:pt x="1598" y="595"/>
                  <a:pt x="1594" y="691"/>
                  <a:pt x="1597" y="789"/>
                </a:cubicBezTo>
                <a:cubicBezTo>
                  <a:pt x="1598" y="793"/>
                  <a:pt x="1598" y="798"/>
                  <a:pt x="1599" y="802"/>
                </a:cubicBezTo>
                <a:cubicBezTo>
                  <a:pt x="1615" y="786"/>
                  <a:pt x="1629" y="767"/>
                  <a:pt x="1641" y="742"/>
                </a:cubicBezTo>
                <a:cubicBezTo>
                  <a:pt x="1674" y="676"/>
                  <a:pt x="1702" y="575"/>
                  <a:pt x="1755" y="524"/>
                </a:cubicBezTo>
                <a:cubicBezTo>
                  <a:pt x="1759" y="522"/>
                  <a:pt x="1763" y="519"/>
                  <a:pt x="1767" y="517"/>
                </a:cubicBezTo>
                <a:cubicBezTo>
                  <a:pt x="1786" y="547"/>
                  <a:pt x="1792" y="566"/>
                  <a:pt x="1799" y="603"/>
                </a:cubicBezTo>
                <a:cubicBezTo>
                  <a:pt x="1814" y="681"/>
                  <a:pt x="1844" y="759"/>
                  <a:pt x="1858" y="836"/>
                </a:cubicBezTo>
                <a:cubicBezTo>
                  <a:pt x="1862" y="860"/>
                  <a:pt x="1855" y="863"/>
                  <a:pt x="1845" y="879"/>
                </a:cubicBezTo>
              </a:path>
              <a:path w="2845" h="1117" extrusionOk="0">
                <a:moveTo>
                  <a:pt x="220" y="1063"/>
                </a:moveTo>
                <a:cubicBezTo>
                  <a:pt x="208" y="1057"/>
                  <a:pt x="204" y="1055"/>
                  <a:pt x="208" y="1043"/>
                </a:cubicBezTo>
                <a:cubicBezTo>
                  <a:pt x="230" y="1038"/>
                  <a:pt x="244" y="1033"/>
                  <a:pt x="267" y="1033"/>
                </a:cubicBezTo>
                <a:cubicBezTo>
                  <a:pt x="306" y="1033"/>
                  <a:pt x="342" y="1041"/>
                  <a:pt x="381" y="1045"/>
                </a:cubicBezTo>
                <a:cubicBezTo>
                  <a:pt x="442" y="1052"/>
                  <a:pt x="503" y="1060"/>
                  <a:pt x="564" y="1064"/>
                </a:cubicBezTo>
                <a:cubicBezTo>
                  <a:pt x="637" y="1069"/>
                  <a:pt x="710" y="1071"/>
                  <a:pt x="783" y="1070"/>
                </a:cubicBezTo>
                <a:cubicBezTo>
                  <a:pt x="856" y="1069"/>
                  <a:pt x="928" y="1066"/>
                  <a:pt x="1001" y="1065"/>
                </a:cubicBezTo>
                <a:cubicBezTo>
                  <a:pt x="1143" y="1062"/>
                  <a:pt x="1285" y="1070"/>
                  <a:pt x="1427" y="1077"/>
                </a:cubicBezTo>
                <a:cubicBezTo>
                  <a:pt x="1509" y="1081"/>
                  <a:pt x="1590" y="1097"/>
                  <a:pt x="1671" y="1100"/>
                </a:cubicBezTo>
                <a:cubicBezTo>
                  <a:pt x="1696" y="1101"/>
                  <a:pt x="1727" y="1092"/>
                  <a:pt x="1751" y="1097"/>
                </a:cubicBezTo>
                <a:cubicBezTo>
                  <a:pt x="1766" y="1100"/>
                  <a:pt x="1775" y="1109"/>
                  <a:pt x="1789" y="1116"/>
                </a:cubicBezTo>
              </a:path>
              <a:path w="2845" h="1117" extrusionOk="0">
                <a:moveTo>
                  <a:pt x="2440" y="650"/>
                </a:moveTo>
                <a:cubicBezTo>
                  <a:pt x="2476" y="691"/>
                  <a:pt x="2508" y="735"/>
                  <a:pt x="2546" y="775"/>
                </a:cubicBezTo>
                <a:cubicBezTo>
                  <a:pt x="2561" y="791"/>
                  <a:pt x="2578" y="805"/>
                  <a:pt x="2594" y="819"/>
                </a:cubicBezTo>
                <a:cubicBezTo>
                  <a:pt x="2593" y="799"/>
                  <a:pt x="2592" y="785"/>
                  <a:pt x="2586" y="763"/>
                </a:cubicBezTo>
                <a:cubicBezTo>
                  <a:pt x="2577" y="729"/>
                  <a:pt x="2569" y="694"/>
                  <a:pt x="2564" y="660"/>
                </a:cubicBezTo>
                <a:cubicBezTo>
                  <a:pt x="2560" y="635"/>
                  <a:pt x="2554" y="598"/>
                  <a:pt x="2563" y="573"/>
                </a:cubicBezTo>
                <a:cubicBezTo>
                  <a:pt x="2572" y="548"/>
                  <a:pt x="2598" y="534"/>
                  <a:pt x="2620" y="523"/>
                </a:cubicBezTo>
                <a:cubicBezTo>
                  <a:pt x="2654" y="505"/>
                  <a:pt x="2691" y="492"/>
                  <a:pt x="2725" y="474"/>
                </a:cubicBezTo>
                <a:cubicBezTo>
                  <a:pt x="2759" y="456"/>
                  <a:pt x="2783" y="441"/>
                  <a:pt x="2813" y="418"/>
                </a:cubicBezTo>
                <a:cubicBezTo>
                  <a:pt x="2830" y="407"/>
                  <a:pt x="2836" y="403"/>
                  <a:pt x="2844" y="392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61" name="Ink 10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428038" y="3348038"/>
            <a:ext cx="334962" cy="263525"/>
          </a:xfrm>
          <a:custGeom>
            <a:avLst/>
            <a:gdLst>
              <a:gd name="T0" fmla="*/ 2147483647 w 927"/>
              <a:gd name="T1" fmla="*/ 2147483647 h 733"/>
              <a:gd name="T2" fmla="*/ 0 w 927"/>
              <a:gd name="T3" fmla="*/ 2147483647 h 733"/>
              <a:gd name="T4" fmla="*/ 2147483647 w 927"/>
              <a:gd name="T5" fmla="*/ 2147483647 h 733"/>
              <a:gd name="T6" fmla="*/ 2147483647 w 927"/>
              <a:gd name="T7" fmla="*/ 2147483647 h 733"/>
              <a:gd name="T8" fmla="*/ 2147483647 w 927"/>
              <a:gd name="T9" fmla="*/ 2147483647 h 733"/>
              <a:gd name="T10" fmla="*/ 2147483647 w 927"/>
              <a:gd name="T11" fmla="*/ 2147483647 h 733"/>
              <a:gd name="T12" fmla="*/ 2147483647 w 927"/>
              <a:gd name="T13" fmla="*/ 2147483647 h 733"/>
              <a:gd name="T14" fmla="*/ 2147483647 w 927"/>
              <a:gd name="T15" fmla="*/ 2147483647 h 733"/>
              <a:gd name="T16" fmla="*/ 2147483647 w 927"/>
              <a:gd name="T17" fmla="*/ 2147483647 h 733"/>
              <a:gd name="T18" fmla="*/ 2147483647 w 927"/>
              <a:gd name="T19" fmla="*/ 2147483647 h 733"/>
              <a:gd name="T20" fmla="*/ 2147483647 w 927"/>
              <a:gd name="T21" fmla="*/ 2147483647 h 733"/>
              <a:gd name="T22" fmla="*/ 2147483647 w 927"/>
              <a:gd name="T23" fmla="*/ 0 h 733"/>
              <a:gd name="T24" fmla="*/ 2147483647 w 927"/>
              <a:gd name="T25" fmla="*/ 2147483647 h 733"/>
              <a:gd name="T26" fmla="*/ 2147483647 w 927"/>
              <a:gd name="T27" fmla="*/ 2147483647 h 733"/>
              <a:gd name="T28" fmla="*/ 2147483647 w 927"/>
              <a:gd name="T29" fmla="*/ 2147483647 h 733"/>
              <a:gd name="T30" fmla="*/ 2147483647 w 927"/>
              <a:gd name="T31" fmla="*/ 2147483647 h 733"/>
              <a:gd name="T32" fmla="*/ 2147483647 w 927"/>
              <a:gd name="T33" fmla="*/ 2147483647 h 733"/>
              <a:gd name="T34" fmla="*/ 2147483647 w 927"/>
              <a:gd name="T35" fmla="*/ 2147483647 h 733"/>
              <a:gd name="T36" fmla="*/ 2147483647 w 927"/>
              <a:gd name="T37" fmla="*/ 2147483647 h 733"/>
              <a:gd name="T38" fmla="*/ 2147483647 w 927"/>
              <a:gd name="T39" fmla="*/ 2147483647 h 733"/>
              <a:gd name="T40" fmla="*/ 2147483647 w 927"/>
              <a:gd name="T41" fmla="*/ 2147483647 h 733"/>
              <a:gd name="T42" fmla="*/ 2147483647 w 927"/>
              <a:gd name="T43" fmla="*/ 2147483647 h 733"/>
              <a:gd name="T44" fmla="*/ 2147483647 w 927"/>
              <a:gd name="T45" fmla="*/ 2147483647 h 733"/>
              <a:gd name="T46" fmla="*/ 2147483647 w 927"/>
              <a:gd name="T47" fmla="*/ 2147483647 h 733"/>
              <a:gd name="T48" fmla="*/ 2147483647 w 927"/>
              <a:gd name="T49" fmla="*/ 2147483647 h 7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927"/>
              <a:gd name="T76" fmla="*/ 0 h 733"/>
              <a:gd name="T77" fmla="*/ 927 w 927"/>
              <a:gd name="T78" fmla="*/ 733 h 7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927" h="733" extrusionOk="0">
                <a:moveTo>
                  <a:pt x="47" y="356"/>
                </a:moveTo>
                <a:cubicBezTo>
                  <a:pt x="32" y="369"/>
                  <a:pt x="7" y="384"/>
                  <a:pt x="0" y="404"/>
                </a:cubicBezTo>
                <a:cubicBezTo>
                  <a:pt x="-6" y="423"/>
                  <a:pt x="22" y="429"/>
                  <a:pt x="35" y="431"/>
                </a:cubicBezTo>
                <a:cubicBezTo>
                  <a:pt x="61" y="436"/>
                  <a:pt x="87" y="433"/>
                  <a:pt x="113" y="431"/>
                </a:cubicBezTo>
                <a:cubicBezTo>
                  <a:pt x="146" y="428"/>
                  <a:pt x="178" y="423"/>
                  <a:pt x="211" y="417"/>
                </a:cubicBezTo>
                <a:cubicBezTo>
                  <a:pt x="235" y="413"/>
                  <a:pt x="259" y="409"/>
                  <a:pt x="282" y="404"/>
                </a:cubicBezTo>
                <a:cubicBezTo>
                  <a:pt x="293" y="401"/>
                  <a:pt x="297" y="400"/>
                  <a:pt x="302" y="392"/>
                </a:cubicBezTo>
              </a:path>
              <a:path w="927" h="733" extrusionOk="0">
                <a:moveTo>
                  <a:pt x="553" y="221"/>
                </a:moveTo>
                <a:cubicBezTo>
                  <a:pt x="578" y="212"/>
                  <a:pt x="603" y="198"/>
                  <a:pt x="624" y="181"/>
                </a:cubicBezTo>
                <a:cubicBezTo>
                  <a:pt x="652" y="157"/>
                  <a:pt x="681" y="132"/>
                  <a:pt x="706" y="105"/>
                </a:cubicBezTo>
                <a:cubicBezTo>
                  <a:pt x="728" y="81"/>
                  <a:pt x="750" y="57"/>
                  <a:pt x="772" y="33"/>
                </a:cubicBezTo>
                <a:cubicBezTo>
                  <a:pt x="784" y="20"/>
                  <a:pt x="794" y="11"/>
                  <a:pt x="807" y="0"/>
                </a:cubicBezTo>
                <a:cubicBezTo>
                  <a:pt x="800" y="30"/>
                  <a:pt x="791" y="58"/>
                  <a:pt x="786" y="89"/>
                </a:cubicBezTo>
                <a:cubicBezTo>
                  <a:pt x="777" y="141"/>
                  <a:pt x="769" y="193"/>
                  <a:pt x="759" y="244"/>
                </a:cubicBezTo>
                <a:cubicBezTo>
                  <a:pt x="746" y="308"/>
                  <a:pt x="731" y="372"/>
                  <a:pt x="715" y="435"/>
                </a:cubicBezTo>
                <a:cubicBezTo>
                  <a:pt x="700" y="497"/>
                  <a:pt x="686" y="558"/>
                  <a:pt x="683" y="622"/>
                </a:cubicBezTo>
                <a:cubicBezTo>
                  <a:pt x="682" y="645"/>
                  <a:pt x="682" y="667"/>
                  <a:pt x="682" y="689"/>
                </a:cubicBezTo>
                <a:cubicBezTo>
                  <a:pt x="698" y="679"/>
                  <a:pt x="707" y="667"/>
                  <a:pt x="716" y="649"/>
                </a:cubicBezTo>
                <a:cubicBezTo>
                  <a:pt x="720" y="636"/>
                  <a:pt x="721" y="633"/>
                  <a:pt x="721" y="625"/>
                </a:cubicBezTo>
              </a:path>
              <a:path w="927" h="733" extrusionOk="0">
                <a:moveTo>
                  <a:pt x="482" y="660"/>
                </a:moveTo>
                <a:cubicBezTo>
                  <a:pt x="477" y="661"/>
                  <a:pt x="473" y="661"/>
                  <a:pt x="468" y="662"/>
                </a:cubicBezTo>
                <a:cubicBezTo>
                  <a:pt x="486" y="670"/>
                  <a:pt x="503" y="676"/>
                  <a:pt x="522" y="680"/>
                </a:cubicBezTo>
                <a:cubicBezTo>
                  <a:pt x="558" y="687"/>
                  <a:pt x="595" y="691"/>
                  <a:pt x="631" y="694"/>
                </a:cubicBezTo>
                <a:cubicBezTo>
                  <a:pt x="714" y="700"/>
                  <a:pt x="800" y="701"/>
                  <a:pt x="882" y="719"/>
                </a:cubicBezTo>
                <a:cubicBezTo>
                  <a:pt x="897" y="723"/>
                  <a:pt x="911" y="728"/>
                  <a:pt x="926" y="732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843867" y="5667021"/>
            <a:ext cx="4168422" cy="318911"/>
          </a:xfrm>
          <a:prstGeom prst="roundRect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381000" y="1905000"/>
            <a:ext cx="2514600" cy="381000"/>
          </a:xfrm>
          <a:prstGeom prst="roundRect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381000" y="2971800"/>
            <a:ext cx="8534400" cy="1981200"/>
          </a:xfrm>
          <a:prstGeom prst="roundRect">
            <a:avLst/>
          </a:prstGeom>
          <a:solidFill>
            <a:srgbClr val="FEDEE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96" y="344903"/>
            <a:ext cx="90540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kern="0" dirty="0" smtClean="0">
                <a:solidFill>
                  <a:srgbClr val="000000"/>
                </a:solidFill>
                <a:latin typeface="Cambria" pitchFamily="18" charset="0"/>
              </a:rPr>
              <a:t>Time</a:t>
            </a:r>
            <a:r>
              <a:rPr lang="en-US" sz="3200" kern="0" dirty="0" smtClean="0">
                <a:solidFill>
                  <a:srgbClr val="000000"/>
                </a:solidFill>
                <a:latin typeface="Cambria" pitchFamily="18" charset="0"/>
              </a:rPr>
              <a:t>-optimized circuits: </a:t>
            </a:r>
            <a:r>
              <a:rPr lang="en-US" sz="3200" b="1" i="1" kern="0" dirty="0" smtClean="0">
                <a:solidFill>
                  <a:srgbClr val="000000"/>
                </a:solidFill>
                <a:latin typeface="Cambria" pitchFamily="18" charset="0"/>
              </a:rPr>
              <a:t>Carry </a:t>
            </a:r>
            <a:r>
              <a:rPr lang="en-US" sz="3200" b="1" i="1" kern="0" dirty="0" err="1">
                <a:solidFill>
                  <a:srgbClr val="000000"/>
                </a:solidFill>
                <a:latin typeface="Cambria" pitchFamily="18" charset="0"/>
              </a:rPr>
              <a:t>lookahead</a:t>
            </a:r>
            <a:r>
              <a:rPr lang="en-US" sz="3200" b="1" i="1" kern="0" dirty="0">
                <a:solidFill>
                  <a:srgbClr val="000000"/>
                </a:solidFill>
                <a:latin typeface="Cambria" pitchFamily="18" charset="0"/>
              </a:rPr>
              <a:t> adders</a:t>
            </a:r>
            <a:endParaRPr lang="en-US" b="1" i="1" dirty="0">
              <a:latin typeface="Cambria" pitchFamily="18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451682" y="4535904"/>
            <a:ext cx="3553326" cy="368968"/>
          </a:xfrm>
          <a:prstGeom prst="roundRect">
            <a:avLst>
              <a:gd name="adj" fmla="val 32456"/>
            </a:avLst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300" y="1524000"/>
            <a:ext cx="8247142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sz="1600" dirty="0" smtClean="0">
                <a:latin typeface="Calibri" pitchFamily="34" charset="0"/>
              </a:rPr>
              <a:t>The following circuit is called a </a:t>
            </a:r>
            <a:r>
              <a:rPr lang="en-US" sz="1600" b="1" dirty="0" smtClean="0">
                <a:latin typeface="Calibri" pitchFamily="34" charset="0"/>
              </a:rPr>
              <a:t>carry </a:t>
            </a:r>
            <a:r>
              <a:rPr lang="en-US" sz="1600" b="1" dirty="0" err="1" smtClean="0">
                <a:latin typeface="Calibri" pitchFamily="34" charset="0"/>
              </a:rPr>
              <a:t>lookahead</a:t>
            </a:r>
            <a:r>
              <a:rPr lang="en-US" sz="1600" b="1" dirty="0" smtClean="0">
                <a:latin typeface="Calibri" pitchFamily="34" charset="0"/>
              </a:rPr>
              <a:t> adder. </a:t>
            </a:r>
          </a:p>
          <a:p>
            <a:pPr algn="l" eaLnBrk="1" hangingPunct="1">
              <a:lnSpc>
                <a:spcPct val="90000"/>
              </a:lnSpc>
            </a:pPr>
            <a:endParaRPr lang="en-US" sz="1600" dirty="0" smtClean="0">
              <a:latin typeface="Calibri" pitchFamily="34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sz="1600" b="1" dirty="0" smtClean="0">
                <a:solidFill>
                  <a:srgbClr val="0A04EB"/>
                </a:solidFill>
                <a:latin typeface="Calibri" pitchFamily="34" charset="0"/>
              </a:rPr>
              <a:t>By adding more hardware</a:t>
            </a:r>
            <a:r>
              <a:rPr lang="en-US" sz="1600" dirty="0" smtClean="0">
                <a:latin typeface="Calibri" pitchFamily="34" charset="0"/>
              </a:rPr>
              <a:t>, we reduced the number of levels in the circuit and sped things up.</a:t>
            </a:r>
          </a:p>
          <a:p>
            <a:pPr algn="l" eaLnBrk="1" hangingPunct="1">
              <a:lnSpc>
                <a:spcPct val="90000"/>
              </a:lnSpc>
            </a:pPr>
            <a:endParaRPr lang="en-US" sz="1600" dirty="0" smtClean="0">
              <a:latin typeface="Calibri" pitchFamily="34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sz="1600" dirty="0" smtClean="0">
                <a:latin typeface="Calibri" pitchFamily="34" charset="0"/>
              </a:rPr>
              <a:t>We can "</a:t>
            </a:r>
            <a:r>
              <a:rPr lang="en-US" altLang="ja-JP" sz="1600" dirty="0" smtClean="0">
                <a:latin typeface="Calibri" pitchFamily="34" charset="0"/>
              </a:rPr>
              <a:t>cascade" carry </a:t>
            </a:r>
            <a:r>
              <a:rPr lang="en-US" altLang="ja-JP" sz="1600" dirty="0" err="1" smtClean="0">
                <a:latin typeface="Calibri" pitchFamily="34" charset="0"/>
              </a:rPr>
              <a:t>lookahead</a:t>
            </a:r>
            <a:r>
              <a:rPr lang="en-US" altLang="ja-JP" sz="1600" dirty="0" smtClean="0">
                <a:latin typeface="Calibri" pitchFamily="34" charset="0"/>
              </a:rPr>
              <a:t> adders, just like ripple carry adders. </a:t>
            </a:r>
          </a:p>
          <a:p>
            <a:pPr algn="l" eaLnBrk="1" hangingPunct="1">
              <a:lnSpc>
                <a:spcPct val="90000"/>
              </a:lnSpc>
            </a:pPr>
            <a:r>
              <a:rPr lang="en-US" altLang="ja-JP" sz="1600" dirty="0" smtClean="0">
                <a:latin typeface="Calibri" pitchFamily="34" charset="0"/>
              </a:rPr>
              <a:t>We</a:t>
            </a:r>
            <a:r>
              <a:rPr lang="en-US" altLang="ja-JP" sz="1600" dirty="0">
                <a:latin typeface="Calibri" pitchFamily="34" charset="0"/>
              </a:rPr>
              <a:t>'</a:t>
            </a:r>
            <a:r>
              <a:rPr lang="en-US" altLang="ja-JP" sz="1600" dirty="0" smtClean="0">
                <a:latin typeface="Calibri" pitchFamily="34" charset="0"/>
              </a:rPr>
              <a:t>d have to do carry </a:t>
            </a:r>
            <a:r>
              <a:rPr lang="en-US" altLang="ja-JP" sz="1600" dirty="0" err="1" smtClean="0">
                <a:latin typeface="Calibri" pitchFamily="34" charset="0"/>
              </a:rPr>
              <a:t>lookahead</a:t>
            </a:r>
            <a:r>
              <a:rPr lang="en-US" altLang="ja-JP" sz="1600" dirty="0" smtClean="0">
                <a:latin typeface="Calibri" pitchFamily="34" charset="0"/>
              </a:rPr>
              <a:t> </a:t>
            </a:r>
            <a:r>
              <a:rPr lang="en-US" altLang="ja-JP" sz="1600" i="1" dirty="0" smtClean="0">
                <a:latin typeface="Calibri" pitchFamily="34" charset="0"/>
              </a:rPr>
              <a:t>between</a:t>
            </a:r>
            <a:r>
              <a:rPr lang="en-US" altLang="ja-JP" sz="1600" dirty="0" smtClean="0">
                <a:latin typeface="Calibri" pitchFamily="34" charset="0"/>
              </a:rPr>
              <a:t> the adders too.</a:t>
            </a:r>
          </a:p>
          <a:p>
            <a:pPr algn="l" eaLnBrk="1" hangingPunct="1">
              <a:lnSpc>
                <a:spcPct val="90000"/>
              </a:lnSpc>
            </a:pPr>
            <a:endParaRPr lang="en-US" sz="1600" dirty="0" smtClean="0">
              <a:latin typeface="Calibri" pitchFamily="34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How much faster is this?</a:t>
            </a:r>
          </a:p>
          <a:p>
            <a:pPr lvl="1" algn="l" eaLnBrk="1" hangingPunct="1">
              <a:lnSpc>
                <a:spcPct val="90000"/>
              </a:lnSpc>
            </a:pPr>
            <a:r>
              <a:rPr lang="en-US" sz="1600" dirty="0" smtClean="0">
                <a:latin typeface="Calibri" pitchFamily="34" charset="0"/>
              </a:rPr>
              <a:t>For a 4-bit adder, not much. There are 4 gates in the longest path of a carry </a:t>
            </a:r>
            <a:r>
              <a:rPr lang="en-US" sz="1600" dirty="0" err="1" smtClean="0">
                <a:latin typeface="Calibri" pitchFamily="34" charset="0"/>
              </a:rPr>
              <a:t>lookahead</a:t>
            </a:r>
            <a:r>
              <a:rPr lang="en-US" sz="1600" dirty="0" smtClean="0">
                <a:latin typeface="Calibri" pitchFamily="34" charset="0"/>
              </a:rPr>
              <a:t> adder, versus 9 gates for a ripple carry adder.</a:t>
            </a:r>
          </a:p>
          <a:p>
            <a:pPr lvl="1" algn="l" eaLnBrk="1" hangingPunct="1">
              <a:lnSpc>
                <a:spcPct val="90000"/>
              </a:lnSpc>
            </a:pPr>
            <a:endParaRPr lang="en-US" sz="1600" dirty="0" smtClean="0">
              <a:latin typeface="Calibri" pitchFamily="34" charset="0"/>
            </a:endParaRPr>
          </a:p>
          <a:p>
            <a:pPr lvl="1" algn="l" eaLnBrk="1" hangingPunct="1">
              <a:lnSpc>
                <a:spcPct val="90000"/>
              </a:lnSpc>
            </a:pPr>
            <a:r>
              <a:rPr lang="en-US" sz="1600" dirty="0" smtClean="0">
                <a:latin typeface="Calibri" pitchFamily="34" charset="0"/>
              </a:rPr>
              <a:t>But if we do the cascading properly, a 16-bit carry </a:t>
            </a:r>
            <a:r>
              <a:rPr lang="en-US" sz="1600" dirty="0" err="1" smtClean="0">
                <a:latin typeface="Calibri" pitchFamily="34" charset="0"/>
              </a:rPr>
              <a:t>lookahead</a:t>
            </a:r>
            <a:r>
              <a:rPr lang="en-US" sz="1600" dirty="0" smtClean="0">
                <a:latin typeface="Calibri" pitchFamily="34" charset="0"/>
              </a:rPr>
              <a:t> adder could have only 8 gates in the longest path, as opposed to 33 for a ripple carry adder.</a:t>
            </a:r>
          </a:p>
          <a:p>
            <a:pPr lvl="1" algn="l" eaLnBrk="1" hangingPunct="1">
              <a:lnSpc>
                <a:spcPct val="90000"/>
              </a:lnSpc>
            </a:pPr>
            <a:endParaRPr lang="en-US" sz="1600" dirty="0" smtClean="0">
              <a:latin typeface="Calibri" pitchFamily="34" charset="0"/>
            </a:endParaRPr>
          </a:p>
          <a:p>
            <a:pPr lvl="1" algn="l" eaLnBrk="1" hangingPunct="1">
              <a:lnSpc>
                <a:spcPct val="90000"/>
              </a:lnSpc>
            </a:pPr>
            <a:r>
              <a:rPr lang="en-US" sz="1600" dirty="0" smtClean="0">
                <a:latin typeface="Calibri" pitchFamily="34" charset="0"/>
              </a:rPr>
              <a:t>Newer CPUs these days use 64-bit adders.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That'</a:t>
            </a:r>
            <a:r>
              <a:rPr lang="en-US" altLang="ja-JP" sz="1600" b="1" dirty="0" smtClean="0">
                <a:solidFill>
                  <a:srgbClr val="FF0000"/>
                </a:solidFill>
                <a:latin typeface="Calibri" pitchFamily="34" charset="0"/>
              </a:rPr>
              <a:t>s 12 vs. 129 gates or 10x speedup!</a:t>
            </a:r>
          </a:p>
          <a:p>
            <a:pPr lvl="1" algn="l" eaLnBrk="1" hangingPunct="1">
              <a:lnSpc>
                <a:spcPct val="90000"/>
              </a:lnSpc>
            </a:pPr>
            <a:endParaRPr lang="en-US" sz="1600" dirty="0" smtClean="0">
              <a:latin typeface="Calibri" pitchFamily="34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sz="1600" dirty="0" smtClean="0">
                <a:latin typeface="Calibri" pitchFamily="34" charset="0"/>
              </a:rPr>
              <a:t>The delay of a carry </a:t>
            </a:r>
            <a:r>
              <a:rPr lang="en-US" sz="1600" dirty="0" err="1" smtClean="0">
                <a:latin typeface="Calibri" pitchFamily="34" charset="0"/>
              </a:rPr>
              <a:t>lookahead</a:t>
            </a:r>
            <a:r>
              <a:rPr lang="en-US" sz="1600" dirty="0" smtClean="0">
                <a:latin typeface="Calibri" pitchFamily="34" charset="0"/>
              </a:rPr>
              <a:t> adder grows </a:t>
            </a:r>
            <a:r>
              <a:rPr lang="en-US" sz="1600" i="1" dirty="0" smtClean="0">
                <a:latin typeface="Calibri" pitchFamily="34" charset="0"/>
              </a:rPr>
              <a:t>logarithmically</a:t>
            </a:r>
            <a:r>
              <a:rPr lang="en-US" sz="1600" dirty="0" smtClean="0">
                <a:latin typeface="Calibri" pitchFamily="34" charset="0"/>
              </a:rPr>
              <a:t> with the size of the adder, while a ripple carry adder</a:t>
            </a:r>
            <a:r>
              <a:rPr lang="en-US" sz="1600" dirty="0">
                <a:latin typeface="Calibri" pitchFamily="34" charset="0"/>
              </a:rPr>
              <a:t>'</a:t>
            </a:r>
            <a:r>
              <a:rPr lang="en-US" altLang="ja-JP" sz="1600" dirty="0" smtClean="0">
                <a:latin typeface="Calibri" pitchFamily="34" charset="0"/>
              </a:rPr>
              <a:t>s delay grows </a:t>
            </a:r>
            <a:r>
              <a:rPr lang="en-US" altLang="ja-JP" sz="1600" i="1" dirty="0" smtClean="0">
                <a:latin typeface="Calibri" pitchFamily="34" charset="0"/>
              </a:rPr>
              <a:t>linearly</a:t>
            </a:r>
            <a:r>
              <a:rPr lang="en-US" altLang="ja-JP" sz="1600" dirty="0" smtClean="0">
                <a:latin typeface="Calibri" pitchFamily="34" charset="0"/>
              </a:rPr>
              <a:t>.</a:t>
            </a:r>
          </a:p>
          <a:p>
            <a:pPr algn="l" eaLnBrk="1" hangingPunct="1">
              <a:lnSpc>
                <a:spcPct val="90000"/>
              </a:lnSpc>
            </a:pPr>
            <a:endParaRPr lang="en-US" sz="1600" dirty="0" smtClean="0">
              <a:latin typeface="Calibri" pitchFamily="34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sz="1600" dirty="0" smtClean="0">
                <a:latin typeface="Calibri" pitchFamily="34" charset="0"/>
              </a:rPr>
              <a:t>The thing to remember about this is the</a:t>
            </a:r>
            <a:r>
              <a:rPr lang="en-US" sz="1600" b="1" dirty="0" smtClean="0">
                <a:latin typeface="Calibri" pitchFamily="34" charset="0"/>
              </a:rPr>
              <a:t> </a:t>
            </a:r>
            <a:r>
              <a:rPr lang="en-US" sz="1600" b="1" dirty="0" smtClean="0">
                <a:solidFill>
                  <a:srgbClr val="1002CE"/>
                </a:solidFill>
                <a:latin typeface="Calibri" pitchFamily="34" charset="0"/>
              </a:rPr>
              <a:t>trade-off between complexity and performance</a:t>
            </a:r>
            <a:r>
              <a:rPr lang="en-US" sz="1600" dirty="0" smtClean="0">
                <a:latin typeface="Calibri" pitchFamily="34" charset="0"/>
              </a:rPr>
              <a:t>.  Ripple carry adders are simpler, but slower.  Carry </a:t>
            </a:r>
            <a:r>
              <a:rPr lang="en-US" sz="1600" dirty="0" err="1" smtClean="0">
                <a:latin typeface="Calibri" pitchFamily="34" charset="0"/>
              </a:rPr>
              <a:t>lookahead</a:t>
            </a:r>
            <a:r>
              <a:rPr lang="en-US" sz="1600" dirty="0" smtClean="0">
                <a:latin typeface="Calibri" pitchFamily="34" charset="0"/>
              </a:rPr>
              <a:t> adders are faster but more complex.</a:t>
            </a:r>
          </a:p>
        </p:txBody>
      </p:sp>
    </p:spTree>
    <p:extLst>
      <p:ext uri="{BB962C8B-B14F-4D97-AF65-F5344CB8AC3E}">
        <p14:creationId xmlns:p14="http://schemas.microsoft.com/office/powerpoint/2010/main" val="41051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1288" y="269875"/>
            <a:ext cx="254000" cy="355600"/>
          </a:xfrm>
          <a:prstGeom prst="rect">
            <a:avLst/>
          </a:prstGeom>
          <a:noFill/>
          <a:ln w="19050">
            <a:solidFill>
              <a:srgbClr val="067B0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</a:rPr>
              <a:t>1</a:t>
            </a:r>
          </a:p>
        </p:txBody>
      </p:sp>
      <p:sp>
        <p:nvSpPr>
          <p:cNvPr id="8499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8438" y="5456238"/>
            <a:ext cx="62833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l">
              <a:buFont typeface="Arial" pitchFamily="34" charset="0"/>
              <a:buNone/>
            </a:pPr>
            <a:r>
              <a:rPr lang="en-US" sz="1800"/>
              <a:t>(1) What does this program compute in general?</a:t>
            </a:r>
          </a:p>
          <a:p>
            <a:pPr marL="457200" indent="-457200" algn="l">
              <a:buFont typeface="Arial" pitchFamily="34" charset="0"/>
              <a:buNone/>
            </a:pPr>
            <a:endParaRPr lang="en-US" sz="1800"/>
          </a:p>
          <a:p>
            <a:pPr marL="457200" indent="-457200" algn="l">
              <a:buFont typeface="Arial" pitchFamily="34" charset="0"/>
              <a:buNone/>
            </a:pPr>
            <a:r>
              <a:rPr lang="en-US" sz="1800"/>
              <a:t>(2) How could you change this program so that, if the original two inputs were </a:t>
            </a:r>
            <a:r>
              <a:rPr lang="en-US" sz="1800" i="1"/>
              <a:t>equal</a:t>
            </a:r>
            <a:r>
              <a:rPr lang="en-US" sz="1800"/>
              <a:t>, it asked the user for new inputs?</a:t>
            </a:r>
          </a:p>
        </p:txBody>
      </p:sp>
      <p:sp>
        <p:nvSpPr>
          <p:cNvPr id="84996" name="Text Box 3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9100" y="174625"/>
            <a:ext cx="41322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/>
              <a:t>Follow this assembly-language program from top to bottom. Use </a:t>
            </a:r>
            <a:r>
              <a:rPr lang="en-US" sz="1600" b="1">
                <a:latin typeface="Courier New" pitchFamily="49" charset="0"/>
              </a:rPr>
              <a:t>r1 = 42</a:t>
            </a:r>
            <a:r>
              <a:rPr lang="en-US" sz="1600"/>
              <a:t> and </a:t>
            </a:r>
            <a:r>
              <a:rPr lang="en-US" sz="1600" b="1">
                <a:latin typeface="Courier New" pitchFamily="49" charset="0"/>
              </a:rPr>
              <a:t>r2 = 5</a:t>
            </a:r>
            <a:r>
              <a:rPr lang="en-US" sz="1600"/>
              <a:t>.</a:t>
            </a:r>
          </a:p>
        </p:txBody>
      </p:sp>
      <p:sp>
        <p:nvSpPr>
          <p:cNvPr id="84997" name="Text Box 5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54725" y="132080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read r1</a:t>
            </a:r>
          </a:p>
        </p:txBody>
      </p:sp>
      <p:sp>
        <p:nvSpPr>
          <p:cNvPr id="84998" name="Text Box 5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54725" y="1692275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read r2</a:t>
            </a:r>
          </a:p>
        </p:txBody>
      </p:sp>
      <p:sp>
        <p:nvSpPr>
          <p:cNvPr id="84999" name="Text Box 5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54725" y="2073275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sub r3 r2 r1</a:t>
            </a:r>
          </a:p>
        </p:txBody>
      </p:sp>
      <p:sp>
        <p:nvSpPr>
          <p:cNvPr id="85000" name="Text Box 5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54725" y="2446338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nop</a:t>
            </a:r>
          </a:p>
        </p:txBody>
      </p:sp>
      <p:sp>
        <p:nvSpPr>
          <p:cNvPr id="85001" name="Text Box 5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54725" y="2822575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jltz r3 7</a:t>
            </a:r>
          </a:p>
        </p:txBody>
      </p:sp>
      <p:sp>
        <p:nvSpPr>
          <p:cNvPr id="85002" name="Text Box 5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54725" y="319881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write r1</a:t>
            </a:r>
          </a:p>
        </p:txBody>
      </p:sp>
      <p:sp>
        <p:nvSpPr>
          <p:cNvPr id="85003" name="Text Box 5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054725" y="357346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jump 8</a:t>
            </a:r>
          </a:p>
        </p:txBody>
      </p:sp>
      <p:sp>
        <p:nvSpPr>
          <p:cNvPr id="85004" name="Rectangle 6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72200" y="990600"/>
            <a:ext cx="160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67B0E"/>
                </a:solidFill>
                <a:latin typeface="Arial" pitchFamily="34" charset="0"/>
              </a:rPr>
              <a:t>Memory - RAM</a:t>
            </a:r>
          </a:p>
        </p:txBody>
      </p:sp>
      <p:sp>
        <p:nvSpPr>
          <p:cNvPr id="85005" name="Text Box 6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022475" y="1631950"/>
            <a:ext cx="1406525" cy="59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5006" name="Text Box 6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524000" y="1736725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r0</a:t>
            </a:r>
          </a:p>
        </p:txBody>
      </p:sp>
      <p:sp>
        <p:nvSpPr>
          <p:cNvPr id="85007" name="Rectangle 6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60550" y="1193800"/>
            <a:ext cx="1719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67B0E"/>
                </a:solidFill>
                <a:latin typeface="Arial" pitchFamily="34" charset="0"/>
              </a:rPr>
              <a:t>Registers - CPU</a:t>
            </a:r>
          </a:p>
        </p:txBody>
      </p:sp>
      <p:sp>
        <p:nvSpPr>
          <p:cNvPr id="85008" name="Text Box 6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54663" y="1338263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85009" name="Text Box 6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554663" y="1695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85010" name="Text Box 7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554663" y="2076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85011" name="Text Box 7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554663" y="2457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85012" name="Text Box 7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554663" y="2838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4</a:t>
            </a:r>
          </a:p>
        </p:txBody>
      </p:sp>
      <p:sp>
        <p:nvSpPr>
          <p:cNvPr id="85013" name="Text Box 7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554663" y="3219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5</a:t>
            </a:r>
          </a:p>
        </p:txBody>
      </p:sp>
      <p:sp>
        <p:nvSpPr>
          <p:cNvPr id="85014" name="Text Box 7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554663" y="3600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6</a:t>
            </a:r>
          </a:p>
        </p:txBody>
      </p:sp>
      <p:sp>
        <p:nvSpPr>
          <p:cNvPr id="85015" name="Text Box 7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54725" y="394335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write r2</a:t>
            </a:r>
          </a:p>
        </p:txBody>
      </p:sp>
      <p:sp>
        <p:nvSpPr>
          <p:cNvPr id="85016" name="Text Box 7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054725" y="431800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halt</a:t>
            </a:r>
          </a:p>
        </p:txBody>
      </p:sp>
      <p:sp>
        <p:nvSpPr>
          <p:cNvPr id="85017" name="Text Box 7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554663" y="39639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7</a:t>
            </a:r>
          </a:p>
        </p:txBody>
      </p:sp>
      <p:sp>
        <p:nvSpPr>
          <p:cNvPr id="85018" name="Text Box 7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554663" y="43449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8</a:t>
            </a:r>
          </a:p>
        </p:txBody>
      </p:sp>
      <p:sp>
        <p:nvSpPr>
          <p:cNvPr id="85019" name="Text Box 81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054725" y="470376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5020" name="Text Box 82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554663" y="47307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9</a:t>
            </a:r>
          </a:p>
        </p:txBody>
      </p:sp>
      <p:sp>
        <p:nvSpPr>
          <p:cNvPr id="85021" name="Text Box 85"/>
          <p:cNvSpPr txBox="1">
            <a:spLocks noChangeArrowheads="1"/>
          </p:cNvSpPr>
          <p:nvPr/>
        </p:nvSpPr>
        <p:spPr bwMode="auto">
          <a:xfrm>
            <a:off x="2982913" y="1730375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67B0E"/>
                </a:solidFill>
                <a:latin typeface="Comic Sans MS" pitchFamily="66" charset="0"/>
              </a:rPr>
              <a:t>0</a:t>
            </a:r>
            <a:endParaRPr lang="en-US"/>
          </a:p>
        </p:txBody>
      </p:sp>
      <p:sp>
        <p:nvSpPr>
          <p:cNvPr id="85022" name="Text Box 86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022475" y="2438400"/>
            <a:ext cx="1406525" cy="59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5023" name="Text Box 87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524000" y="2532063"/>
            <a:ext cx="9096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r1</a:t>
            </a:r>
          </a:p>
        </p:txBody>
      </p:sp>
      <p:sp>
        <p:nvSpPr>
          <p:cNvPr id="85024" name="Text Box 89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2022475" y="3290888"/>
            <a:ext cx="1406525" cy="59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5025" name="Text Box 90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524000" y="3384550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r2</a:t>
            </a:r>
          </a:p>
        </p:txBody>
      </p:sp>
      <p:sp>
        <p:nvSpPr>
          <p:cNvPr id="85026" name="Text Box 91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022475" y="4129088"/>
            <a:ext cx="1406525" cy="59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5027" name="Text Box 92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524000" y="4222750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0713" y="179388"/>
            <a:ext cx="40211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/>
              <a:t>Write an assembly-language program that reads </a:t>
            </a:r>
            <a:r>
              <a:rPr lang="en-US" sz="1400" b="1" i="1"/>
              <a:t>one </a:t>
            </a:r>
            <a:r>
              <a:rPr lang="en-US" sz="1400"/>
              <a:t>integer as keyboard input. Then, the program should </a:t>
            </a:r>
          </a:p>
        </p:txBody>
      </p:sp>
      <p:sp>
        <p:nvSpPr>
          <p:cNvPr id="8601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257175"/>
            <a:ext cx="254000" cy="355600"/>
          </a:xfrm>
          <a:prstGeom prst="rect">
            <a:avLst/>
          </a:prstGeom>
          <a:noFill/>
          <a:ln w="19050">
            <a:solidFill>
              <a:srgbClr val="067B0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</a:rPr>
              <a:t>2</a:t>
            </a:r>
          </a:p>
        </p:txBody>
      </p:sp>
      <p:sp>
        <p:nvSpPr>
          <p:cNvPr id="86020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609600"/>
            <a:ext cx="42751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compute the </a:t>
            </a:r>
            <a:r>
              <a:rPr lang="en-US" sz="1400" b="1" i="1"/>
              <a:t>factorial </a:t>
            </a:r>
            <a:r>
              <a:rPr lang="en-US" sz="1400"/>
              <a:t>of that input and write it out. You may assume without checking that the input will be a positive integer.  </a:t>
            </a:r>
          </a:p>
        </p:txBody>
      </p:sp>
      <p:sp>
        <p:nvSpPr>
          <p:cNvPr id="86021" name="Text Box 64"/>
          <p:cNvSpPr txBox="1">
            <a:spLocks noChangeArrowheads="1"/>
          </p:cNvSpPr>
          <p:nvPr/>
        </p:nvSpPr>
        <p:spPr bwMode="auto">
          <a:xfrm>
            <a:off x="6781800" y="228600"/>
            <a:ext cx="196056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200"/>
              <a:t>factorial</a:t>
            </a:r>
          </a:p>
        </p:txBody>
      </p:sp>
      <p:sp>
        <p:nvSpPr>
          <p:cNvPr id="86022" name="Text Box 65"/>
          <p:cNvSpPr txBox="1">
            <a:spLocks noChangeArrowheads="1"/>
          </p:cNvSpPr>
          <p:nvPr/>
        </p:nvSpPr>
        <p:spPr bwMode="auto">
          <a:xfrm>
            <a:off x="4105275" y="1524000"/>
            <a:ext cx="1120775" cy="750888"/>
          </a:xfrm>
          <a:prstGeom prst="rect">
            <a:avLst/>
          </a:prstGeom>
          <a:noFill/>
          <a:ln w="19050">
            <a:solidFill>
              <a:srgbClr val="0A04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200">
                <a:solidFill>
                  <a:srgbClr val="0A04EB"/>
                </a:solidFill>
              </a:rPr>
              <a:t>plan</a:t>
            </a:r>
            <a:endParaRPr lang="en-US" sz="4200"/>
          </a:p>
        </p:txBody>
      </p:sp>
      <p:sp>
        <p:nvSpPr>
          <p:cNvPr id="86023" name="Ink 1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35763" y="901700"/>
            <a:ext cx="763587" cy="2371725"/>
          </a:xfrm>
          <a:custGeom>
            <a:avLst/>
            <a:gdLst>
              <a:gd name="T0" fmla="*/ 2147483647 w 2119"/>
              <a:gd name="T1" fmla="*/ 2147483647 h 6590"/>
              <a:gd name="T2" fmla="*/ 2147483647 w 2119"/>
              <a:gd name="T3" fmla="*/ 2147483647 h 6590"/>
              <a:gd name="T4" fmla="*/ 2147483647 w 2119"/>
              <a:gd name="T5" fmla="*/ 2147483647 h 6590"/>
              <a:gd name="T6" fmla="*/ 2147483647 w 2119"/>
              <a:gd name="T7" fmla="*/ 2147483647 h 6590"/>
              <a:gd name="T8" fmla="*/ 2147483647 w 2119"/>
              <a:gd name="T9" fmla="*/ 2147483647 h 6590"/>
              <a:gd name="T10" fmla="*/ 2147483647 w 2119"/>
              <a:gd name="T11" fmla="*/ 2147483647 h 6590"/>
              <a:gd name="T12" fmla="*/ 2147483647 w 2119"/>
              <a:gd name="T13" fmla="*/ 2147483647 h 6590"/>
              <a:gd name="T14" fmla="*/ 2147483647 w 2119"/>
              <a:gd name="T15" fmla="*/ 2147483647 h 6590"/>
              <a:gd name="T16" fmla="*/ 2147483647 w 2119"/>
              <a:gd name="T17" fmla="*/ 2147483647 h 6590"/>
              <a:gd name="T18" fmla="*/ 2147483647 w 2119"/>
              <a:gd name="T19" fmla="*/ 2147483647 h 6590"/>
              <a:gd name="T20" fmla="*/ 2147483647 w 2119"/>
              <a:gd name="T21" fmla="*/ 2147483647 h 6590"/>
              <a:gd name="T22" fmla="*/ 2147483647 w 2119"/>
              <a:gd name="T23" fmla="*/ 2147483647 h 6590"/>
              <a:gd name="T24" fmla="*/ 2147483647 w 2119"/>
              <a:gd name="T25" fmla="*/ 2147483647 h 6590"/>
              <a:gd name="T26" fmla="*/ 2147483647 w 2119"/>
              <a:gd name="T27" fmla="*/ 2147483647 h 6590"/>
              <a:gd name="T28" fmla="*/ 2147483647 w 2119"/>
              <a:gd name="T29" fmla="*/ 2147483647 h 6590"/>
              <a:gd name="T30" fmla="*/ 2147483647 w 2119"/>
              <a:gd name="T31" fmla="*/ 2147483647 h 6590"/>
              <a:gd name="T32" fmla="*/ 2147483647 w 2119"/>
              <a:gd name="T33" fmla="*/ 2147483647 h 6590"/>
              <a:gd name="T34" fmla="*/ 2147483647 w 2119"/>
              <a:gd name="T35" fmla="*/ 2147483647 h 6590"/>
              <a:gd name="T36" fmla="*/ 2147483647 w 2119"/>
              <a:gd name="T37" fmla="*/ 2147483647 h 6590"/>
              <a:gd name="T38" fmla="*/ 2147483647 w 2119"/>
              <a:gd name="T39" fmla="*/ 2147483647 h 6590"/>
              <a:gd name="T40" fmla="*/ 2147483647 w 2119"/>
              <a:gd name="T41" fmla="*/ 2147483647 h 6590"/>
              <a:gd name="T42" fmla="*/ 2147483647 w 2119"/>
              <a:gd name="T43" fmla="*/ 2147483647 h 6590"/>
              <a:gd name="T44" fmla="*/ 2147483647 w 2119"/>
              <a:gd name="T45" fmla="*/ 2147483647 h 6590"/>
              <a:gd name="T46" fmla="*/ 2147483647 w 2119"/>
              <a:gd name="T47" fmla="*/ 2147483647 h 6590"/>
              <a:gd name="T48" fmla="*/ 2147483647 w 2119"/>
              <a:gd name="T49" fmla="*/ 2147483647 h 6590"/>
              <a:gd name="T50" fmla="*/ 2147483647 w 2119"/>
              <a:gd name="T51" fmla="*/ 2147483647 h 6590"/>
              <a:gd name="T52" fmla="*/ 2147483647 w 2119"/>
              <a:gd name="T53" fmla="*/ 2147483647 h 6590"/>
              <a:gd name="T54" fmla="*/ 2147483647 w 2119"/>
              <a:gd name="T55" fmla="*/ 2147483647 h 6590"/>
              <a:gd name="T56" fmla="*/ 2147483647 w 2119"/>
              <a:gd name="T57" fmla="*/ 2147483647 h 6590"/>
              <a:gd name="T58" fmla="*/ 2147483647 w 2119"/>
              <a:gd name="T59" fmla="*/ 2147483647 h 6590"/>
              <a:gd name="T60" fmla="*/ 0 w 2119"/>
              <a:gd name="T61" fmla="*/ 2147483647 h 6590"/>
              <a:gd name="T62" fmla="*/ 2147483647 w 2119"/>
              <a:gd name="T63" fmla="*/ 2147483647 h 6590"/>
              <a:gd name="T64" fmla="*/ 2147483647 w 2119"/>
              <a:gd name="T65" fmla="*/ 2147483647 h 6590"/>
              <a:gd name="T66" fmla="*/ 2147483647 w 2119"/>
              <a:gd name="T67" fmla="*/ 2147483647 h 6590"/>
              <a:gd name="T68" fmla="*/ 2147483647 w 2119"/>
              <a:gd name="T69" fmla="*/ 2147483647 h 6590"/>
              <a:gd name="T70" fmla="*/ 2147483647 w 2119"/>
              <a:gd name="T71" fmla="*/ 2147483647 h 6590"/>
              <a:gd name="T72" fmla="*/ 2147483647 w 2119"/>
              <a:gd name="T73" fmla="*/ 2147483647 h 6590"/>
              <a:gd name="T74" fmla="*/ 2147483647 w 2119"/>
              <a:gd name="T75" fmla="*/ 2147483647 h 6590"/>
              <a:gd name="T76" fmla="*/ 2147483647 w 2119"/>
              <a:gd name="T77" fmla="*/ 2147483647 h 6590"/>
              <a:gd name="T78" fmla="*/ 2147483647 w 2119"/>
              <a:gd name="T79" fmla="*/ 2147483647 h 6590"/>
              <a:gd name="T80" fmla="*/ 2147483647 w 2119"/>
              <a:gd name="T81" fmla="*/ 2147483647 h 6590"/>
              <a:gd name="T82" fmla="*/ 2147483647 w 2119"/>
              <a:gd name="T83" fmla="*/ 2147483647 h 6590"/>
              <a:gd name="T84" fmla="*/ 2147483647 w 2119"/>
              <a:gd name="T85" fmla="*/ 2147483647 h 6590"/>
              <a:gd name="T86" fmla="*/ 2147483647 w 2119"/>
              <a:gd name="T87" fmla="*/ 2147483647 h 6590"/>
              <a:gd name="T88" fmla="*/ 2147483647 w 2119"/>
              <a:gd name="T89" fmla="*/ 2147483647 h 6590"/>
              <a:gd name="T90" fmla="*/ 2147483647 w 2119"/>
              <a:gd name="T91" fmla="*/ 2147483647 h 6590"/>
              <a:gd name="T92" fmla="*/ 2147483647 w 2119"/>
              <a:gd name="T93" fmla="*/ 2147483647 h 6590"/>
              <a:gd name="T94" fmla="*/ 2147483647 w 2119"/>
              <a:gd name="T95" fmla="*/ 2147483647 h 6590"/>
              <a:gd name="T96" fmla="*/ 2147483647 w 2119"/>
              <a:gd name="T97" fmla="*/ 2147483647 h 6590"/>
              <a:gd name="T98" fmla="*/ 2147483647 w 2119"/>
              <a:gd name="T99" fmla="*/ 2147483647 h 6590"/>
              <a:gd name="T100" fmla="*/ 2147483647 w 2119"/>
              <a:gd name="T101" fmla="*/ 2147483647 h 659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119"/>
              <a:gd name="T154" fmla="*/ 0 h 6590"/>
              <a:gd name="T155" fmla="*/ 2119 w 2119"/>
              <a:gd name="T156" fmla="*/ 6590 h 659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119" h="6590" extrusionOk="0">
                <a:moveTo>
                  <a:pt x="682" y="1146"/>
                </a:moveTo>
                <a:cubicBezTo>
                  <a:pt x="696" y="1200"/>
                  <a:pt x="703" y="1251"/>
                  <a:pt x="711" y="1305"/>
                </a:cubicBezTo>
                <a:cubicBezTo>
                  <a:pt x="715" y="1329"/>
                  <a:pt x="716" y="1339"/>
                  <a:pt x="716" y="1361"/>
                </a:cubicBezTo>
                <a:cubicBezTo>
                  <a:pt x="694" y="1342"/>
                  <a:pt x="683" y="1321"/>
                  <a:pt x="671" y="1294"/>
                </a:cubicBezTo>
                <a:cubicBezTo>
                  <a:pt x="655" y="1257"/>
                  <a:pt x="641" y="1214"/>
                  <a:pt x="646" y="1173"/>
                </a:cubicBezTo>
                <a:cubicBezTo>
                  <a:pt x="652" y="1126"/>
                  <a:pt x="682" y="1085"/>
                  <a:pt x="714" y="1052"/>
                </a:cubicBezTo>
                <a:cubicBezTo>
                  <a:pt x="757" y="1007"/>
                  <a:pt x="810" y="977"/>
                  <a:pt x="861" y="943"/>
                </a:cubicBezTo>
                <a:cubicBezTo>
                  <a:pt x="916" y="907"/>
                  <a:pt x="970" y="870"/>
                  <a:pt x="1024" y="833"/>
                </a:cubicBezTo>
              </a:path>
              <a:path w="2119" h="6590" extrusionOk="0">
                <a:moveTo>
                  <a:pt x="1211" y="648"/>
                </a:moveTo>
                <a:cubicBezTo>
                  <a:pt x="1233" y="639"/>
                  <a:pt x="1255" y="627"/>
                  <a:pt x="1278" y="620"/>
                </a:cubicBezTo>
                <a:cubicBezTo>
                  <a:pt x="1301" y="613"/>
                  <a:pt x="1341" y="601"/>
                  <a:pt x="1364" y="614"/>
                </a:cubicBezTo>
                <a:cubicBezTo>
                  <a:pt x="1401" y="635"/>
                  <a:pt x="1380" y="688"/>
                  <a:pt x="1369" y="717"/>
                </a:cubicBezTo>
                <a:cubicBezTo>
                  <a:pt x="1339" y="795"/>
                  <a:pt x="1285" y="866"/>
                  <a:pt x="1237" y="934"/>
                </a:cubicBezTo>
                <a:cubicBezTo>
                  <a:pt x="1189" y="1002"/>
                  <a:pt x="1108" y="1085"/>
                  <a:pt x="1099" y="1172"/>
                </a:cubicBezTo>
                <a:cubicBezTo>
                  <a:pt x="1095" y="1214"/>
                  <a:pt x="1128" y="1238"/>
                  <a:pt x="1165" y="1244"/>
                </a:cubicBezTo>
                <a:cubicBezTo>
                  <a:pt x="1217" y="1252"/>
                  <a:pt x="1259" y="1232"/>
                  <a:pt x="1301" y="1207"/>
                </a:cubicBezTo>
                <a:cubicBezTo>
                  <a:pt x="1350" y="1178"/>
                  <a:pt x="1381" y="1146"/>
                  <a:pt x="1416" y="1101"/>
                </a:cubicBezTo>
              </a:path>
              <a:path w="2119" h="6590" extrusionOk="0">
                <a:moveTo>
                  <a:pt x="1423" y="335"/>
                </a:moveTo>
                <a:cubicBezTo>
                  <a:pt x="1299" y="199"/>
                  <a:pt x="1176" y="83"/>
                  <a:pt x="995" y="27"/>
                </a:cubicBezTo>
                <a:cubicBezTo>
                  <a:pt x="860" y="-15"/>
                  <a:pt x="706" y="-10"/>
                  <a:pt x="578" y="52"/>
                </a:cubicBezTo>
                <a:cubicBezTo>
                  <a:pt x="260" y="206"/>
                  <a:pt x="85" y="633"/>
                  <a:pt x="120" y="969"/>
                </a:cubicBezTo>
                <a:cubicBezTo>
                  <a:pt x="151" y="1260"/>
                  <a:pt x="377" y="1455"/>
                  <a:pt x="643" y="1541"/>
                </a:cubicBezTo>
                <a:cubicBezTo>
                  <a:pt x="964" y="1645"/>
                  <a:pt x="1384" y="1610"/>
                  <a:pt x="1647" y="1383"/>
                </a:cubicBezTo>
                <a:cubicBezTo>
                  <a:pt x="1785" y="1264"/>
                  <a:pt x="1852" y="1093"/>
                  <a:pt x="1855" y="914"/>
                </a:cubicBezTo>
                <a:cubicBezTo>
                  <a:pt x="1860" y="614"/>
                  <a:pt x="1685" y="290"/>
                  <a:pt x="1398" y="179"/>
                </a:cubicBezTo>
                <a:cubicBezTo>
                  <a:pt x="1282" y="134"/>
                  <a:pt x="1181" y="147"/>
                  <a:pt x="1066" y="178"/>
                </a:cubicBezTo>
              </a:path>
              <a:path w="2119" h="6590" extrusionOk="0">
                <a:moveTo>
                  <a:pt x="808" y="2265"/>
                </a:moveTo>
                <a:cubicBezTo>
                  <a:pt x="783" y="2298"/>
                  <a:pt x="749" y="2329"/>
                  <a:pt x="718" y="2358"/>
                </a:cubicBezTo>
                <a:cubicBezTo>
                  <a:pt x="681" y="2392"/>
                  <a:pt x="642" y="2427"/>
                  <a:pt x="604" y="2459"/>
                </a:cubicBezTo>
                <a:cubicBezTo>
                  <a:pt x="582" y="2477"/>
                  <a:pt x="563" y="2493"/>
                  <a:pt x="545" y="2513"/>
                </a:cubicBezTo>
                <a:cubicBezTo>
                  <a:pt x="573" y="2506"/>
                  <a:pt x="601" y="2499"/>
                  <a:pt x="627" y="2484"/>
                </a:cubicBezTo>
                <a:cubicBezTo>
                  <a:pt x="679" y="2454"/>
                  <a:pt x="729" y="2414"/>
                  <a:pt x="773" y="2373"/>
                </a:cubicBezTo>
                <a:cubicBezTo>
                  <a:pt x="824" y="2326"/>
                  <a:pt x="872" y="2277"/>
                  <a:pt x="915" y="2222"/>
                </a:cubicBezTo>
                <a:cubicBezTo>
                  <a:pt x="942" y="2187"/>
                  <a:pt x="970" y="2152"/>
                  <a:pt x="995" y="2115"/>
                </a:cubicBezTo>
                <a:cubicBezTo>
                  <a:pt x="998" y="2154"/>
                  <a:pt x="991" y="2193"/>
                  <a:pt x="989" y="2233"/>
                </a:cubicBezTo>
                <a:cubicBezTo>
                  <a:pt x="979" y="2411"/>
                  <a:pt x="986" y="2588"/>
                  <a:pt x="982" y="2766"/>
                </a:cubicBezTo>
                <a:cubicBezTo>
                  <a:pt x="981" y="2818"/>
                  <a:pt x="982" y="2869"/>
                  <a:pt x="984" y="2921"/>
                </a:cubicBezTo>
                <a:cubicBezTo>
                  <a:pt x="985" y="2960"/>
                  <a:pt x="983" y="2936"/>
                  <a:pt x="972" y="2951"/>
                </a:cubicBezTo>
              </a:path>
              <a:path w="2119" h="6590" extrusionOk="0">
                <a:moveTo>
                  <a:pt x="968" y="2706"/>
                </a:moveTo>
                <a:cubicBezTo>
                  <a:pt x="970" y="2726"/>
                  <a:pt x="973" y="2747"/>
                  <a:pt x="976" y="2767"/>
                </a:cubicBezTo>
                <a:cubicBezTo>
                  <a:pt x="992" y="2876"/>
                  <a:pt x="1005" y="2984"/>
                  <a:pt x="1010" y="3094"/>
                </a:cubicBezTo>
                <a:cubicBezTo>
                  <a:pt x="1013" y="3161"/>
                  <a:pt x="1013" y="3229"/>
                  <a:pt x="1011" y="3296"/>
                </a:cubicBezTo>
                <a:cubicBezTo>
                  <a:pt x="1009" y="3345"/>
                  <a:pt x="1006" y="3393"/>
                  <a:pt x="1001" y="3442"/>
                </a:cubicBezTo>
                <a:cubicBezTo>
                  <a:pt x="998" y="3467"/>
                  <a:pt x="1006" y="3505"/>
                  <a:pt x="990" y="3495"/>
                </a:cubicBezTo>
                <a:cubicBezTo>
                  <a:pt x="977" y="3481"/>
                  <a:pt x="974" y="3477"/>
                  <a:pt x="962" y="3473"/>
                </a:cubicBezTo>
              </a:path>
              <a:path w="2119" h="6590" extrusionOk="0">
                <a:moveTo>
                  <a:pt x="620" y="3455"/>
                </a:moveTo>
                <a:cubicBezTo>
                  <a:pt x="592" y="3469"/>
                  <a:pt x="562" y="3480"/>
                  <a:pt x="536" y="3496"/>
                </a:cubicBezTo>
                <a:cubicBezTo>
                  <a:pt x="529" y="3506"/>
                  <a:pt x="528" y="3510"/>
                  <a:pt x="519" y="3510"/>
                </a:cubicBezTo>
                <a:cubicBezTo>
                  <a:pt x="547" y="3537"/>
                  <a:pt x="559" y="3546"/>
                  <a:pt x="605" y="3554"/>
                </a:cubicBezTo>
                <a:cubicBezTo>
                  <a:pt x="694" y="3569"/>
                  <a:pt x="785" y="3574"/>
                  <a:pt x="875" y="3580"/>
                </a:cubicBezTo>
                <a:cubicBezTo>
                  <a:pt x="1001" y="3589"/>
                  <a:pt x="1128" y="3596"/>
                  <a:pt x="1253" y="3618"/>
                </a:cubicBezTo>
                <a:cubicBezTo>
                  <a:pt x="1352" y="3635"/>
                  <a:pt x="1455" y="3659"/>
                  <a:pt x="1544" y="3707"/>
                </a:cubicBezTo>
                <a:cubicBezTo>
                  <a:pt x="1597" y="3736"/>
                  <a:pt x="1643" y="3778"/>
                  <a:pt x="1668" y="3833"/>
                </a:cubicBezTo>
                <a:cubicBezTo>
                  <a:pt x="1685" y="3870"/>
                  <a:pt x="1689" y="3924"/>
                  <a:pt x="1681" y="3964"/>
                </a:cubicBezTo>
                <a:cubicBezTo>
                  <a:pt x="1676" y="3986"/>
                  <a:pt x="1662" y="3989"/>
                  <a:pt x="1652" y="4005"/>
                </a:cubicBezTo>
              </a:path>
              <a:path w="2119" h="6590" extrusionOk="0">
                <a:moveTo>
                  <a:pt x="1591" y="2924"/>
                </a:moveTo>
                <a:cubicBezTo>
                  <a:pt x="1617" y="2862"/>
                  <a:pt x="1648" y="2812"/>
                  <a:pt x="1652" y="2743"/>
                </a:cubicBezTo>
                <a:cubicBezTo>
                  <a:pt x="1656" y="2675"/>
                  <a:pt x="1634" y="2650"/>
                  <a:pt x="1584" y="2609"/>
                </a:cubicBezTo>
                <a:cubicBezTo>
                  <a:pt x="1486" y="2529"/>
                  <a:pt x="1269" y="2582"/>
                  <a:pt x="1163" y="2599"/>
                </a:cubicBezTo>
                <a:cubicBezTo>
                  <a:pt x="971" y="2631"/>
                  <a:pt x="782" y="2687"/>
                  <a:pt x="597" y="2746"/>
                </a:cubicBezTo>
                <a:cubicBezTo>
                  <a:pt x="399" y="2809"/>
                  <a:pt x="180" y="2872"/>
                  <a:pt x="2" y="2981"/>
                </a:cubicBezTo>
                <a:cubicBezTo>
                  <a:pt x="1" y="2985"/>
                  <a:pt x="1" y="2988"/>
                  <a:pt x="0" y="2992"/>
                </a:cubicBezTo>
                <a:cubicBezTo>
                  <a:pt x="124" y="2979"/>
                  <a:pt x="246" y="2959"/>
                  <a:pt x="369" y="2933"/>
                </a:cubicBezTo>
                <a:cubicBezTo>
                  <a:pt x="891" y="2825"/>
                  <a:pt x="1554" y="2546"/>
                  <a:pt x="2091" y="2601"/>
                </a:cubicBezTo>
                <a:cubicBezTo>
                  <a:pt x="2100" y="2605"/>
                  <a:pt x="2109" y="2609"/>
                  <a:pt x="2118" y="2613"/>
                </a:cubicBezTo>
                <a:cubicBezTo>
                  <a:pt x="2014" y="2687"/>
                  <a:pt x="1907" y="2747"/>
                  <a:pt x="1791" y="2807"/>
                </a:cubicBezTo>
                <a:cubicBezTo>
                  <a:pt x="1370" y="3023"/>
                  <a:pt x="894" y="3195"/>
                  <a:pt x="516" y="3483"/>
                </a:cubicBezTo>
                <a:cubicBezTo>
                  <a:pt x="572" y="3504"/>
                  <a:pt x="636" y="3496"/>
                  <a:pt x="730" y="3478"/>
                </a:cubicBezTo>
                <a:cubicBezTo>
                  <a:pt x="909" y="3444"/>
                  <a:pt x="1180" y="3327"/>
                  <a:pt x="1362" y="3378"/>
                </a:cubicBezTo>
                <a:cubicBezTo>
                  <a:pt x="1372" y="3385"/>
                  <a:pt x="1382" y="3393"/>
                  <a:pt x="1392" y="3400"/>
                </a:cubicBezTo>
                <a:cubicBezTo>
                  <a:pt x="1346" y="3479"/>
                  <a:pt x="1305" y="3532"/>
                  <a:pt x="1230" y="3596"/>
                </a:cubicBezTo>
                <a:cubicBezTo>
                  <a:pt x="1127" y="3684"/>
                  <a:pt x="1015" y="3750"/>
                  <a:pt x="901" y="3821"/>
                </a:cubicBezTo>
                <a:cubicBezTo>
                  <a:pt x="822" y="3870"/>
                  <a:pt x="745" y="3922"/>
                  <a:pt x="672" y="3979"/>
                </a:cubicBezTo>
              </a:path>
              <a:path w="2119" h="6590" extrusionOk="0">
                <a:moveTo>
                  <a:pt x="1451" y="4526"/>
                </a:moveTo>
                <a:cubicBezTo>
                  <a:pt x="1471" y="4527"/>
                  <a:pt x="1453" y="4528"/>
                  <a:pt x="1473" y="4527"/>
                </a:cubicBezTo>
                <a:cubicBezTo>
                  <a:pt x="1185" y="4526"/>
                  <a:pt x="839" y="4540"/>
                  <a:pt x="577" y="4671"/>
                </a:cubicBezTo>
                <a:cubicBezTo>
                  <a:pt x="481" y="4719"/>
                  <a:pt x="428" y="4797"/>
                  <a:pt x="421" y="4904"/>
                </a:cubicBezTo>
                <a:cubicBezTo>
                  <a:pt x="413" y="5019"/>
                  <a:pt x="442" y="5225"/>
                  <a:pt x="564" y="5280"/>
                </a:cubicBezTo>
                <a:cubicBezTo>
                  <a:pt x="671" y="5329"/>
                  <a:pt x="817" y="5237"/>
                  <a:pt x="911" y="5196"/>
                </a:cubicBezTo>
                <a:cubicBezTo>
                  <a:pt x="1041" y="5139"/>
                  <a:pt x="1172" y="5082"/>
                  <a:pt x="1314" y="5136"/>
                </a:cubicBezTo>
                <a:cubicBezTo>
                  <a:pt x="1493" y="5204"/>
                  <a:pt x="1585" y="5409"/>
                  <a:pt x="1644" y="5577"/>
                </a:cubicBezTo>
                <a:cubicBezTo>
                  <a:pt x="1704" y="5748"/>
                  <a:pt x="1749" y="5970"/>
                  <a:pt x="1660" y="6140"/>
                </a:cubicBezTo>
                <a:cubicBezTo>
                  <a:pt x="1582" y="6290"/>
                  <a:pt x="1392" y="6320"/>
                  <a:pt x="1239" y="6311"/>
                </a:cubicBezTo>
                <a:cubicBezTo>
                  <a:pt x="1064" y="6300"/>
                  <a:pt x="720" y="6241"/>
                  <a:pt x="596" y="6095"/>
                </a:cubicBezTo>
                <a:cubicBezTo>
                  <a:pt x="570" y="6064"/>
                  <a:pt x="584" y="6037"/>
                  <a:pt x="585" y="5999"/>
                </a:cubicBezTo>
                <a:cubicBezTo>
                  <a:pt x="586" y="5989"/>
                  <a:pt x="586" y="5978"/>
                  <a:pt x="587" y="5968"/>
                </a:cubicBezTo>
              </a:path>
              <a:path w="2119" h="6590" extrusionOk="0">
                <a:moveTo>
                  <a:pt x="1043" y="4665"/>
                </a:moveTo>
                <a:cubicBezTo>
                  <a:pt x="998" y="4665"/>
                  <a:pt x="976" y="4645"/>
                  <a:pt x="915" y="4664"/>
                </a:cubicBezTo>
                <a:cubicBezTo>
                  <a:pt x="815" y="4695"/>
                  <a:pt x="713" y="4781"/>
                  <a:pt x="630" y="4842"/>
                </a:cubicBezTo>
                <a:cubicBezTo>
                  <a:pt x="535" y="4912"/>
                  <a:pt x="428" y="4982"/>
                  <a:pt x="343" y="5064"/>
                </a:cubicBezTo>
                <a:cubicBezTo>
                  <a:pt x="313" y="5093"/>
                  <a:pt x="305" y="5096"/>
                  <a:pt x="294" y="5119"/>
                </a:cubicBezTo>
                <a:cubicBezTo>
                  <a:pt x="376" y="5102"/>
                  <a:pt x="455" y="5075"/>
                  <a:pt x="536" y="5048"/>
                </a:cubicBezTo>
                <a:cubicBezTo>
                  <a:pt x="765" y="4970"/>
                  <a:pt x="1014" y="4847"/>
                  <a:pt x="1258" y="4833"/>
                </a:cubicBezTo>
                <a:cubicBezTo>
                  <a:pt x="1312" y="4837"/>
                  <a:pt x="1328" y="4832"/>
                  <a:pt x="1344" y="4867"/>
                </a:cubicBezTo>
                <a:cubicBezTo>
                  <a:pt x="1292" y="5009"/>
                  <a:pt x="1200" y="5108"/>
                  <a:pt x="1099" y="5221"/>
                </a:cubicBezTo>
                <a:cubicBezTo>
                  <a:pt x="928" y="5411"/>
                  <a:pt x="712" y="5583"/>
                  <a:pt x="588" y="5808"/>
                </a:cubicBezTo>
                <a:cubicBezTo>
                  <a:pt x="689" y="5814"/>
                  <a:pt x="779" y="5794"/>
                  <a:pt x="894" y="5756"/>
                </a:cubicBezTo>
                <a:cubicBezTo>
                  <a:pt x="1097" y="5688"/>
                  <a:pt x="1297" y="5605"/>
                  <a:pt x="1504" y="5550"/>
                </a:cubicBezTo>
                <a:cubicBezTo>
                  <a:pt x="1664" y="5507"/>
                  <a:pt x="1684" y="5520"/>
                  <a:pt x="1782" y="5590"/>
                </a:cubicBezTo>
                <a:cubicBezTo>
                  <a:pt x="1716" y="5760"/>
                  <a:pt x="1601" y="5893"/>
                  <a:pt x="1482" y="6031"/>
                </a:cubicBezTo>
                <a:cubicBezTo>
                  <a:pt x="1376" y="6154"/>
                  <a:pt x="1271" y="6275"/>
                  <a:pt x="1179" y="6409"/>
                </a:cubicBezTo>
                <a:cubicBezTo>
                  <a:pt x="1144" y="6460"/>
                  <a:pt x="1128" y="6510"/>
                  <a:pt x="1103" y="6565"/>
                </a:cubicBezTo>
                <a:cubicBezTo>
                  <a:pt x="1099" y="6573"/>
                  <a:pt x="1096" y="6581"/>
                  <a:pt x="1092" y="6589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4" name="Ink 1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45288" y="3570288"/>
            <a:ext cx="838200" cy="515937"/>
          </a:xfrm>
          <a:custGeom>
            <a:avLst/>
            <a:gdLst>
              <a:gd name="T0" fmla="*/ 0 w 2330"/>
              <a:gd name="T1" fmla="*/ 2147483647 h 1434"/>
              <a:gd name="T2" fmla="*/ 2147483647 w 2330"/>
              <a:gd name="T3" fmla="*/ 2147483647 h 1434"/>
              <a:gd name="T4" fmla="*/ 2147483647 w 2330"/>
              <a:gd name="T5" fmla="*/ 2147483647 h 1434"/>
              <a:gd name="T6" fmla="*/ 2147483647 w 2330"/>
              <a:gd name="T7" fmla="*/ 2147483647 h 1434"/>
              <a:gd name="T8" fmla="*/ 2147483647 w 2330"/>
              <a:gd name="T9" fmla="*/ 2147483647 h 1434"/>
              <a:gd name="T10" fmla="*/ 2147483647 w 2330"/>
              <a:gd name="T11" fmla="*/ 2147483647 h 1434"/>
              <a:gd name="T12" fmla="*/ 2147483647 w 2330"/>
              <a:gd name="T13" fmla="*/ 2147483647 h 1434"/>
              <a:gd name="T14" fmla="*/ 2147483647 w 2330"/>
              <a:gd name="T15" fmla="*/ 2147483647 h 1434"/>
              <a:gd name="T16" fmla="*/ 2147483647 w 2330"/>
              <a:gd name="T17" fmla="*/ 2147483647 h 1434"/>
              <a:gd name="T18" fmla="*/ 2147483647 w 2330"/>
              <a:gd name="T19" fmla="*/ 2147483647 h 1434"/>
              <a:gd name="T20" fmla="*/ 2147483647 w 2330"/>
              <a:gd name="T21" fmla="*/ 2147483647 h 1434"/>
              <a:gd name="T22" fmla="*/ 2147483647 w 2330"/>
              <a:gd name="T23" fmla="*/ 2147483647 h 1434"/>
              <a:gd name="T24" fmla="*/ 2147483647 w 2330"/>
              <a:gd name="T25" fmla="*/ 2147483647 h 1434"/>
              <a:gd name="T26" fmla="*/ 2147483647 w 2330"/>
              <a:gd name="T27" fmla="*/ 2147483647 h 1434"/>
              <a:gd name="T28" fmla="*/ 2147483647 w 2330"/>
              <a:gd name="T29" fmla="*/ 2147483647 h 1434"/>
              <a:gd name="T30" fmla="*/ 2147483647 w 2330"/>
              <a:gd name="T31" fmla="*/ 2147483647 h 1434"/>
              <a:gd name="T32" fmla="*/ 2147483647 w 2330"/>
              <a:gd name="T33" fmla="*/ 0 h 143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330"/>
              <a:gd name="T52" fmla="*/ 0 h 1434"/>
              <a:gd name="T53" fmla="*/ 2330 w 2330"/>
              <a:gd name="T54" fmla="*/ 1434 h 143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330" h="1434" extrusionOk="0">
                <a:moveTo>
                  <a:pt x="0" y="233"/>
                </a:moveTo>
                <a:cubicBezTo>
                  <a:pt x="52" y="262"/>
                  <a:pt x="61" y="266"/>
                  <a:pt x="135" y="248"/>
                </a:cubicBezTo>
                <a:cubicBezTo>
                  <a:pt x="285" y="212"/>
                  <a:pt x="509" y="110"/>
                  <a:pt x="664" y="155"/>
                </a:cubicBezTo>
                <a:cubicBezTo>
                  <a:pt x="750" y="180"/>
                  <a:pt x="684" y="294"/>
                  <a:pt x="661" y="338"/>
                </a:cubicBezTo>
                <a:cubicBezTo>
                  <a:pt x="589" y="476"/>
                  <a:pt x="496" y="603"/>
                  <a:pt x="412" y="734"/>
                </a:cubicBezTo>
                <a:cubicBezTo>
                  <a:pt x="331" y="859"/>
                  <a:pt x="242" y="992"/>
                  <a:pt x="204" y="1138"/>
                </a:cubicBezTo>
                <a:cubicBezTo>
                  <a:pt x="182" y="1225"/>
                  <a:pt x="185" y="1321"/>
                  <a:pt x="264" y="1377"/>
                </a:cubicBezTo>
                <a:cubicBezTo>
                  <a:pt x="401" y="1474"/>
                  <a:pt x="615" y="1432"/>
                  <a:pt x="762" y="1393"/>
                </a:cubicBezTo>
                <a:cubicBezTo>
                  <a:pt x="892" y="1359"/>
                  <a:pt x="1010" y="1291"/>
                  <a:pt x="1112" y="1203"/>
                </a:cubicBezTo>
                <a:cubicBezTo>
                  <a:pt x="1185" y="1132"/>
                  <a:pt x="1209" y="1108"/>
                  <a:pt x="1250" y="1054"/>
                </a:cubicBezTo>
              </a:path>
              <a:path w="2330" h="1434" extrusionOk="0">
                <a:moveTo>
                  <a:pt x="1384" y="165"/>
                </a:moveTo>
                <a:cubicBezTo>
                  <a:pt x="1323" y="200"/>
                  <a:pt x="1276" y="224"/>
                  <a:pt x="1238" y="293"/>
                </a:cubicBezTo>
                <a:cubicBezTo>
                  <a:pt x="1182" y="395"/>
                  <a:pt x="1154" y="524"/>
                  <a:pt x="1148" y="639"/>
                </a:cubicBezTo>
                <a:cubicBezTo>
                  <a:pt x="1136" y="872"/>
                  <a:pt x="1225" y="1129"/>
                  <a:pt x="1448" y="1236"/>
                </a:cubicBezTo>
                <a:cubicBezTo>
                  <a:pt x="1683" y="1348"/>
                  <a:pt x="1962" y="1242"/>
                  <a:pt x="2143" y="1079"/>
                </a:cubicBezTo>
                <a:cubicBezTo>
                  <a:pt x="2313" y="925"/>
                  <a:pt x="2373" y="699"/>
                  <a:pt x="2291" y="483"/>
                </a:cubicBezTo>
                <a:cubicBezTo>
                  <a:pt x="2173" y="174"/>
                  <a:pt x="1877" y="28"/>
                  <a:pt x="1569" y="0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5" name="Ink 2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829425" y="4535488"/>
            <a:ext cx="1163638" cy="1387475"/>
          </a:xfrm>
          <a:custGeom>
            <a:avLst/>
            <a:gdLst>
              <a:gd name="T0" fmla="*/ 2147483647 w 3233"/>
              <a:gd name="T1" fmla="*/ 2147483647 h 3855"/>
              <a:gd name="T2" fmla="*/ 2147483647 w 3233"/>
              <a:gd name="T3" fmla="*/ 2147483647 h 3855"/>
              <a:gd name="T4" fmla="*/ 2147483647 w 3233"/>
              <a:gd name="T5" fmla="*/ 2147483647 h 3855"/>
              <a:gd name="T6" fmla="*/ 2147483647 w 3233"/>
              <a:gd name="T7" fmla="*/ 2147483647 h 3855"/>
              <a:gd name="T8" fmla="*/ 2147483647 w 3233"/>
              <a:gd name="T9" fmla="*/ 2147483647 h 3855"/>
              <a:gd name="T10" fmla="*/ 2147483647 w 3233"/>
              <a:gd name="T11" fmla="*/ 2147483647 h 3855"/>
              <a:gd name="T12" fmla="*/ 2147483647 w 3233"/>
              <a:gd name="T13" fmla="*/ 2147483647 h 3855"/>
              <a:gd name="T14" fmla="*/ 2147483647 w 3233"/>
              <a:gd name="T15" fmla="*/ 2147483647 h 3855"/>
              <a:gd name="T16" fmla="*/ 2147483647 w 3233"/>
              <a:gd name="T17" fmla="*/ 2147483647 h 3855"/>
              <a:gd name="T18" fmla="*/ 2147483647 w 3233"/>
              <a:gd name="T19" fmla="*/ 2147483647 h 3855"/>
              <a:gd name="T20" fmla="*/ 2147483647 w 3233"/>
              <a:gd name="T21" fmla="*/ 2147483647 h 3855"/>
              <a:gd name="T22" fmla="*/ 2147483647 w 3233"/>
              <a:gd name="T23" fmla="*/ 2147483647 h 3855"/>
              <a:gd name="T24" fmla="*/ 2147483647 w 3233"/>
              <a:gd name="T25" fmla="*/ 2147483647 h 3855"/>
              <a:gd name="T26" fmla="*/ 2147483647 w 3233"/>
              <a:gd name="T27" fmla="*/ 2147483647 h 3855"/>
              <a:gd name="T28" fmla="*/ 2147483647 w 3233"/>
              <a:gd name="T29" fmla="*/ 2147483647 h 3855"/>
              <a:gd name="T30" fmla="*/ 2147483647 w 3233"/>
              <a:gd name="T31" fmla="*/ 2147483647 h 3855"/>
              <a:gd name="T32" fmla="*/ 2147483647 w 3233"/>
              <a:gd name="T33" fmla="*/ 2147483647 h 3855"/>
              <a:gd name="T34" fmla="*/ 2147483647 w 3233"/>
              <a:gd name="T35" fmla="*/ 2147483647 h 3855"/>
              <a:gd name="T36" fmla="*/ 2147483647 w 3233"/>
              <a:gd name="T37" fmla="*/ 2147483647 h 3855"/>
              <a:gd name="T38" fmla="*/ 2147483647 w 3233"/>
              <a:gd name="T39" fmla="*/ 2147483647 h 3855"/>
              <a:gd name="T40" fmla="*/ 2147483647 w 3233"/>
              <a:gd name="T41" fmla="*/ 2147483647 h 3855"/>
              <a:gd name="T42" fmla="*/ 2147483647 w 3233"/>
              <a:gd name="T43" fmla="*/ 2147483647 h 3855"/>
              <a:gd name="T44" fmla="*/ 2147483647 w 3233"/>
              <a:gd name="T45" fmla="*/ 2147483647 h 3855"/>
              <a:gd name="T46" fmla="*/ 2147483647 w 3233"/>
              <a:gd name="T47" fmla="*/ 2147483647 h 3855"/>
              <a:gd name="T48" fmla="*/ 2147483647 w 3233"/>
              <a:gd name="T49" fmla="*/ 2147483647 h 3855"/>
              <a:gd name="T50" fmla="*/ 2147483647 w 3233"/>
              <a:gd name="T51" fmla="*/ 2147483647 h 3855"/>
              <a:gd name="T52" fmla="*/ 2147483647 w 3233"/>
              <a:gd name="T53" fmla="*/ 2147483647 h 3855"/>
              <a:gd name="T54" fmla="*/ 2147483647 w 3233"/>
              <a:gd name="T55" fmla="*/ 2147483647 h 3855"/>
              <a:gd name="T56" fmla="*/ 2147483647 w 3233"/>
              <a:gd name="T57" fmla="*/ 2147483647 h 3855"/>
              <a:gd name="T58" fmla="*/ 2147483647 w 3233"/>
              <a:gd name="T59" fmla="*/ 2147483647 h 3855"/>
              <a:gd name="T60" fmla="*/ 2147483647 w 3233"/>
              <a:gd name="T61" fmla="*/ 2147483647 h 3855"/>
              <a:gd name="T62" fmla="*/ 2147483647 w 3233"/>
              <a:gd name="T63" fmla="*/ 2147483647 h 3855"/>
              <a:gd name="T64" fmla="*/ 2147483647 w 3233"/>
              <a:gd name="T65" fmla="*/ 2147483647 h 3855"/>
              <a:gd name="T66" fmla="*/ 2147483647 w 3233"/>
              <a:gd name="T67" fmla="*/ 2147483647 h 3855"/>
              <a:gd name="T68" fmla="*/ 2147483647 w 3233"/>
              <a:gd name="T69" fmla="*/ 2147483647 h 3855"/>
              <a:gd name="T70" fmla="*/ 2147483647 w 3233"/>
              <a:gd name="T71" fmla="*/ 2147483647 h 3855"/>
              <a:gd name="T72" fmla="*/ 2147483647 w 3233"/>
              <a:gd name="T73" fmla="*/ 2147483647 h 3855"/>
              <a:gd name="T74" fmla="*/ 2147483647 w 3233"/>
              <a:gd name="T75" fmla="*/ 2147483647 h 3855"/>
              <a:gd name="T76" fmla="*/ 2147483647 w 3233"/>
              <a:gd name="T77" fmla="*/ 2147483647 h 3855"/>
              <a:gd name="T78" fmla="*/ 2147483647 w 3233"/>
              <a:gd name="T79" fmla="*/ 2147483647 h 3855"/>
              <a:gd name="T80" fmla="*/ 2147483647 w 3233"/>
              <a:gd name="T81" fmla="*/ 2147483647 h 3855"/>
              <a:gd name="T82" fmla="*/ 2147483647 w 3233"/>
              <a:gd name="T83" fmla="*/ 2147483647 h 3855"/>
              <a:gd name="T84" fmla="*/ 2147483647 w 3233"/>
              <a:gd name="T85" fmla="*/ 2147483647 h 3855"/>
              <a:gd name="T86" fmla="*/ 2147483647 w 3233"/>
              <a:gd name="T87" fmla="*/ 2147483647 h 3855"/>
              <a:gd name="T88" fmla="*/ 2147483647 w 3233"/>
              <a:gd name="T89" fmla="*/ 2147483647 h 3855"/>
              <a:gd name="T90" fmla="*/ 2147483647 w 3233"/>
              <a:gd name="T91" fmla="*/ 2147483647 h 3855"/>
              <a:gd name="T92" fmla="*/ 2147483647 w 3233"/>
              <a:gd name="T93" fmla="*/ 2147483647 h 3855"/>
              <a:gd name="T94" fmla="*/ 2147483647 w 3233"/>
              <a:gd name="T95" fmla="*/ 2147483647 h 3855"/>
              <a:gd name="T96" fmla="*/ 2147483647 w 3233"/>
              <a:gd name="T97" fmla="*/ 2147483647 h 3855"/>
              <a:gd name="T98" fmla="*/ 2147483647 w 3233"/>
              <a:gd name="T99" fmla="*/ 2147483647 h 3855"/>
              <a:gd name="T100" fmla="*/ 2147483647 w 3233"/>
              <a:gd name="T101" fmla="*/ 2147483647 h 3855"/>
              <a:gd name="T102" fmla="*/ 2147483647 w 3233"/>
              <a:gd name="T103" fmla="*/ 2147483647 h 3855"/>
              <a:gd name="T104" fmla="*/ 2147483647 w 3233"/>
              <a:gd name="T105" fmla="*/ 2147483647 h 385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233"/>
              <a:gd name="T160" fmla="*/ 0 h 3855"/>
              <a:gd name="T161" fmla="*/ 3233 w 3233"/>
              <a:gd name="T162" fmla="*/ 3855 h 385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233" h="3855" extrusionOk="0">
                <a:moveTo>
                  <a:pt x="417" y="3"/>
                </a:moveTo>
                <a:cubicBezTo>
                  <a:pt x="366" y="18"/>
                  <a:pt x="351" y="13"/>
                  <a:pt x="307" y="56"/>
                </a:cubicBezTo>
                <a:cubicBezTo>
                  <a:pt x="191" y="170"/>
                  <a:pt x="120" y="342"/>
                  <a:pt x="73" y="495"/>
                </a:cubicBezTo>
                <a:cubicBezTo>
                  <a:pt x="-6" y="751"/>
                  <a:pt x="-51" y="1077"/>
                  <a:pt x="56" y="1332"/>
                </a:cubicBezTo>
                <a:cubicBezTo>
                  <a:pt x="135" y="1521"/>
                  <a:pt x="307" y="1600"/>
                  <a:pt x="504" y="1586"/>
                </a:cubicBezTo>
                <a:cubicBezTo>
                  <a:pt x="768" y="1568"/>
                  <a:pt x="1066" y="1401"/>
                  <a:pt x="1178" y="1154"/>
                </a:cubicBezTo>
                <a:cubicBezTo>
                  <a:pt x="1215" y="1073"/>
                  <a:pt x="1207" y="978"/>
                  <a:pt x="1108" y="955"/>
                </a:cubicBezTo>
                <a:cubicBezTo>
                  <a:pt x="991" y="927"/>
                  <a:pt x="859" y="1008"/>
                  <a:pt x="766" y="1066"/>
                </a:cubicBezTo>
                <a:cubicBezTo>
                  <a:pt x="643" y="1143"/>
                  <a:pt x="539" y="1240"/>
                  <a:pt x="449" y="1353"/>
                </a:cubicBezTo>
                <a:cubicBezTo>
                  <a:pt x="416" y="1394"/>
                  <a:pt x="343" y="1483"/>
                  <a:pt x="400" y="1530"/>
                </a:cubicBezTo>
                <a:cubicBezTo>
                  <a:pt x="452" y="1525"/>
                  <a:pt x="475" y="1521"/>
                  <a:pt x="509" y="1502"/>
                </a:cubicBezTo>
              </a:path>
              <a:path w="3233" h="3855" extrusionOk="0">
                <a:moveTo>
                  <a:pt x="1811" y="471"/>
                </a:moveTo>
                <a:cubicBezTo>
                  <a:pt x="1697" y="766"/>
                  <a:pt x="1602" y="1090"/>
                  <a:pt x="1636" y="1410"/>
                </a:cubicBezTo>
                <a:cubicBezTo>
                  <a:pt x="1650" y="1543"/>
                  <a:pt x="1697" y="1700"/>
                  <a:pt x="1839" y="1747"/>
                </a:cubicBezTo>
                <a:cubicBezTo>
                  <a:pt x="1984" y="1795"/>
                  <a:pt x="2159" y="1690"/>
                  <a:pt x="2267" y="1605"/>
                </a:cubicBezTo>
                <a:cubicBezTo>
                  <a:pt x="2423" y="1483"/>
                  <a:pt x="2557" y="1308"/>
                  <a:pt x="2614" y="1117"/>
                </a:cubicBezTo>
                <a:cubicBezTo>
                  <a:pt x="2668" y="934"/>
                  <a:pt x="2623" y="748"/>
                  <a:pt x="2468" y="629"/>
                </a:cubicBezTo>
                <a:cubicBezTo>
                  <a:pt x="2257" y="467"/>
                  <a:pt x="1936" y="453"/>
                  <a:pt x="1684" y="446"/>
                </a:cubicBezTo>
                <a:cubicBezTo>
                  <a:pt x="1590" y="447"/>
                  <a:pt x="1496" y="448"/>
                  <a:pt x="1402" y="449"/>
                </a:cubicBezTo>
              </a:path>
              <a:path w="3233" h="3855" extrusionOk="0">
                <a:moveTo>
                  <a:pt x="1389" y="795"/>
                </a:moveTo>
                <a:cubicBezTo>
                  <a:pt x="1520" y="718"/>
                  <a:pt x="1631" y="651"/>
                  <a:pt x="1735" y="541"/>
                </a:cubicBezTo>
                <a:cubicBezTo>
                  <a:pt x="1673" y="470"/>
                  <a:pt x="1665" y="465"/>
                  <a:pt x="1526" y="491"/>
                </a:cubicBezTo>
                <a:cubicBezTo>
                  <a:pt x="1208" y="549"/>
                  <a:pt x="885" y="692"/>
                  <a:pt x="618" y="874"/>
                </a:cubicBezTo>
                <a:cubicBezTo>
                  <a:pt x="524" y="938"/>
                  <a:pt x="495" y="970"/>
                  <a:pt x="468" y="1068"/>
                </a:cubicBezTo>
                <a:cubicBezTo>
                  <a:pt x="598" y="1148"/>
                  <a:pt x="732" y="1141"/>
                  <a:pt x="886" y="1143"/>
                </a:cubicBezTo>
                <a:cubicBezTo>
                  <a:pt x="1124" y="1146"/>
                  <a:pt x="1403" y="1101"/>
                  <a:pt x="1633" y="1178"/>
                </a:cubicBezTo>
                <a:cubicBezTo>
                  <a:pt x="1741" y="1214"/>
                  <a:pt x="1744" y="1293"/>
                  <a:pt x="1702" y="1384"/>
                </a:cubicBezTo>
                <a:cubicBezTo>
                  <a:pt x="1664" y="1466"/>
                  <a:pt x="1615" y="1518"/>
                  <a:pt x="1602" y="1608"/>
                </a:cubicBezTo>
                <a:cubicBezTo>
                  <a:pt x="1696" y="1646"/>
                  <a:pt x="1745" y="1656"/>
                  <a:pt x="1859" y="1646"/>
                </a:cubicBezTo>
                <a:cubicBezTo>
                  <a:pt x="1965" y="1637"/>
                  <a:pt x="2114" y="1621"/>
                  <a:pt x="2208" y="1565"/>
                </a:cubicBezTo>
                <a:cubicBezTo>
                  <a:pt x="2231" y="1552"/>
                  <a:pt x="2244" y="1553"/>
                  <a:pt x="2231" y="1537"/>
                </a:cubicBezTo>
              </a:path>
              <a:path w="3233" h="3855" extrusionOk="0">
                <a:moveTo>
                  <a:pt x="63" y="2375"/>
                </a:moveTo>
                <a:cubicBezTo>
                  <a:pt x="88" y="2474"/>
                  <a:pt x="115" y="2572"/>
                  <a:pt x="133" y="2673"/>
                </a:cubicBezTo>
                <a:cubicBezTo>
                  <a:pt x="158" y="2812"/>
                  <a:pt x="173" y="2952"/>
                  <a:pt x="179" y="3093"/>
                </a:cubicBezTo>
                <a:cubicBezTo>
                  <a:pt x="187" y="3291"/>
                  <a:pt x="174" y="3486"/>
                  <a:pt x="164" y="3683"/>
                </a:cubicBezTo>
                <a:cubicBezTo>
                  <a:pt x="161" y="3742"/>
                  <a:pt x="153" y="3796"/>
                  <a:pt x="150" y="3854"/>
                </a:cubicBezTo>
              </a:path>
              <a:path w="3233" h="3855" extrusionOk="0">
                <a:moveTo>
                  <a:pt x="891" y="2546"/>
                </a:moveTo>
                <a:cubicBezTo>
                  <a:pt x="995" y="2476"/>
                  <a:pt x="1093" y="2416"/>
                  <a:pt x="1213" y="2377"/>
                </a:cubicBezTo>
                <a:cubicBezTo>
                  <a:pt x="1293" y="2351"/>
                  <a:pt x="1486" y="2296"/>
                  <a:pt x="1552" y="2384"/>
                </a:cubicBezTo>
                <a:cubicBezTo>
                  <a:pt x="1610" y="2461"/>
                  <a:pt x="1546" y="2574"/>
                  <a:pt x="1510" y="2644"/>
                </a:cubicBezTo>
                <a:cubicBezTo>
                  <a:pt x="1392" y="2876"/>
                  <a:pt x="1119" y="3109"/>
                  <a:pt x="1092" y="3377"/>
                </a:cubicBezTo>
                <a:cubicBezTo>
                  <a:pt x="1083" y="3465"/>
                  <a:pt x="1139" y="3495"/>
                  <a:pt x="1214" y="3510"/>
                </a:cubicBezTo>
                <a:cubicBezTo>
                  <a:pt x="1334" y="3534"/>
                  <a:pt x="1461" y="3468"/>
                  <a:pt x="1566" y="3423"/>
                </a:cubicBezTo>
                <a:cubicBezTo>
                  <a:pt x="1739" y="3348"/>
                  <a:pt x="1893" y="3249"/>
                  <a:pt x="2051" y="3148"/>
                </a:cubicBezTo>
                <a:cubicBezTo>
                  <a:pt x="2219" y="3041"/>
                  <a:pt x="2383" y="2926"/>
                  <a:pt x="2534" y="2796"/>
                </a:cubicBezTo>
                <a:cubicBezTo>
                  <a:pt x="2549" y="2783"/>
                  <a:pt x="2563" y="2770"/>
                  <a:pt x="2578" y="2757"/>
                </a:cubicBezTo>
                <a:cubicBezTo>
                  <a:pt x="2537" y="2787"/>
                  <a:pt x="2546" y="2771"/>
                  <a:pt x="2517" y="2812"/>
                </a:cubicBezTo>
                <a:cubicBezTo>
                  <a:pt x="2452" y="2903"/>
                  <a:pt x="2360" y="3085"/>
                  <a:pt x="2466" y="3181"/>
                </a:cubicBezTo>
                <a:cubicBezTo>
                  <a:pt x="2548" y="3256"/>
                  <a:pt x="2693" y="3207"/>
                  <a:pt x="2779" y="3171"/>
                </a:cubicBezTo>
                <a:cubicBezTo>
                  <a:pt x="2948" y="3100"/>
                  <a:pt x="3126" y="2963"/>
                  <a:pt x="3204" y="2794"/>
                </a:cubicBezTo>
                <a:cubicBezTo>
                  <a:pt x="3263" y="2665"/>
                  <a:pt x="3229" y="2539"/>
                  <a:pt x="3115" y="2456"/>
                </a:cubicBezTo>
                <a:cubicBezTo>
                  <a:pt x="2948" y="2334"/>
                  <a:pt x="2691" y="2317"/>
                  <a:pt x="2494" y="2294"/>
                </a:cubicBezTo>
                <a:cubicBezTo>
                  <a:pt x="2421" y="2287"/>
                  <a:pt x="2349" y="2280"/>
                  <a:pt x="2276" y="2273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6" name="Ink 2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62125" y="1076325"/>
            <a:ext cx="533400" cy="2149475"/>
          </a:xfrm>
          <a:custGeom>
            <a:avLst/>
            <a:gdLst>
              <a:gd name="T0" fmla="*/ 2147483647 w 1482"/>
              <a:gd name="T1" fmla="*/ 2147483647 h 5972"/>
              <a:gd name="T2" fmla="*/ 2147483647 w 1482"/>
              <a:gd name="T3" fmla="*/ 2147483647 h 5972"/>
              <a:gd name="T4" fmla="*/ 2147483647 w 1482"/>
              <a:gd name="T5" fmla="*/ 2147483647 h 5972"/>
              <a:gd name="T6" fmla="*/ 2147483647 w 1482"/>
              <a:gd name="T7" fmla="*/ 2147483647 h 5972"/>
              <a:gd name="T8" fmla="*/ 2147483647 w 1482"/>
              <a:gd name="T9" fmla="*/ 2147483647 h 5972"/>
              <a:gd name="T10" fmla="*/ 2147483647 w 1482"/>
              <a:gd name="T11" fmla="*/ 2147483647 h 5972"/>
              <a:gd name="T12" fmla="*/ 2147483647 w 1482"/>
              <a:gd name="T13" fmla="*/ 2147483647 h 5972"/>
              <a:gd name="T14" fmla="*/ 2147483647 w 1482"/>
              <a:gd name="T15" fmla="*/ 2147483647 h 5972"/>
              <a:gd name="T16" fmla="*/ 2147483647 w 1482"/>
              <a:gd name="T17" fmla="*/ 2147483647 h 5972"/>
              <a:gd name="T18" fmla="*/ 2147483647 w 1482"/>
              <a:gd name="T19" fmla="*/ 2147483647 h 5972"/>
              <a:gd name="T20" fmla="*/ 2147483647 w 1482"/>
              <a:gd name="T21" fmla="*/ 2147483647 h 5972"/>
              <a:gd name="T22" fmla="*/ 2147483647 w 1482"/>
              <a:gd name="T23" fmla="*/ 2147483647 h 5972"/>
              <a:gd name="T24" fmla="*/ 2147483647 w 1482"/>
              <a:gd name="T25" fmla="*/ 2147483647 h 5972"/>
              <a:gd name="T26" fmla="*/ 2147483647 w 1482"/>
              <a:gd name="T27" fmla="*/ 2147483647 h 5972"/>
              <a:gd name="T28" fmla="*/ 2147483647 w 1482"/>
              <a:gd name="T29" fmla="*/ 2147483647 h 5972"/>
              <a:gd name="T30" fmla="*/ 2147483647 w 1482"/>
              <a:gd name="T31" fmla="*/ 2147483647 h 5972"/>
              <a:gd name="T32" fmla="*/ 2147483647 w 1482"/>
              <a:gd name="T33" fmla="*/ 2147483647 h 5972"/>
              <a:gd name="T34" fmla="*/ 2147483647 w 1482"/>
              <a:gd name="T35" fmla="*/ 2147483647 h 5972"/>
              <a:gd name="T36" fmla="*/ 2147483647 w 1482"/>
              <a:gd name="T37" fmla="*/ 2147483647 h 5972"/>
              <a:gd name="T38" fmla="*/ 2147483647 w 1482"/>
              <a:gd name="T39" fmla="*/ 2147483647 h 5972"/>
              <a:gd name="T40" fmla="*/ 2147483647 w 1482"/>
              <a:gd name="T41" fmla="*/ 2147483647 h 5972"/>
              <a:gd name="T42" fmla="*/ 2147483647 w 1482"/>
              <a:gd name="T43" fmla="*/ 2147483647 h 5972"/>
              <a:gd name="T44" fmla="*/ 2147483647 w 1482"/>
              <a:gd name="T45" fmla="*/ 2147483647 h 5972"/>
              <a:gd name="T46" fmla="*/ 2147483647 w 1482"/>
              <a:gd name="T47" fmla="*/ 2147483647 h 5972"/>
              <a:gd name="T48" fmla="*/ 2147483647 w 1482"/>
              <a:gd name="T49" fmla="*/ 2147483647 h 5972"/>
              <a:gd name="T50" fmla="*/ 2147483647 w 1482"/>
              <a:gd name="T51" fmla="*/ 2147483647 h 5972"/>
              <a:gd name="T52" fmla="*/ 2147483647 w 1482"/>
              <a:gd name="T53" fmla="*/ 2147483647 h 5972"/>
              <a:gd name="T54" fmla="*/ 2147483647 w 1482"/>
              <a:gd name="T55" fmla="*/ 2147483647 h 5972"/>
              <a:gd name="T56" fmla="*/ 2147483647 w 1482"/>
              <a:gd name="T57" fmla="*/ 2147483647 h 5972"/>
              <a:gd name="T58" fmla="*/ 2147483647 w 1482"/>
              <a:gd name="T59" fmla="*/ 2147483647 h 5972"/>
              <a:gd name="T60" fmla="*/ 2147483647 w 1482"/>
              <a:gd name="T61" fmla="*/ 2147483647 h 5972"/>
              <a:gd name="T62" fmla="*/ 2147483647 w 1482"/>
              <a:gd name="T63" fmla="*/ 2147483647 h 5972"/>
              <a:gd name="T64" fmla="*/ 2147483647 w 1482"/>
              <a:gd name="T65" fmla="*/ 2147483647 h 5972"/>
              <a:gd name="T66" fmla="*/ 2147483647 w 1482"/>
              <a:gd name="T67" fmla="*/ 2147483647 h 5972"/>
              <a:gd name="T68" fmla="*/ 2147483647 w 1482"/>
              <a:gd name="T69" fmla="*/ 2147483647 h 5972"/>
              <a:gd name="T70" fmla="*/ 2147483647 w 1482"/>
              <a:gd name="T71" fmla="*/ 2147483647 h 5972"/>
              <a:gd name="T72" fmla="*/ 2147483647 w 1482"/>
              <a:gd name="T73" fmla="*/ 2147483647 h 5972"/>
              <a:gd name="T74" fmla="*/ 2147483647 w 1482"/>
              <a:gd name="T75" fmla="*/ 2147483647 h 59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482"/>
              <a:gd name="T115" fmla="*/ 0 h 5972"/>
              <a:gd name="T116" fmla="*/ 1482 w 1482"/>
              <a:gd name="T117" fmla="*/ 5972 h 59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482" h="5972" extrusionOk="0">
                <a:moveTo>
                  <a:pt x="1088" y="1844"/>
                </a:moveTo>
                <a:cubicBezTo>
                  <a:pt x="1110" y="1819"/>
                  <a:pt x="1107" y="1816"/>
                  <a:pt x="1116" y="1795"/>
                </a:cubicBezTo>
                <a:cubicBezTo>
                  <a:pt x="1070" y="1788"/>
                  <a:pt x="1027" y="1784"/>
                  <a:pt x="978" y="1784"/>
                </a:cubicBezTo>
                <a:cubicBezTo>
                  <a:pt x="889" y="1784"/>
                  <a:pt x="801" y="1788"/>
                  <a:pt x="712" y="1788"/>
                </a:cubicBezTo>
                <a:cubicBezTo>
                  <a:pt x="618" y="1788"/>
                  <a:pt x="523" y="1787"/>
                  <a:pt x="429" y="1781"/>
                </a:cubicBezTo>
                <a:cubicBezTo>
                  <a:pt x="383" y="1778"/>
                  <a:pt x="317" y="1759"/>
                  <a:pt x="271" y="1770"/>
                </a:cubicBezTo>
                <a:cubicBezTo>
                  <a:pt x="227" y="1781"/>
                  <a:pt x="220" y="1816"/>
                  <a:pt x="205" y="1853"/>
                </a:cubicBezTo>
                <a:cubicBezTo>
                  <a:pt x="160" y="1964"/>
                  <a:pt x="126" y="2193"/>
                  <a:pt x="213" y="2292"/>
                </a:cubicBezTo>
                <a:cubicBezTo>
                  <a:pt x="257" y="2342"/>
                  <a:pt x="330" y="2346"/>
                  <a:pt x="392" y="2346"/>
                </a:cubicBezTo>
                <a:cubicBezTo>
                  <a:pt x="606" y="2347"/>
                  <a:pt x="786" y="2358"/>
                  <a:pt x="965" y="2491"/>
                </a:cubicBezTo>
                <a:cubicBezTo>
                  <a:pt x="1048" y="2553"/>
                  <a:pt x="1142" y="2645"/>
                  <a:pt x="1161" y="2752"/>
                </a:cubicBezTo>
                <a:cubicBezTo>
                  <a:pt x="1179" y="2852"/>
                  <a:pt x="1098" y="2926"/>
                  <a:pt x="1021" y="2974"/>
                </a:cubicBezTo>
                <a:cubicBezTo>
                  <a:pt x="924" y="3034"/>
                  <a:pt x="810" y="3067"/>
                  <a:pt x="698" y="3086"/>
                </a:cubicBezTo>
                <a:cubicBezTo>
                  <a:pt x="590" y="3104"/>
                  <a:pt x="475" y="3105"/>
                  <a:pt x="367" y="3083"/>
                </a:cubicBezTo>
                <a:cubicBezTo>
                  <a:pt x="298" y="3069"/>
                  <a:pt x="223" y="3045"/>
                  <a:pt x="167" y="3001"/>
                </a:cubicBezTo>
                <a:cubicBezTo>
                  <a:pt x="141" y="2981"/>
                  <a:pt x="114" y="2966"/>
                  <a:pt x="122" y="2934"/>
                </a:cubicBezTo>
                <a:cubicBezTo>
                  <a:pt x="127" y="2915"/>
                  <a:pt x="182" y="2906"/>
                  <a:pt x="193" y="2899"/>
                </a:cubicBezTo>
              </a:path>
              <a:path w="1482" h="5972" extrusionOk="0">
                <a:moveTo>
                  <a:pt x="446" y="737"/>
                </a:moveTo>
                <a:cubicBezTo>
                  <a:pt x="432" y="763"/>
                  <a:pt x="434" y="773"/>
                  <a:pt x="447" y="801"/>
                </a:cubicBezTo>
                <a:cubicBezTo>
                  <a:pt x="458" y="824"/>
                  <a:pt x="467" y="848"/>
                  <a:pt x="478" y="870"/>
                </a:cubicBezTo>
                <a:cubicBezTo>
                  <a:pt x="480" y="874"/>
                  <a:pt x="483" y="878"/>
                  <a:pt x="485" y="882"/>
                </a:cubicBezTo>
                <a:cubicBezTo>
                  <a:pt x="462" y="868"/>
                  <a:pt x="449" y="850"/>
                  <a:pt x="433" y="827"/>
                </a:cubicBezTo>
                <a:cubicBezTo>
                  <a:pt x="412" y="797"/>
                  <a:pt x="384" y="757"/>
                  <a:pt x="387" y="718"/>
                </a:cubicBezTo>
                <a:cubicBezTo>
                  <a:pt x="389" y="689"/>
                  <a:pt x="420" y="667"/>
                  <a:pt x="442" y="653"/>
                </a:cubicBezTo>
                <a:cubicBezTo>
                  <a:pt x="476" y="632"/>
                  <a:pt x="514" y="619"/>
                  <a:pt x="551" y="606"/>
                </a:cubicBezTo>
                <a:cubicBezTo>
                  <a:pt x="582" y="595"/>
                  <a:pt x="606" y="582"/>
                  <a:pt x="631" y="567"/>
                </a:cubicBezTo>
                <a:cubicBezTo>
                  <a:pt x="656" y="552"/>
                  <a:pt x="681" y="537"/>
                  <a:pt x="706" y="521"/>
                </a:cubicBezTo>
              </a:path>
              <a:path w="1482" h="5972" extrusionOk="0">
                <a:moveTo>
                  <a:pt x="960" y="373"/>
                </a:moveTo>
                <a:cubicBezTo>
                  <a:pt x="953" y="401"/>
                  <a:pt x="941" y="432"/>
                  <a:pt x="928" y="458"/>
                </a:cubicBezTo>
                <a:cubicBezTo>
                  <a:pt x="903" y="509"/>
                  <a:pt x="886" y="561"/>
                  <a:pt x="869" y="616"/>
                </a:cubicBezTo>
                <a:cubicBezTo>
                  <a:pt x="854" y="664"/>
                  <a:pt x="837" y="714"/>
                  <a:pt x="829" y="764"/>
                </a:cubicBezTo>
                <a:cubicBezTo>
                  <a:pt x="827" y="783"/>
                  <a:pt x="826" y="788"/>
                  <a:pt x="830" y="799"/>
                </a:cubicBezTo>
                <a:cubicBezTo>
                  <a:pt x="839" y="780"/>
                  <a:pt x="850" y="762"/>
                  <a:pt x="860" y="743"/>
                </a:cubicBezTo>
              </a:path>
              <a:path w="1482" h="5972" extrusionOk="0">
                <a:moveTo>
                  <a:pt x="847" y="115"/>
                </a:moveTo>
                <a:cubicBezTo>
                  <a:pt x="771" y="48"/>
                  <a:pt x="702" y="-1"/>
                  <a:pt x="594" y="0"/>
                </a:cubicBezTo>
                <a:cubicBezTo>
                  <a:pt x="475" y="1"/>
                  <a:pt x="353" y="72"/>
                  <a:pt x="269" y="152"/>
                </a:cubicBezTo>
                <a:cubicBezTo>
                  <a:pt x="68" y="342"/>
                  <a:pt x="-55" y="668"/>
                  <a:pt x="20" y="940"/>
                </a:cubicBezTo>
                <a:cubicBezTo>
                  <a:pt x="63" y="1098"/>
                  <a:pt x="187" y="1213"/>
                  <a:pt x="342" y="1259"/>
                </a:cubicBezTo>
                <a:cubicBezTo>
                  <a:pt x="576" y="1329"/>
                  <a:pt x="847" y="1260"/>
                  <a:pt x="1058" y="1153"/>
                </a:cubicBezTo>
                <a:cubicBezTo>
                  <a:pt x="1251" y="1055"/>
                  <a:pt x="1466" y="873"/>
                  <a:pt x="1481" y="639"/>
                </a:cubicBezTo>
                <a:cubicBezTo>
                  <a:pt x="1492" y="462"/>
                  <a:pt x="1370" y="309"/>
                  <a:pt x="1227" y="222"/>
                </a:cubicBezTo>
                <a:cubicBezTo>
                  <a:pt x="1069" y="126"/>
                  <a:pt x="871" y="96"/>
                  <a:pt x="689" y="118"/>
                </a:cubicBezTo>
                <a:cubicBezTo>
                  <a:pt x="605" y="128"/>
                  <a:pt x="549" y="155"/>
                  <a:pt x="485" y="201"/>
                </a:cubicBezTo>
              </a:path>
              <a:path w="1482" h="5972" extrusionOk="0">
                <a:moveTo>
                  <a:pt x="958" y="2350"/>
                </a:moveTo>
                <a:cubicBezTo>
                  <a:pt x="1016" y="2241"/>
                  <a:pt x="1078" y="2138"/>
                  <a:pt x="1111" y="2018"/>
                </a:cubicBezTo>
                <a:cubicBezTo>
                  <a:pt x="1122" y="1979"/>
                  <a:pt x="1131" y="1894"/>
                  <a:pt x="1067" y="1888"/>
                </a:cubicBezTo>
                <a:cubicBezTo>
                  <a:pt x="944" y="1876"/>
                  <a:pt x="825" y="2010"/>
                  <a:pt x="750" y="2087"/>
                </a:cubicBezTo>
                <a:cubicBezTo>
                  <a:pt x="524" y="2321"/>
                  <a:pt x="303" y="2616"/>
                  <a:pt x="181" y="2919"/>
                </a:cubicBezTo>
                <a:cubicBezTo>
                  <a:pt x="152" y="2991"/>
                  <a:pt x="106" y="3114"/>
                  <a:pt x="204" y="3155"/>
                </a:cubicBezTo>
                <a:cubicBezTo>
                  <a:pt x="321" y="3203"/>
                  <a:pt x="476" y="3146"/>
                  <a:pt x="595" y="3137"/>
                </a:cubicBezTo>
                <a:cubicBezTo>
                  <a:pt x="670" y="3132"/>
                  <a:pt x="766" y="3134"/>
                  <a:pt x="779" y="3228"/>
                </a:cubicBezTo>
                <a:cubicBezTo>
                  <a:pt x="791" y="3322"/>
                  <a:pt x="728" y="3449"/>
                  <a:pt x="688" y="3529"/>
                </a:cubicBezTo>
                <a:cubicBezTo>
                  <a:pt x="649" y="3606"/>
                  <a:pt x="598" y="3675"/>
                  <a:pt x="549" y="3746"/>
                </a:cubicBezTo>
              </a:path>
              <a:path w="1482" h="5972" extrusionOk="0">
                <a:moveTo>
                  <a:pt x="230" y="4480"/>
                </a:moveTo>
                <a:cubicBezTo>
                  <a:pt x="182" y="4525"/>
                  <a:pt x="156" y="4563"/>
                  <a:pt x="141" y="4631"/>
                </a:cubicBezTo>
                <a:cubicBezTo>
                  <a:pt x="123" y="4716"/>
                  <a:pt x="138" y="4810"/>
                  <a:pt x="181" y="4886"/>
                </a:cubicBezTo>
                <a:cubicBezTo>
                  <a:pt x="243" y="4995"/>
                  <a:pt x="373" y="5048"/>
                  <a:pt x="495" y="5028"/>
                </a:cubicBezTo>
                <a:cubicBezTo>
                  <a:pt x="604" y="5010"/>
                  <a:pt x="715" y="4933"/>
                  <a:pt x="777" y="4843"/>
                </a:cubicBezTo>
                <a:cubicBezTo>
                  <a:pt x="850" y="4736"/>
                  <a:pt x="876" y="4611"/>
                  <a:pt x="874" y="4484"/>
                </a:cubicBezTo>
                <a:cubicBezTo>
                  <a:pt x="873" y="4406"/>
                  <a:pt x="859" y="4292"/>
                  <a:pt x="803" y="4231"/>
                </a:cubicBezTo>
                <a:cubicBezTo>
                  <a:pt x="796" y="4228"/>
                  <a:pt x="789" y="4225"/>
                  <a:pt x="782" y="4222"/>
                </a:cubicBezTo>
                <a:cubicBezTo>
                  <a:pt x="745" y="4285"/>
                  <a:pt x="733" y="4334"/>
                  <a:pt x="725" y="4427"/>
                </a:cubicBezTo>
                <a:cubicBezTo>
                  <a:pt x="711" y="4592"/>
                  <a:pt x="711" y="4757"/>
                  <a:pt x="705" y="4922"/>
                </a:cubicBezTo>
                <a:cubicBezTo>
                  <a:pt x="700" y="5074"/>
                  <a:pt x="693" y="5227"/>
                  <a:pt x="685" y="5379"/>
                </a:cubicBezTo>
                <a:cubicBezTo>
                  <a:pt x="682" y="5437"/>
                  <a:pt x="655" y="5550"/>
                  <a:pt x="674" y="5607"/>
                </a:cubicBezTo>
                <a:cubicBezTo>
                  <a:pt x="684" y="5638"/>
                  <a:pt x="682" y="5608"/>
                  <a:pt x="691" y="5600"/>
                </a:cubicBezTo>
                <a:cubicBezTo>
                  <a:pt x="692" y="5596"/>
                  <a:pt x="693" y="5592"/>
                  <a:pt x="694" y="5588"/>
                </a:cubicBezTo>
              </a:path>
              <a:path w="1482" h="5972" extrusionOk="0">
                <a:moveTo>
                  <a:pt x="938" y="4021"/>
                </a:moveTo>
                <a:cubicBezTo>
                  <a:pt x="912" y="4118"/>
                  <a:pt x="880" y="4193"/>
                  <a:pt x="830" y="4285"/>
                </a:cubicBezTo>
                <a:cubicBezTo>
                  <a:pt x="736" y="4461"/>
                  <a:pt x="629" y="4636"/>
                  <a:pt x="559" y="4823"/>
                </a:cubicBezTo>
                <a:cubicBezTo>
                  <a:pt x="539" y="4887"/>
                  <a:pt x="531" y="4901"/>
                  <a:pt x="537" y="4942"/>
                </a:cubicBezTo>
                <a:cubicBezTo>
                  <a:pt x="604" y="4957"/>
                  <a:pt x="628" y="4960"/>
                  <a:pt x="707" y="4929"/>
                </a:cubicBezTo>
                <a:cubicBezTo>
                  <a:pt x="774" y="4903"/>
                  <a:pt x="821" y="4887"/>
                  <a:pt x="888" y="4879"/>
                </a:cubicBezTo>
                <a:cubicBezTo>
                  <a:pt x="873" y="4967"/>
                  <a:pt x="850" y="5031"/>
                  <a:pt x="802" y="5117"/>
                </a:cubicBezTo>
                <a:cubicBezTo>
                  <a:pt x="693" y="5311"/>
                  <a:pt x="560" y="5500"/>
                  <a:pt x="418" y="5671"/>
                </a:cubicBezTo>
                <a:cubicBezTo>
                  <a:pt x="354" y="5748"/>
                  <a:pt x="295" y="5817"/>
                  <a:pt x="259" y="5912"/>
                </a:cubicBezTo>
                <a:cubicBezTo>
                  <a:pt x="253" y="5932"/>
                  <a:pt x="247" y="5951"/>
                  <a:pt x="241" y="5971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7" name="Ink 2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46250" y="3757613"/>
            <a:ext cx="469900" cy="1477962"/>
          </a:xfrm>
          <a:custGeom>
            <a:avLst/>
            <a:gdLst>
              <a:gd name="T0" fmla="*/ 2147483647 w 1304"/>
              <a:gd name="T1" fmla="*/ 2147483647 h 4107"/>
              <a:gd name="T2" fmla="*/ 2147483647 w 1304"/>
              <a:gd name="T3" fmla="*/ 2147483647 h 4107"/>
              <a:gd name="T4" fmla="*/ 2147483647 w 1304"/>
              <a:gd name="T5" fmla="*/ 0 h 4107"/>
              <a:gd name="T6" fmla="*/ 2147483647 w 1304"/>
              <a:gd name="T7" fmla="*/ 2147483647 h 4107"/>
              <a:gd name="T8" fmla="*/ 2147483647 w 1304"/>
              <a:gd name="T9" fmla="*/ 2147483647 h 4107"/>
              <a:gd name="T10" fmla="*/ 2147483647 w 1304"/>
              <a:gd name="T11" fmla="*/ 2147483647 h 4107"/>
              <a:gd name="T12" fmla="*/ 2147483647 w 1304"/>
              <a:gd name="T13" fmla="*/ 2147483647 h 4107"/>
              <a:gd name="T14" fmla="*/ 2147483647 w 1304"/>
              <a:gd name="T15" fmla="*/ 2147483647 h 4107"/>
              <a:gd name="T16" fmla="*/ 2147483647 w 1304"/>
              <a:gd name="T17" fmla="*/ 2147483647 h 4107"/>
              <a:gd name="T18" fmla="*/ 2147483647 w 1304"/>
              <a:gd name="T19" fmla="*/ 2147483647 h 4107"/>
              <a:gd name="T20" fmla="*/ 2147483647 w 1304"/>
              <a:gd name="T21" fmla="*/ 2147483647 h 4107"/>
              <a:gd name="T22" fmla="*/ 2147483647 w 1304"/>
              <a:gd name="T23" fmla="*/ 2147483647 h 4107"/>
              <a:gd name="T24" fmla="*/ 2147483647 w 1304"/>
              <a:gd name="T25" fmla="*/ 2147483647 h 4107"/>
              <a:gd name="T26" fmla="*/ 2147483647 w 1304"/>
              <a:gd name="T27" fmla="*/ 2147483647 h 4107"/>
              <a:gd name="T28" fmla="*/ 2147483647 w 1304"/>
              <a:gd name="T29" fmla="*/ 2147483647 h 4107"/>
              <a:gd name="T30" fmla="*/ 2147483647 w 1304"/>
              <a:gd name="T31" fmla="*/ 2147483647 h 4107"/>
              <a:gd name="T32" fmla="*/ 2147483647 w 1304"/>
              <a:gd name="T33" fmla="*/ 2147483647 h 4107"/>
              <a:gd name="T34" fmla="*/ 2147483647 w 1304"/>
              <a:gd name="T35" fmla="*/ 2147483647 h 4107"/>
              <a:gd name="T36" fmla="*/ 2147483647 w 1304"/>
              <a:gd name="T37" fmla="*/ 2147483647 h 4107"/>
              <a:gd name="T38" fmla="*/ 2147483647 w 1304"/>
              <a:gd name="T39" fmla="*/ 2147483647 h 4107"/>
              <a:gd name="T40" fmla="*/ 2147483647 w 1304"/>
              <a:gd name="T41" fmla="*/ 2147483647 h 4107"/>
              <a:gd name="T42" fmla="*/ 2147483647 w 1304"/>
              <a:gd name="T43" fmla="*/ 2147483647 h 4107"/>
              <a:gd name="T44" fmla="*/ 2147483647 w 1304"/>
              <a:gd name="T45" fmla="*/ 2147483647 h 4107"/>
              <a:gd name="T46" fmla="*/ 2147483647 w 1304"/>
              <a:gd name="T47" fmla="*/ 2147483647 h 4107"/>
              <a:gd name="T48" fmla="*/ 2147483647 w 1304"/>
              <a:gd name="T49" fmla="*/ 2147483647 h 4107"/>
              <a:gd name="T50" fmla="*/ 2147483647 w 1304"/>
              <a:gd name="T51" fmla="*/ 2147483647 h 4107"/>
              <a:gd name="T52" fmla="*/ 2147483647 w 1304"/>
              <a:gd name="T53" fmla="*/ 2147483647 h 4107"/>
              <a:gd name="T54" fmla="*/ 2147483647 w 1304"/>
              <a:gd name="T55" fmla="*/ 2147483647 h 4107"/>
              <a:gd name="T56" fmla="*/ 2147483647 w 1304"/>
              <a:gd name="T57" fmla="*/ 2147483647 h 4107"/>
              <a:gd name="T58" fmla="*/ 2147483647 w 1304"/>
              <a:gd name="T59" fmla="*/ 2147483647 h 4107"/>
              <a:gd name="T60" fmla="*/ 2147483647 w 1304"/>
              <a:gd name="T61" fmla="*/ 2147483647 h 4107"/>
              <a:gd name="T62" fmla="*/ 2147483647 w 1304"/>
              <a:gd name="T63" fmla="*/ 2147483647 h 4107"/>
              <a:gd name="T64" fmla="*/ 2147483647 w 1304"/>
              <a:gd name="T65" fmla="*/ 2147483647 h 4107"/>
              <a:gd name="T66" fmla="*/ 2147483647 w 1304"/>
              <a:gd name="T67" fmla="*/ 2147483647 h 4107"/>
              <a:gd name="T68" fmla="*/ 2147483647 w 1304"/>
              <a:gd name="T69" fmla="*/ 2147483647 h 4107"/>
              <a:gd name="T70" fmla="*/ 2147483647 w 1304"/>
              <a:gd name="T71" fmla="*/ 2147483647 h 4107"/>
              <a:gd name="T72" fmla="*/ 2147483647 w 1304"/>
              <a:gd name="T73" fmla="*/ 2147483647 h 4107"/>
              <a:gd name="T74" fmla="*/ 2147483647 w 1304"/>
              <a:gd name="T75" fmla="*/ 2147483647 h 4107"/>
              <a:gd name="T76" fmla="*/ 2147483647 w 1304"/>
              <a:gd name="T77" fmla="*/ 2147483647 h 410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304"/>
              <a:gd name="T118" fmla="*/ 0 h 4107"/>
              <a:gd name="T119" fmla="*/ 1304 w 1304"/>
              <a:gd name="T120" fmla="*/ 4107 h 410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304" h="4107" extrusionOk="0">
                <a:moveTo>
                  <a:pt x="175" y="269"/>
                </a:moveTo>
                <a:cubicBezTo>
                  <a:pt x="252" y="278"/>
                  <a:pt x="278" y="269"/>
                  <a:pt x="366" y="227"/>
                </a:cubicBezTo>
                <a:cubicBezTo>
                  <a:pt x="528" y="151"/>
                  <a:pt x="721" y="19"/>
                  <a:pt x="902" y="0"/>
                </a:cubicBezTo>
                <a:cubicBezTo>
                  <a:pt x="911" y="2"/>
                  <a:pt x="920" y="4"/>
                  <a:pt x="929" y="6"/>
                </a:cubicBezTo>
                <a:cubicBezTo>
                  <a:pt x="877" y="93"/>
                  <a:pt x="814" y="166"/>
                  <a:pt x="747" y="248"/>
                </a:cubicBezTo>
                <a:cubicBezTo>
                  <a:pt x="655" y="359"/>
                  <a:pt x="530" y="498"/>
                  <a:pt x="525" y="651"/>
                </a:cubicBezTo>
                <a:cubicBezTo>
                  <a:pt x="520" y="804"/>
                  <a:pt x="673" y="893"/>
                  <a:pt x="789" y="952"/>
                </a:cubicBezTo>
                <a:cubicBezTo>
                  <a:pt x="931" y="1025"/>
                  <a:pt x="1096" y="1057"/>
                  <a:pt x="1231" y="1143"/>
                </a:cubicBezTo>
                <a:cubicBezTo>
                  <a:pt x="1325" y="1203"/>
                  <a:pt x="1311" y="1266"/>
                  <a:pt x="1233" y="1331"/>
                </a:cubicBezTo>
                <a:cubicBezTo>
                  <a:pt x="1122" y="1424"/>
                  <a:pt x="986" y="1468"/>
                  <a:pt x="853" y="1518"/>
                </a:cubicBezTo>
                <a:cubicBezTo>
                  <a:pt x="753" y="1555"/>
                  <a:pt x="652" y="1590"/>
                  <a:pt x="546" y="1606"/>
                </a:cubicBezTo>
                <a:cubicBezTo>
                  <a:pt x="537" y="1607"/>
                  <a:pt x="527" y="1607"/>
                  <a:pt x="518" y="1608"/>
                </a:cubicBezTo>
              </a:path>
              <a:path w="1304" h="4107" extrusionOk="0">
                <a:moveTo>
                  <a:pt x="843" y="374"/>
                </a:moveTo>
                <a:cubicBezTo>
                  <a:pt x="839" y="319"/>
                  <a:pt x="845" y="256"/>
                  <a:pt x="772" y="250"/>
                </a:cubicBezTo>
                <a:cubicBezTo>
                  <a:pt x="740" y="248"/>
                  <a:pt x="685" y="276"/>
                  <a:pt x="699" y="317"/>
                </a:cubicBezTo>
                <a:cubicBezTo>
                  <a:pt x="720" y="376"/>
                  <a:pt x="837" y="391"/>
                  <a:pt x="885" y="405"/>
                </a:cubicBezTo>
                <a:cubicBezTo>
                  <a:pt x="977" y="432"/>
                  <a:pt x="1085" y="458"/>
                  <a:pt x="1132" y="553"/>
                </a:cubicBezTo>
                <a:cubicBezTo>
                  <a:pt x="1181" y="652"/>
                  <a:pt x="1132" y="785"/>
                  <a:pt x="1098" y="880"/>
                </a:cubicBezTo>
                <a:cubicBezTo>
                  <a:pt x="1061" y="982"/>
                  <a:pt x="995" y="1076"/>
                  <a:pt x="965" y="1180"/>
                </a:cubicBezTo>
                <a:cubicBezTo>
                  <a:pt x="948" y="1240"/>
                  <a:pt x="954" y="1281"/>
                  <a:pt x="967" y="1339"/>
                </a:cubicBezTo>
                <a:cubicBezTo>
                  <a:pt x="975" y="1378"/>
                  <a:pt x="978" y="1391"/>
                  <a:pt x="974" y="1418"/>
                </a:cubicBezTo>
              </a:path>
              <a:path w="1304" h="4107" extrusionOk="0">
                <a:moveTo>
                  <a:pt x="11" y="2671"/>
                </a:moveTo>
                <a:cubicBezTo>
                  <a:pt x="1" y="2714"/>
                  <a:pt x="-4" y="2725"/>
                  <a:pt x="11" y="2750"/>
                </a:cubicBezTo>
                <a:cubicBezTo>
                  <a:pt x="97" y="2769"/>
                  <a:pt x="178" y="2744"/>
                  <a:pt x="267" y="2730"/>
                </a:cubicBezTo>
                <a:cubicBezTo>
                  <a:pt x="387" y="2710"/>
                  <a:pt x="581" y="2645"/>
                  <a:pt x="699" y="2702"/>
                </a:cubicBezTo>
                <a:cubicBezTo>
                  <a:pt x="798" y="2750"/>
                  <a:pt x="721" y="2903"/>
                  <a:pt x="694" y="2967"/>
                </a:cubicBezTo>
                <a:cubicBezTo>
                  <a:pt x="592" y="3208"/>
                  <a:pt x="429" y="3422"/>
                  <a:pt x="340" y="3668"/>
                </a:cubicBezTo>
                <a:cubicBezTo>
                  <a:pt x="310" y="3750"/>
                  <a:pt x="282" y="3864"/>
                  <a:pt x="368" y="3924"/>
                </a:cubicBezTo>
                <a:cubicBezTo>
                  <a:pt x="456" y="3986"/>
                  <a:pt x="594" y="3965"/>
                  <a:pt x="693" y="3957"/>
                </a:cubicBezTo>
                <a:cubicBezTo>
                  <a:pt x="825" y="3946"/>
                  <a:pt x="951" y="3908"/>
                  <a:pt x="1081" y="3880"/>
                </a:cubicBezTo>
                <a:cubicBezTo>
                  <a:pt x="1160" y="3865"/>
                  <a:pt x="1184" y="3860"/>
                  <a:pt x="1236" y="3851"/>
                </a:cubicBezTo>
              </a:path>
              <a:path w="1304" h="4107" extrusionOk="0">
                <a:moveTo>
                  <a:pt x="1012" y="2496"/>
                </a:moveTo>
                <a:cubicBezTo>
                  <a:pt x="942" y="2569"/>
                  <a:pt x="879" y="2648"/>
                  <a:pt x="815" y="2726"/>
                </a:cubicBezTo>
                <a:cubicBezTo>
                  <a:pt x="710" y="2855"/>
                  <a:pt x="587" y="2998"/>
                  <a:pt x="547" y="3164"/>
                </a:cubicBezTo>
                <a:cubicBezTo>
                  <a:pt x="525" y="3256"/>
                  <a:pt x="568" y="3302"/>
                  <a:pt x="646" y="3339"/>
                </a:cubicBezTo>
                <a:cubicBezTo>
                  <a:pt x="714" y="3371"/>
                  <a:pt x="792" y="3384"/>
                  <a:pt x="825" y="3461"/>
                </a:cubicBezTo>
                <a:cubicBezTo>
                  <a:pt x="864" y="3551"/>
                  <a:pt x="814" y="3664"/>
                  <a:pt x="784" y="3748"/>
                </a:cubicBezTo>
                <a:cubicBezTo>
                  <a:pt x="762" y="3809"/>
                  <a:pt x="626" y="4015"/>
                  <a:pt x="657" y="4080"/>
                </a:cubicBezTo>
                <a:cubicBezTo>
                  <a:pt x="667" y="4101"/>
                  <a:pt x="720" y="4101"/>
                  <a:pt x="739" y="4106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8" name="Ink 2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933575" y="5591175"/>
            <a:ext cx="60325" cy="412750"/>
          </a:xfrm>
          <a:custGeom>
            <a:avLst/>
            <a:gdLst>
              <a:gd name="T0" fmla="*/ 0 w 166"/>
              <a:gd name="T1" fmla="*/ 0 h 1148"/>
              <a:gd name="T2" fmla="*/ 2147483647 w 166"/>
              <a:gd name="T3" fmla="*/ 2147483647 h 1148"/>
              <a:gd name="T4" fmla="*/ 2147483647 w 166"/>
              <a:gd name="T5" fmla="*/ 2147483647 h 1148"/>
              <a:gd name="T6" fmla="*/ 2147483647 w 166"/>
              <a:gd name="T7" fmla="*/ 2147483647 h 1148"/>
              <a:gd name="T8" fmla="*/ 2147483647 w 166"/>
              <a:gd name="T9" fmla="*/ 2147483647 h 1148"/>
              <a:gd name="T10" fmla="*/ 2147483647 w 166"/>
              <a:gd name="T11" fmla="*/ 2147483647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6"/>
              <a:gd name="T19" fmla="*/ 0 h 1148"/>
              <a:gd name="T20" fmla="*/ 166 w 166"/>
              <a:gd name="T21" fmla="*/ 1148 h 11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6" h="1148" extrusionOk="0">
                <a:moveTo>
                  <a:pt x="0" y="0"/>
                </a:moveTo>
                <a:cubicBezTo>
                  <a:pt x="44" y="6"/>
                  <a:pt x="68" y="24"/>
                  <a:pt x="85" y="70"/>
                </a:cubicBezTo>
                <a:cubicBezTo>
                  <a:pt x="116" y="156"/>
                  <a:pt x="121" y="260"/>
                  <a:pt x="128" y="350"/>
                </a:cubicBezTo>
                <a:cubicBezTo>
                  <a:pt x="141" y="518"/>
                  <a:pt x="142" y="688"/>
                  <a:pt x="140" y="856"/>
                </a:cubicBezTo>
                <a:cubicBezTo>
                  <a:pt x="139" y="942"/>
                  <a:pt x="131" y="1032"/>
                  <a:pt x="153" y="1116"/>
                </a:cubicBezTo>
                <a:cubicBezTo>
                  <a:pt x="157" y="1126"/>
                  <a:pt x="161" y="1137"/>
                  <a:pt x="165" y="1147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9" name="Ink 2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486025" y="3638550"/>
            <a:ext cx="5005388" cy="1947863"/>
          </a:xfrm>
          <a:custGeom>
            <a:avLst/>
            <a:gdLst>
              <a:gd name="T0" fmla="*/ 2147483647 w 13906"/>
              <a:gd name="T1" fmla="*/ 2147483647 h 5411"/>
              <a:gd name="T2" fmla="*/ 2147483647 w 13906"/>
              <a:gd name="T3" fmla="*/ 2147483647 h 5411"/>
              <a:gd name="T4" fmla="*/ 2147483647 w 13906"/>
              <a:gd name="T5" fmla="*/ 2147483647 h 5411"/>
              <a:gd name="T6" fmla="*/ 2147483647 w 13906"/>
              <a:gd name="T7" fmla="*/ 2147483647 h 5411"/>
              <a:gd name="T8" fmla="*/ 2147483647 w 13906"/>
              <a:gd name="T9" fmla="*/ 2147483647 h 5411"/>
              <a:gd name="T10" fmla="*/ 2147483647 w 13906"/>
              <a:gd name="T11" fmla="*/ 2147483647 h 5411"/>
              <a:gd name="T12" fmla="*/ 2147483647 w 13906"/>
              <a:gd name="T13" fmla="*/ 2147483647 h 5411"/>
              <a:gd name="T14" fmla="*/ 2147483647 w 13906"/>
              <a:gd name="T15" fmla="*/ 2147483647 h 5411"/>
              <a:gd name="T16" fmla="*/ 2147483647 w 13906"/>
              <a:gd name="T17" fmla="*/ 2147483647 h 5411"/>
              <a:gd name="T18" fmla="*/ 2147483647 w 13906"/>
              <a:gd name="T19" fmla="*/ 2147483647 h 5411"/>
              <a:gd name="T20" fmla="*/ 2147483647 w 13906"/>
              <a:gd name="T21" fmla="*/ 2147483647 h 5411"/>
              <a:gd name="T22" fmla="*/ 2147483647 w 13906"/>
              <a:gd name="T23" fmla="*/ 2147483647 h 5411"/>
              <a:gd name="T24" fmla="*/ 2147483647 w 13906"/>
              <a:gd name="T25" fmla="*/ 2147483647 h 5411"/>
              <a:gd name="T26" fmla="*/ 2147483647 w 13906"/>
              <a:gd name="T27" fmla="*/ 2147483647 h 5411"/>
              <a:gd name="T28" fmla="*/ 2147483647 w 13906"/>
              <a:gd name="T29" fmla="*/ 2147483647 h 5411"/>
              <a:gd name="T30" fmla="*/ 2147483647 w 13906"/>
              <a:gd name="T31" fmla="*/ 2147483647 h 5411"/>
              <a:gd name="T32" fmla="*/ 2147483647 w 13906"/>
              <a:gd name="T33" fmla="*/ 2147483647 h 5411"/>
              <a:gd name="T34" fmla="*/ 2147483647 w 13906"/>
              <a:gd name="T35" fmla="*/ 2147483647 h 5411"/>
              <a:gd name="T36" fmla="*/ 0 w 13906"/>
              <a:gd name="T37" fmla="*/ 2147483647 h 5411"/>
              <a:gd name="T38" fmla="*/ 2147483647 w 13906"/>
              <a:gd name="T39" fmla="*/ 2147483647 h 5411"/>
              <a:gd name="T40" fmla="*/ 2147483647 w 13906"/>
              <a:gd name="T41" fmla="*/ 2147483647 h 5411"/>
              <a:gd name="T42" fmla="*/ 2147483647 w 13906"/>
              <a:gd name="T43" fmla="*/ 2147483647 h 5411"/>
              <a:gd name="T44" fmla="*/ 2147483647 w 13906"/>
              <a:gd name="T45" fmla="*/ 2147483647 h 541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3906"/>
              <a:gd name="T70" fmla="*/ 0 h 5411"/>
              <a:gd name="T71" fmla="*/ 13906 w 13906"/>
              <a:gd name="T72" fmla="*/ 5411 h 5411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3906" h="5411" extrusionOk="0">
                <a:moveTo>
                  <a:pt x="241" y="1673"/>
                </a:moveTo>
                <a:cubicBezTo>
                  <a:pt x="866" y="1776"/>
                  <a:pt x="1429" y="2065"/>
                  <a:pt x="2047" y="2209"/>
                </a:cubicBezTo>
                <a:cubicBezTo>
                  <a:pt x="3194" y="2477"/>
                  <a:pt x="4431" y="2451"/>
                  <a:pt x="5597" y="2349"/>
                </a:cubicBezTo>
                <a:cubicBezTo>
                  <a:pt x="7247" y="2204"/>
                  <a:pt x="8932" y="1808"/>
                  <a:pt x="10470" y="1186"/>
                </a:cubicBezTo>
                <a:cubicBezTo>
                  <a:pt x="10574" y="1144"/>
                  <a:pt x="10666" y="1093"/>
                  <a:pt x="10758" y="1038"/>
                </a:cubicBezTo>
                <a:cubicBezTo>
                  <a:pt x="10780" y="1025"/>
                  <a:pt x="10799" y="1002"/>
                  <a:pt x="10821" y="988"/>
                </a:cubicBezTo>
              </a:path>
              <a:path w="13906" h="5411" extrusionOk="0">
                <a:moveTo>
                  <a:pt x="13819" y="86"/>
                </a:moveTo>
                <a:cubicBezTo>
                  <a:pt x="13869" y="51"/>
                  <a:pt x="13882" y="45"/>
                  <a:pt x="13905" y="15"/>
                </a:cubicBezTo>
                <a:cubicBezTo>
                  <a:pt x="13826" y="9"/>
                  <a:pt x="13749" y="24"/>
                  <a:pt x="13657" y="55"/>
                </a:cubicBezTo>
                <a:cubicBezTo>
                  <a:pt x="13326" y="165"/>
                  <a:pt x="13006" y="318"/>
                  <a:pt x="12700" y="485"/>
                </a:cubicBezTo>
                <a:cubicBezTo>
                  <a:pt x="12451" y="621"/>
                  <a:pt x="12099" y="778"/>
                  <a:pt x="11930" y="1019"/>
                </a:cubicBezTo>
                <a:cubicBezTo>
                  <a:pt x="11922" y="1040"/>
                  <a:pt x="11915" y="1062"/>
                  <a:pt x="11907" y="1083"/>
                </a:cubicBezTo>
                <a:cubicBezTo>
                  <a:pt x="12067" y="1133"/>
                  <a:pt x="12180" y="1139"/>
                  <a:pt x="12373" y="1113"/>
                </a:cubicBezTo>
                <a:cubicBezTo>
                  <a:pt x="12688" y="1071"/>
                  <a:pt x="12998" y="994"/>
                  <a:pt x="13311" y="942"/>
                </a:cubicBezTo>
                <a:cubicBezTo>
                  <a:pt x="13497" y="911"/>
                  <a:pt x="13677" y="874"/>
                  <a:pt x="13850" y="942"/>
                </a:cubicBezTo>
                <a:cubicBezTo>
                  <a:pt x="13783" y="1094"/>
                  <a:pt x="13724" y="1179"/>
                  <a:pt x="13582" y="1303"/>
                </a:cubicBezTo>
                <a:cubicBezTo>
                  <a:pt x="13339" y="1515"/>
                  <a:pt x="13069" y="1692"/>
                  <a:pt x="12808" y="1880"/>
                </a:cubicBezTo>
                <a:cubicBezTo>
                  <a:pt x="12777" y="1902"/>
                  <a:pt x="12770" y="1920"/>
                  <a:pt x="12743" y="1946"/>
                </a:cubicBezTo>
              </a:path>
              <a:path w="13906" h="5411" extrusionOk="0">
                <a:moveTo>
                  <a:pt x="0" y="4152"/>
                </a:moveTo>
                <a:cubicBezTo>
                  <a:pt x="602" y="4315"/>
                  <a:pt x="1152" y="4614"/>
                  <a:pt x="1745" y="4809"/>
                </a:cubicBezTo>
                <a:cubicBezTo>
                  <a:pt x="3462" y="5373"/>
                  <a:pt x="5351" y="5514"/>
                  <a:pt x="7143" y="5347"/>
                </a:cubicBezTo>
                <a:cubicBezTo>
                  <a:pt x="8439" y="5226"/>
                  <a:pt x="9787" y="4937"/>
                  <a:pt x="11002" y="4458"/>
                </a:cubicBezTo>
                <a:cubicBezTo>
                  <a:pt x="11105" y="4416"/>
                  <a:pt x="11137" y="4403"/>
                  <a:pt x="11202" y="4371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30" name="Ink 2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211388" y="3144838"/>
            <a:ext cx="4217987" cy="517525"/>
          </a:xfrm>
          <a:custGeom>
            <a:avLst/>
            <a:gdLst>
              <a:gd name="T0" fmla="*/ 0 w 11715"/>
              <a:gd name="T1" fmla="*/ 0 h 1439"/>
              <a:gd name="T2" fmla="*/ 2147483647 w 11715"/>
              <a:gd name="T3" fmla="*/ 2147483647 h 1439"/>
              <a:gd name="T4" fmla="*/ 2147483647 w 11715"/>
              <a:gd name="T5" fmla="*/ 2147483647 h 1439"/>
              <a:gd name="T6" fmla="*/ 2147483647 w 11715"/>
              <a:gd name="T7" fmla="*/ 2147483647 h 1439"/>
              <a:gd name="T8" fmla="*/ 2147483647 w 11715"/>
              <a:gd name="T9" fmla="*/ 2147483647 h 1439"/>
              <a:gd name="T10" fmla="*/ 2147483647 w 11715"/>
              <a:gd name="T11" fmla="*/ 2147483647 h 1439"/>
              <a:gd name="T12" fmla="*/ 2147483647 w 11715"/>
              <a:gd name="T13" fmla="*/ 2147483647 h 1439"/>
              <a:gd name="T14" fmla="*/ 2147483647 w 11715"/>
              <a:gd name="T15" fmla="*/ 2147483647 h 1439"/>
              <a:gd name="T16" fmla="*/ 2147483647 w 11715"/>
              <a:gd name="T17" fmla="*/ 2147483647 h 1439"/>
              <a:gd name="T18" fmla="*/ 2147483647 w 11715"/>
              <a:gd name="T19" fmla="*/ 2147483647 h 1439"/>
              <a:gd name="T20" fmla="*/ 2147483647 w 11715"/>
              <a:gd name="T21" fmla="*/ 2147483647 h 1439"/>
              <a:gd name="T22" fmla="*/ 2147483647 w 11715"/>
              <a:gd name="T23" fmla="*/ 2147483647 h 1439"/>
              <a:gd name="T24" fmla="*/ 2147483647 w 11715"/>
              <a:gd name="T25" fmla="*/ 2147483647 h 1439"/>
              <a:gd name="T26" fmla="*/ 2147483647 w 11715"/>
              <a:gd name="T27" fmla="*/ 2147483647 h 143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715"/>
              <a:gd name="T43" fmla="*/ 0 h 1439"/>
              <a:gd name="T44" fmla="*/ 11715 w 11715"/>
              <a:gd name="T45" fmla="*/ 1439 h 143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715" h="1439" extrusionOk="0">
                <a:moveTo>
                  <a:pt x="0" y="0"/>
                </a:moveTo>
                <a:cubicBezTo>
                  <a:pt x="137" y="135"/>
                  <a:pt x="256" y="260"/>
                  <a:pt x="429" y="359"/>
                </a:cubicBezTo>
                <a:cubicBezTo>
                  <a:pt x="1101" y="746"/>
                  <a:pt x="1944" y="951"/>
                  <a:pt x="2695" y="1108"/>
                </a:cubicBezTo>
                <a:cubicBezTo>
                  <a:pt x="4353" y="1455"/>
                  <a:pt x="6013" y="1488"/>
                  <a:pt x="7695" y="1329"/>
                </a:cubicBezTo>
                <a:cubicBezTo>
                  <a:pt x="8918" y="1214"/>
                  <a:pt x="10191" y="1114"/>
                  <a:pt x="11366" y="737"/>
                </a:cubicBezTo>
                <a:cubicBezTo>
                  <a:pt x="11489" y="698"/>
                  <a:pt x="11577" y="646"/>
                  <a:pt x="11679" y="583"/>
                </a:cubicBezTo>
                <a:cubicBezTo>
                  <a:pt x="11678" y="577"/>
                  <a:pt x="11678" y="571"/>
                  <a:pt x="11677" y="565"/>
                </a:cubicBezTo>
                <a:cubicBezTo>
                  <a:pt x="11571" y="535"/>
                  <a:pt x="11451" y="509"/>
                  <a:pt x="11341" y="479"/>
                </a:cubicBezTo>
                <a:cubicBezTo>
                  <a:pt x="11301" y="468"/>
                  <a:pt x="11246" y="441"/>
                  <a:pt x="11213" y="433"/>
                </a:cubicBezTo>
                <a:cubicBezTo>
                  <a:pt x="11273" y="413"/>
                  <a:pt x="11332" y="358"/>
                  <a:pt x="11407" y="345"/>
                </a:cubicBezTo>
                <a:cubicBezTo>
                  <a:pt x="11490" y="330"/>
                  <a:pt x="11653" y="281"/>
                  <a:pt x="11708" y="373"/>
                </a:cubicBezTo>
                <a:cubicBezTo>
                  <a:pt x="11771" y="480"/>
                  <a:pt x="11551" y="674"/>
                  <a:pt x="11493" y="735"/>
                </a:cubicBezTo>
                <a:cubicBezTo>
                  <a:pt x="11436" y="795"/>
                  <a:pt x="11387" y="819"/>
                  <a:pt x="11325" y="874"/>
                </a:cubicBezTo>
                <a:cubicBezTo>
                  <a:pt x="11334" y="865"/>
                  <a:pt x="11344" y="857"/>
                  <a:pt x="11353" y="848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0713" y="179388"/>
            <a:ext cx="40211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/>
              <a:t>Write an assembly-language program that reads </a:t>
            </a:r>
            <a:r>
              <a:rPr lang="en-US" sz="1400" b="1" i="1"/>
              <a:t>one </a:t>
            </a:r>
            <a:r>
              <a:rPr lang="en-US" sz="1400"/>
              <a:t>integer as keyboard input. Then, the program should </a:t>
            </a:r>
          </a:p>
        </p:txBody>
      </p:sp>
      <p:sp>
        <p:nvSpPr>
          <p:cNvPr id="87043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257175"/>
            <a:ext cx="254000" cy="355600"/>
          </a:xfrm>
          <a:prstGeom prst="rect">
            <a:avLst/>
          </a:prstGeom>
          <a:noFill/>
          <a:ln w="19050">
            <a:solidFill>
              <a:srgbClr val="067B0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</a:rPr>
              <a:t>2</a:t>
            </a:r>
          </a:p>
        </p:txBody>
      </p:sp>
      <p:sp>
        <p:nvSpPr>
          <p:cNvPr id="87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609600"/>
            <a:ext cx="42751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compute the </a:t>
            </a:r>
            <a:r>
              <a:rPr lang="en-US" sz="1400" b="1" i="1"/>
              <a:t>factorial </a:t>
            </a:r>
            <a:r>
              <a:rPr lang="en-US" sz="1400"/>
              <a:t>of that input and write it out. You may assume without checking that the input will be a positive integer.  </a:t>
            </a:r>
          </a:p>
        </p:txBody>
      </p:sp>
      <p:sp>
        <p:nvSpPr>
          <p:cNvPr id="87045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18150" y="1447800"/>
            <a:ext cx="3089275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7046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18150" y="1919288"/>
            <a:ext cx="3089275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7047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18150" y="2392363"/>
            <a:ext cx="3089275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7048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18150" y="2863850"/>
            <a:ext cx="3089275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7049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18150" y="3336925"/>
            <a:ext cx="3089275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7050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18150" y="3810000"/>
            <a:ext cx="3089275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7051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518150" y="4281488"/>
            <a:ext cx="3089275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7052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021263" y="1503363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87053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172200" y="1066800"/>
            <a:ext cx="160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67B0E"/>
                </a:solidFill>
                <a:latin typeface="Arial" pitchFamily="34" charset="0"/>
              </a:rPr>
              <a:t>Memory - RAM</a:t>
            </a:r>
          </a:p>
        </p:txBody>
      </p:sp>
      <p:sp>
        <p:nvSpPr>
          <p:cNvPr id="87054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518150" y="4754563"/>
            <a:ext cx="3089275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7055" name="Text Box 1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18150" y="5226050"/>
            <a:ext cx="3089275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7056" name="Text Box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18150" y="5699125"/>
            <a:ext cx="3089275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7057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518150" y="6172200"/>
            <a:ext cx="3089275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029200" y="19748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87059" name="Text Box 1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029200" y="2447925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87060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029200" y="29210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029200" y="3394075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4</a:t>
            </a:r>
          </a:p>
        </p:txBody>
      </p:sp>
      <p:sp>
        <p:nvSpPr>
          <p:cNvPr id="87062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029200" y="38671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5</a:t>
            </a:r>
          </a:p>
        </p:txBody>
      </p:sp>
      <p:sp>
        <p:nvSpPr>
          <p:cNvPr id="87063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029200" y="433863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6</a:t>
            </a:r>
          </a:p>
        </p:txBody>
      </p:sp>
      <p:sp>
        <p:nvSpPr>
          <p:cNvPr id="87064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029200" y="4811713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7</a:t>
            </a:r>
          </a:p>
        </p:txBody>
      </p:sp>
      <p:sp>
        <p:nvSpPr>
          <p:cNvPr id="87065" name="Text Box 2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029200" y="52847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8</a:t>
            </a:r>
          </a:p>
        </p:txBody>
      </p:sp>
      <p:sp>
        <p:nvSpPr>
          <p:cNvPr id="87066" name="Text Box 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029200" y="5757863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9</a:t>
            </a:r>
          </a:p>
        </p:txBody>
      </p:sp>
      <p:sp>
        <p:nvSpPr>
          <p:cNvPr id="87067" name="Text Box 2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029200" y="623093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10</a:t>
            </a:r>
          </a:p>
        </p:txBody>
      </p:sp>
      <p:sp>
        <p:nvSpPr>
          <p:cNvPr id="87068" name="Text Box 30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28688" y="2181225"/>
            <a:ext cx="3324225" cy="59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7069" name="Text Box 31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00050" y="2289175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r0</a:t>
            </a:r>
          </a:p>
        </p:txBody>
      </p:sp>
      <p:sp>
        <p:nvSpPr>
          <p:cNvPr id="87070" name="Rectangle 32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676400" y="1676400"/>
            <a:ext cx="1719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67B0E"/>
                </a:solidFill>
                <a:latin typeface="Arial" pitchFamily="34" charset="0"/>
              </a:rPr>
              <a:t>Registers - CPU</a:t>
            </a:r>
          </a:p>
        </p:txBody>
      </p:sp>
      <p:sp>
        <p:nvSpPr>
          <p:cNvPr id="87071" name="Text Box 33"/>
          <p:cNvSpPr txBox="1">
            <a:spLocks noChangeArrowheads="1"/>
          </p:cNvSpPr>
          <p:nvPr/>
        </p:nvSpPr>
        <p:spPr bwMode="auto">
          <a:xfrm>
            <a:off x="3806825" y="2279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67B0E"/>
                </a:solidFill>
                <a:latin typeface="Comic Sans MS" pitchFamily="66" charset="0"/>
              </a:rPr>
              <a:t>0</a:t>
            </a:r>
            <a:endParaRPr lang="en-US"/>
          </a:p>
        </p:txBody>
      </p:sp>
      <p:sp>
        <p:nvSpPr>
          <p:cNvPr id="87072" name="Text Box 34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928688" y="2987675"/>
            <a:ext cx="3324225" cy="59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7073" name="Text Box 35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400050" y="3084513"/>
            <a:ext cx="9096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r1</a:t>
            </a:r>
          </a:p>
        </p:txBody>
      </p:sp>
      <p:sp>
        <p:nvSpPr>
          <p:cNvPr id="87074" name="Text Box 36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928688" y="3840163"/>
            <a:ext cx="3324225" cy="59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7075" name="Text Box 37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400050" y="3937000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r2</a:t>
            </a:r>
          </a:p>
        </p:txBody>
      </p:sp>
      <p:sp>
        <p:nvSpPr>
          <p:cNvPr id="87076" name="Text Box 38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928688" y="4678363"/>
            <a:ext cx="3324225" cy="59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87077" name="Text Box 39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00050" y="4775200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r3</a:t>
            </a:r>
          </a:p>
        </p:txBody>
      </p:sp>
      <p:sp>
        <p:nvSpPr>
          <p:cNvPr id="87078" name="Text Box 40"/>
          <p:cNvSpPr txBox="1">
            <a:spLocks noChangeArrowheads="1"/>
          </p:cNvSpPr>
          <p:nvPr/>
        </p:nvSpPr>
        <p:spPr bwMode="auto">
          <a:xfrm>
            <a:off x="6781800" y="228600"/>
            <a:ext cx="196056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200"/>
              <a:t>factorial</a:t>
            </a:r>
          </a:p>
        </p:txBody>
      </p:sp>
      <p:sp>
        <p:nvSpPr>
          <p:cNvPr id="87079" name="Ink 6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72138" y="1446213"/>
            <a:ext cx="568325" cy="385762"/>
          </a:xfrm>
          <a:custGeom>
            <a:avLst/>
            <a:gdLst>
              <a:gd name="T0" fmla="*/ 2147483647 w 1577"/>
              <a:gd name="T1" fmla="*/ 2147483647 h 1068"/>
              <a:gd name="T2" fmla="*/ 2147483647 w 1577"/>
              <a:gd name="T3" fmla="*/ 2147483647 h 1068"/>
              <a:gd name="T4" fmla="*/ 2147483647 w 1577"/>
              <a:gd name="T5" fmla="*/ 2147483647 h 1068"/>
              <a:gd name="T6" fmla="*/ 2147483647 w 1577"/>
              <a:gd name="T7" fmla="*/ 2147483647 h 1068"/>
              <a:gd name="T8" fmla="*/ 2147483647 w 1577"/>
              <a:gd name="T9" fmla="*/ 2147483647 h 1068"/>
              <a:gd name="T10" fmla="*/ 2147483647 w 1577"/>
              <a:gd name="T11" fmla="*/ 2147483647 h 1068"/>
              <a:gd name="T12" fmla="*/ 2147483647 w 1577"/>
              <a:gd name="T13" fmla="*/ 2147483647 h 1068"/>
              <a:gd name="T14" fmla="*/ 2147483647 w 1577"/>
              <a:gd name="T15" fmla="*/ 2147483647 h 1068"/>
              <a:gd name="T16" fmla="*/ 2147483647 w 1577"/>
              <a:gd name="T17" fmla="*/ 2147483647 h 1068"/>
              <a:gd name="T18" fmla="*/ 2147483647 w 1577"/>
              <a:gd name="T19" fmla="*/ 2147483647 h 1068"/>
              <a:gd name="T20" fmla="*/ 2147483647 w 1577"/>
              <a:gd name="T21" fmla="*/ 2147483647 h 1068"/>
              <a:gd name="T22" fmla="*/ 2147483647 w 1577"/>
              <a:gd name="T23" fmla="*/ 2147483647 h 1068"/>
              <a:gd name="T24" fmla="*/ 2147483647 w 1577"/>
              <a:gd name="T25" fmla="*/ 2147483647 h 1068"/>
              <a:gd name="T26" fmla="*/ 2147483647 w 1577"/>
              <a:gd name="T27" fmla="*/ 2147483647 h 1068"/>
              <a:gd name="T28" fmla="*/ 2147483647 w 1577"/>
              <a:gd name="T29" fmla="*/ 2147483647 h 1068"/>
              <a:gd name="T30" fmla="*/ 2147483647 w 1577"/>
              <a:gd name="T31" fmla="*/ 2147483647 h 1068"/>
              <a:gd name="T32" fmla="*/ 2147483647 w 1577"/>
              <a:gd name="T33" fmla="*/ 2147483647 h 1068"/>
              <a:gd name="T34" fmla="*/ 2147483647 w 1577"/>
              <a:gd name="T35" fmla="*/ 2147483647 h 1068"/>
              <a:gd name="T36" fmla="*/ 2147483647 w 1577"/>
              <a:gd name="T37" fmla="*/ 2147483647 h 1068"/>
              <a:gd name="T38" fmla="*/ 2147483647 w 1577"/>
              <a:gd name="T39" fmla="*/ 2147483647 h 1068"/>
              <a:gd name="T40" fmla="*/ 2147483647 w 1577"/>
              <a:gd name="T41" fmla="*/ 2147483647 h 1068"/>
              <a:gd name="T42" fmla="*/ 2147483647 w 1577"/>
              <a:gd name="T43" fmla="*/ 2147483647 h 1068"/>
              <a:gd name="T44" fmla="*/ 2147483647 w 1577"/>
              <a:gd name="T45" fmla="*/ 2147483647 h 1068"/>
              <a:gd name="T46" fmla="*/ 2147483647 w 1577"/>
              <a:gd name="T47" fmla="*/ 2147483647 h 1068"/>
              <a:gd name="T48" fmla="*/ 2147483647 w 1577"/>
              <a:gd name="T49" fmla="*/ 2147483647 h 1068"/>
              <a:gd name="T50" fmla="*/ 2147483647 w 1577"/>
              <a:gd name="T51" fmla="*/ 2147483647 h 1068"/>
              <a:gd name="T52" fmla="*/ 2147483647 w 1577"/>
              <a:gd name="T53" fmla="*/ 2147483647 h 1068"/>
              <a:gd name="T54" fmla="*/ 2147483647 w 1577"/>
              <a:gd name="T55" fmla="*/ 2147483647 h 1068"/>
              <a:gd name="T56" fmla="*/ 2147483647 w 1577"/>
              <a:gd name="T57" fmla="*/ 2147483647 h 1068"/>
              <a:gd name="T58" fmla="*/ 2147483647 w 1577"/>
              <a:gd name="T59" fmla="*/ 2147483647 h 1068"/>
              <a:gd name="T60" fmla="*/ 2147483647 w 1577"/>
              <a:gd name="T61" fmla="*/ 2147483647 h 1068"/>
              <a:gd name="T62" fmla="*/ 2147483647 w 1577"/>
              <a:gd name="T63" fmla="*/ 2147483647 h 1068"/>
              <a:gd name="T64" fmla="*/ 2147483647 w 1577"/>
              <a:gd name="T65" fmla="*/ 2147483647 h 1068"/>
              <a:gd name="T66" fmla="*/ 2147483647 w 1577"/>
              <a:gd name="T67" fmla="*/ 2147483647 h 1068"/>
              <a:gd name="T68" fmla="*/ 2147483647 w 1577"/>
              <a:gd name="T69" fmla="*/ 2147483647 h 1068"/>
              <a:gd name="T70" fmla="*/ 2147483647 w 1577"/>
              <a:gd name="T71" fmla="*/ 2147483647 h 1068"/>
              <a:gd name="T72" fmla="*/ 2147483647 w 1577"/>
              <a:gd name="T73" fmla="*/ 2147483647 h 1068"/>
              <a:gd name="T74" fmla="*/ 2147483647 w 1577"/>
              <a:gd name="T75" fmla="*/ 0 h 106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577"/>
              <a:gd name="T115" fmla="*/ 0 h 1068"/>
              <a:gd name="T116" fmla="*/ 1577 w 1577"/>
              <a:gd name="T117" fmla="*/ 1068 h 106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577" h="1068" extrusionOk="0">
                <a:moveTo>
                  <a:pt x="20" y="562"/>
                </a:moveTo>
                <a:cubicBezTo>
                  <a:pt x="-3" y="555"/>
                  <a:pt x="-4" y="548"/>
                  <a:pt x="2" y="595"/>
                </a:cubicBezTo>
                <a:cubicBezTo>
                  <a:pt x="11" y="657"/>
                  <a:pt x="27" y="720"/>
                  <a:pt x="43" y="781"/>
                </a:cubicBezTo>
                <a:cubicBezTo>
                  <a:pt x="59" y="840"/>
                  <a:pt x="76" y="897"/>
                  <a:pt x="95" y="955"/>
                </a:cubicBezTo>
                <a:cubicBezTo>
                  <a:pt x="102" y="976"/>
                  <a:pt x="104" y="981"/>
                  <a:pt x="108" y="994"/>
                </a:cubicBezTo>
                <a:cubicBezTo>
                  <a:pt x="101" y="962"/>
                  <a:pt x="93" y="929"/>
                  <a:pt x="88" y="896"/>
                </a:cubicBezTo>
                <a:cubicBezTo>
                  <a:pt x="74" y="812"/>
                  <a:pt x="66" y="720"/>
                  <a:pt x="112" y="645"/>
                </a:cubicBezTo>
                <a:cubicBezTo>
                  <a:pt x="142" y="595"/>
                  <a:pt x="183" y="578"/>
                  <a:pt x="233" y="554"/>
                </a:cubicBezTo>
                <a:cubicBezTo>
                  <a:pt x="286" y="529"/>
                  <a:pt x="341" y="512"/>
                  <a:pt x="396" y="491"/>
                </a:cubicBezTo>
                <a:cubicBezTo>
                  <a:pt x="409" y="486"/>
                  <a:pt x="421" y="481"/>
                  <a:pt x="434" y="476"/>
                </a:cubicBezTo>
              </a:path>
              <a:path w="1577" h="1068" extrusionOk="0">
                <a:moveTo>
                  <a:pt x="512" y="660"/>
                </a:moveTo>
                <a:cubicBezTo>
                  <a:pt x="509" y="690"/>
                  <a:pt x="496" y="735"/>
                  <a:pt x="526" y="754"/>
                </a:cubicBezTo>
                <a:cubicBezTo>
                  <a:pt x="559" y="775"/>
                  <a:pt x="591" y="756"/>
                  <a:pt x="619" y="737"/>
                </a:cubicBezTo>
                <a:cubicBezTo>
                  <a:pt x="658" y="710"/>
                  <a:pt x="687" y="673"/>
                  <a:pt x="701" y="627"/>
                </a:cubicBezTo>
                <a:cubicBezTo>
                  <a:pt x="712" y="591"/>
                  <a:pt x="712" y="542"/>
                  <a:pt x="682" y="514"/>
                </a:cubicBezTo>
                <a:cubicBezTo>
                  <a:pt x="647" y="482"/>
                  <a:pt x="594" y="504"/>
                  <a:pt x="562" y="527"/>
                </a:cubicBezTo>
                <a:cubicBezTo>
                  <a:pt x="504" y="569"/>
                  <a:pt x="469" y="641"/>
                  <a:pt x="448" y="707"/>
                </a:cubicBezTo>
                <a:cubicBezTo>
                  <a:pt x="427" y="774"/>
                  <a:pt x="422" y="850"/>
                  <a:pt x="449" y="916"/>
                </a:cubicBezTo>
                <a:cubicBezTo>
                  <a:pt x="467" y="959"/>
                  <a:pt x="513" y="1008"/>
                  <a:pt x="564" y="1009"/>
                </a:cubicBezTo>
                <a:cubicBezTo>
                  <a:pt x="620" y="1010"/>
                  <a:pt x="671" y="964"/>
                  <a:pt x="711" y="933"/>
                </a:cubicBezTo>
              </a:path>
              <a:path w="1577" h="1068" extrusionOk="0">
                <a:moveTo>
                  <a:pt x="919" y="552"/>
                </a:moveTo>
                <a:cubicBezTo>
                  <a:pt x="948" y="561"/>
                  <a:pt x="966" y="582"/>
                  <a:pt x="988" y="604"/>
                </a:cubicBezTo>
                <a:cubicBezTo>
                  <a:pt x="1023" y="639"/>
                  <a:pt x="1052" y="678"/>
                  <a:pt x="1084" y="715"/>
                </a:cubicBezTo>
                <a:cubicBezTo>
                  <a:pt x="1109" y="744"/>
                  <a:pt x="1134" y="775"/>
                  <a:pt x="1161" y="801"/>
                </a:cubicBezTo>
                <a:cubicBezTo>
                  <a:pt x="1142" y="774"/>
                  <a:pt x="1123" y="753"/>
                  <a:pt x="1092" y="740"/>
                </a:cubicBezTo>
                <a:cubicBezTo>
                  <a:pt x="1041" y="719"/>
                  <a:pt x="990" y="724"/>
                  <a:pt x="941" y="746"/>
                </a:cubicBezTo>
                <a:cubicBezTo>
                  <a:pt x="836" y="793"/>
                  <a:pt x="773" y="944"/>
                  <a:pt x="865" y="1034"/>
                </a:cubicBezTo>
                <a:cubicBezTo>
                  <a:pt x="904" y="1072"/>
                  <a:pt x="968" y="1076"/>
                  <a:pt x="1018" y="1059"/>
                </a:cubicBezTo>
                <a:cubicBezTo>
                  <a:pt x="1083" y="1036"/>
                  <a:pt x="1131" y="975"/>
                  <a:pt x="1175" y="926"/>
                </a:cubicBezTo>
              </a:path>
              <a:path w="1577" h="1068" extrusionOk="0">
                <a:moveTo>
                  <a:pt x="1563" y="759"/>
                </a:moveTo>
                <a:cubicBezTo>
                  <a:pt x="1540" y="739"/>
                  <a:pt x="1528" y="724"/>
                  <a:pt x="1494" y="722"/>
                </a:cubicBezTo>
                <a:cubicBezTo>
                  <a:pt x="1440" y="719"/>
                  <a:pt x="1400" y="753"/>
                  <a:pt x="1371" y="796"/>
                </a:cubicBezTo>
                <a:cubicBezTo>
                  <a:pt x="1334" y="852"/>
                  <a:pt x="1304" y="940"/>
                  <a:pt x="1333" y="1006"/>
                </a:cubicBezTo>
                <a:cubicBezTo>
                  <a:pt x="1355" y="1056"/>
                  <a:pt x="1403" y="1050"/>
                  <a:pt x="1442" y="1022"/>
                </a:cubicBezTo>
                <a:cubicBezTo>
                  <a:pt x="1506" y="975"/>
                  <a:pt x="1542" y="894"/>
                  <a:pt x="1561" y="820"/>
                </a:cubicBezTo>
                <a:cubicBezTo>
                  <a:pt x="1598" y="671"/>
                  <a:pt x="1566" y="511"/>
                  <a:pt x="1528" y="366"/>
                </a:cubicBezTo>
                <a:cubicBezTo>
                  <a:pt x="1500" y="261"/>
                  <a:pt x="1439" y="159"/>
                  <a:pt x="1421" y="53"/>
                </a:cubicBezTo>
                <a:cubicBezTo>
                  <a:pt x="1416" y="21"/>
                  <a:pt x="1430" y="17"/>
                  <a:pt x="1451" y="0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80" name="Ink 6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526213" y="1654175"/>
            <a:ext cx="177800" cy="173038"/>
          </a:xfrm>
          <a:custGeom>
            <a:avLst/>
            <a:gdLst>
              <a:gd name="T0" fmla="*/ 0 w 492"/>
              <a:gd name="T1" fmla="*/ 2147483647 h 483"/>
              <a:gd name="T2" fmla="*/ 2147483647 w 492"/>
              <a:gd name="T3" fmla="*/ 2147483647 h 483"/>
              <a:gd name="T4" fmla="*/ 2147483647 w 492"/>
              <a:gd name="T5" fmla="*/ 2147483647 h 483"/>
              <a:gd name="T6" fmla="*/ 2147483647 w 492"/>
              <a:gd name="T7" fmla="*/ 2147483647 h 483"/>
              <a:gd name="T8" fmla="*/ 2147483647 w 492"/>
              <a:gd name="T9" fmla="*/ 2147483647 h 483"/>
              <a:gd name="T10" fmla="*/ 2147483647 w 492"/>
              <a:gd name="T11" fmla="*/ 2147483647 h 483"/>
              <a:gd name="T12" fmla="*/ 2147483647 w 492"/>
              <a:gd name="T13" fmla="*/ 2147483647 h 483"/>
              <a:gd name="T14" fmla="*/ 2147483647 w 492"/>
              <a:gd name="T15" fmla="*/ 2147483647 h 483"/>
              <a:gd name="T16" fmla="*/ 2147483647 w 492"/>
              <a:gd name="T17" fmla="*/ 0 h 48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92"/>
              <a:gd name="T28" fmla="*/ 0 h 483"/>
              <a:gd name="T29" fmla="*/ 492 w 492"/>
              <a:gd name="T30" fmla="*/ 483 h 48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92" h="483" extrusionOk="0">
                <a:moveTo>
                  <a:pt x="0" y="78"/>
                </a:moveTo>
                <a:cubicBezTo>
                  <a:pt x="12" y="115"/>
                  <a:pt x="23" y="151"/>
                  <a:pt x="35" y="188"/>
                </a:cubicBezTo>
                <a:cubicBezTo>
                  <a:pt x="65" y="282"/>
                  <a:pt x="96" y="375"/>
                  <a:pt x="125" y="469"/>
                </a:cubicBezTo>
                <a:cubicBezTo>
                  <a:pt x="126" y="473"/>
                  <a:pt x="127" y="478"/>
                  <a:pt x="128" y="482"/>
                </a:cubicBezTo>
                <a:cubicBezTo>
                  <a:pt x="127" y="446"/>
                  <a:pt x="119" y="412"/>
                  <a:pt x="115" y="376"/>
                </a:cubicBezTo>
                <a:cubicBezTo>
                  <a:pt x="109" y="321"/>
                  <a:pt x="99" y="257"/>
                  <a:pt x="113" y="202"/>
                </a:cubicBezTo>
                <a:cubicBezTo>
                  <a:pt x="122" y="168"/>
                  <a:pt x="146" y="148"/>
                  <a:pt x="178" y="136"/>
                </a:cubicBezTo>
                <a:cubicBezTo>
                  <a:pt x="222" y="119"/>
                  <a:pt x="266" y="108"/>
                  <a:pt x="309" y="90"/>
                </a:cubicBezTo>
                <a:cubicBezTo>
                  <a:pt x="373" y="64"/>
                  <a:pt x="431" y="35"/>
                  <a:pt x="491" y="0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81" name="Ink 6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838950" y="1487488"/>
            <a:ext cx="26988" cy="346075"/>
          </a:xfrm>
          <a:custGeom>
            <a:avLst/>
            <a:gdLst>
              <a:gd name="T0" fmla="*/ 2147483647 w 76"/>
              <a:gd name="T1" fmla="*/ 2147483647 h 964"/>
              <a:gd name="T2" fmla="*/ 2147483647 w 76"/>
              <a:gd name="T3" fmla="*/ 2147483647 h 964"/>
              <a:gd name="T4" fmla="*/ 2147483647 w 76"/>
              <a:gd name="T5" fmla="*/ 2147483647 h 964"/>
              <a:gd name="T6" fmla="*/ 2147483647 w 76"/>
              <a:gd name="T7" fmla="*/ 2147483647 h 964"/>
              <a:gd name="T8" fmla="*/ 2147483647 w 76"/>
              <a:gd name="T9" fmla="*/ 2147483647 h 964"/>
              <a:gd name="T10" fmla="*/ 2147483647 w 76"/>
              <a:gd name="T11" fmla="*/ 2147483647 h 964"/>
              <a:gd name="T12" fmla="*/ 2147483647 w 76"/>
              <a:gd name="T13" fmla="*/ 2147483647 h 9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6"/>
              <a:gd name="T22" fmla="*/ 0 h 964"/>
              <a:gd name="T23" fmla="*/ 76 w 76"/>
              <a:gd name="T24" fmla="*/ 964 h 96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6" h="964" extrusionOk="0">
                <a:moveTo>
                  <a:pt x="61" y="25"/>
                </a:moveTo>
                <a:cubicBezTo>
                  <a:pt x="87" y="-12"/>
                  <a:pt x="69" y="11"/>
                  <a:pt x="65" y="42"/>
                </a:cubicBezTo>
                <a:cubicBezTo>
                  <a:pt x="55" y="122"/>
                  <a:pt x="45" y="202"/>
                  <a:pt x="36" y="282"/>
                </a:cubicBezTo>
                <a:cubicBezTo>
                  <a:pt x="24" y="396"/>
                  <a:pt x="12" y="511"/>
                  <a:pt x="5" y="626"/>
                </a:cubicBezTo>
                <a:cubicBezTo>
                  <a:pt x="0" y="707"/>
                  <a:pt x="-1" y="789"/>
                  <a:pt x="3" y="870"/>
                </a:cubicBezTo>
                <a:cubicBezTo>
                  <a:pt x="4" y="881"/>
                  <a:pt x="20" y="989"/>
                  <a:pt x="11" y="946"/>
                </a:cubicBezTo>
                <a:cubicBezTo>
                  <a:pt x="8" y="928"/>
                  <a:pt x="6" y="911"/>
                  <a:pt x="3" y="893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82" name="Ink 6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53088" y="1979613"/>
            <a:ext cx="871537" cy="369887"/>
          </a:xfrm>
          <a:custGeom>
            <a:avLst/>
            <a:gdLst>
              <a:gd name="T0" fmla="*/ 2147483647 w 2423"/>
              <a:gd name="T1" fmla="*/ 2147483647 h 1030"/>
              <a:gd name="T2" fmla="*/ 2147483647 w 2423"/>
              <a:gd name="T3" fmla="*/ 2147483647 h 1030"/>
              <a:gd name="T4" fmla="*/ 2147483647 w 2423"/>
              <a:gd name="T5" fmla="*/ 2147483647 h 1030"/>
              <a:gd name="T6" fmla="*/ 2147483647 w 2423"/>
              <a:gd name="T7" fmla="*/ 2147483647 h 1030"/>
              <a:gd name="T8" fmla="*/ 2147483647 w 2423"/>
              <a:gd name="T9" fmla="*/ 2147483647 h 1030"/>
              <a:gd name="T10" fmla="*/ 2147483647 w 2423"/>
              <a:gd name="T11" fmla="*/ 2147483647 h 1030"/>
              <a:gd name="T12" fmla="*/ 0 w 2423"/>
              <a:gd name="T13" fmla="*/ 2147483647 h 1030"/>
              <a:gd name="T14" fmla="*/ 2147483647 w 2423"/>
              <a:gd name="T15" fmla="*/ 2147483647 h 1030"/>
              <a:gd name="T16" fmla="*/ 2147483647 w 2423"/>
              <a:gd name="T17" fmla="*/ 2147483647 h 1030"/>
              <a:gd name="T18" fmla="*/ 2147483647 w 2423"/>
              <a:gd name="T19" fmla="*/ 2147483647 h 1030"/>
              <a:gd name="T20" fmla="*/ 2147483647 w 2423"/>
              <a:gd name="T21" fmla="*/ 2147483647 h 1030"/>
              <a:gd name="T22" fmla="*/ 2147483647 w 2423"/>
              <a:gd name="T23" fmla="*/ 2147483647 h 1030"/>
              <a:gd name="T24" fmla="*/ 2147483647 w 2423"/>
              <a:gd name="T25" fmla="*/ 2147483647 h 1030"/>
              <a:gd name="T26" fmla="*/ 2147483647 w 2423"/>
              <a:gd name="T27" fmla="*/ 2147483647 h 1030"/>
              <a:gd name="T28" fmla="*/ 2147483647 w 2423"/>
              <a:gd name="T29" fmla="*/ 2147483647 h 1030"/>
              <a:gd name="T30" fmla="*/ 2147483647 w 2423"/>
              <a:gd name="T31" fmla="*/ 2147483647 h 1030"/>
              <a:gd name="T32" fmla="*/ 2147483647 w 2423"/>
              <a:gd name="T33" fmla="*/ 2147483647 h 1030"/>
              <a:gd name="T34" fmla="*/ 2147483647 w 2423"/>
              <a:gd name="T35" fmla="*/ 2147483647 h 1030"/>
              <a:gd name="T36" fmla="*/ 2147483647 w 2423"/>
              <a:gd name="T37" fmla="*/ 2147483647 h 1030"/>
              <a:gd name="T38" fmla="*/ 2147483647 w 2423"/>
              <a:gd name="T39" fmla="*/ 2147483647 h 1030"/>
              <a:gd name="T40" fmla="*/ 2147483647 w 2423"/>
              <a:gd name="T41" fmla="*/ 2147483647 h 1030"/>
              <a:gd name="T42" fmla="*/ 2147483647 w 2423"/>
              <a:gd name="T43" fmla="*/ 2147483647 h 1030"/>
              <a:gd name="T44" fmla="*/ 2147483647 w 2423"/>
              <a:gd name="T45" fmla="*/ 2147483647 h 1030"/>
              <a:gd name="T46" fmla="*/ 2147483647 w 2423"/>
              <a:gd name="T47" fmla="*/ 2147483647 h 1030"/>
              <a:gd name="T48" fmla="*/ 2147483647 w 2423"/>
              <a:gd name="T49" fmla="*/ 2147483647 h 1030"/>
              <a:gd name="T50" fmla="*/ 2147483647 w 2423"/>
              <a:gd name="T51" fmla="*/ 2147483647 h 1030"/>
              <a:gd name="T52" fmla="*/ 2147483647 w 2423"/>
              <a:gd name="T53" fmla="*/ 2147483647 h 1030"/>
              <a:gd name="T54" fmla="*/ 2147483647 w 2423"/>
              <a:gd name="T55" fmla="*/ 2147483647 h 1030"/>
              <a:gd name="T56" fmla="*/ 2147483647 w 2423"/>
              <a:gd name="T57" fmla="*/ 2147483647 h 1030"/>
              <a:gd name="T58" fmla="*/ 2147483647 w 2423"/>
              <a:gd name="T59" fmla="*/ 2147483647 h 1030"/>
              <a:gd name="T60" fmla="*/ 2147483647 w 2423"/>
              <a:gd name="T61" fmla="*/ 2147483647 h 1030"/>
              <a:gd name="T62" fmla="*/ 2147483647 w 2423"/>
              <a:gd name="T63" fmla="*/ 2147483647 h 1030"/>
              <a:gd name="T64" fmla="*/ 2147483647 w 2423"/>
              <a:gd name="T65" fmla="*/ 2147483647 h 1030"/>
              <a:gd name="T66" fmla="*/ 2147483647 w 2423"/>
              <a:gd name="T67" fmla="*/ 2147483647 h 1030"/>
              <a:gd name="T68" fmla="*/ 2147483647 w 2423"/>
              <a:gd name="T69" fmla="*/ 2147483647 h 1030"/>
              <a:gd name="T70" fmla="*/ 2147483647 w 2423"/>
              <a:gd name="T71" fmla="*/ 2147483647 h 1030"/>
              <a:gd name="T72" fmla="*/ 2147483647 w 2423"/>
              <a:gd name="T73" fmla="*/ 2147483647 h 1030"/>
              <a:gd name="T74" fmla="*/ 2147483647 w 2423"/>
              <a:gd name="T75" fmla="*/ 2147483647 h 1030"/>
              <a:gd name="T76" fmla="*/ 2147483647 w 2423"/>
              <a:gd name="T77" fmla="*/ 2147483647 h 1030"/>
              <a:gd name="T78" fmla="*/ 2147483647 w 2423"/>
              <a:gd name="T79" fmla="*/ 2147483647 h 1030"/>
              <a:gd name="T80" fmla="*/ 2147483647 w 2423"/>
              <a:gd name="T81" fmla="*/ 2147483647 h 1030"/>
              <a:gd name="T82" fmla="*/ 2147483647 w 2423"/>
              <a:gd name="T83" fmla="*/ 2147483647 h 1030"/>
              <a:gd name="T84" fmla="*/ 2147483647 w 2423"/>
              <a:gd name="T85" fmla="*/ 2147483647 h 1030"/>
              <a:gd name="T86" fmla="*/ 2147483647 w 2423"/>
              <a:gd name="T87" fmla="*/ 2147483647 h 1030"/>
              <a:gd name="T88" fmla="*/ 2147483647 w 2423"/>
              <a:gd name="T89" fmla="*/ 2147483647 h 1030"/>
              <a:gd name="T90" fmla="*/ 2147483647 w 2423"/>
              <a:gd name="T91" fmla="*/ 2147483647 h 1030"/>
              <a:gd name="T92" fmla="*/ 2147483647 w 2423"/>
              <a:gd name="T93" fmla="*/ 2147483647 h 1030"/>
              <a:gd name="T94" fmla="*/ 2147483647 w 2423"/>
              <a:gd name="T95" fmla="*/ 2147483647 h 1030"/>
              <a:gd name="T96" fmla="*/ 2147483647 w 2423"/>
              <a:gd name="T97" fmla="*/ 2147483647 h 1030"/>
              <a:gd name="T98" fmla="*/ 2147483647 w 2423"/>
              <a:gd name="T99" fmla="*/ 2147483647 h 1030"/>
              <a:gd name="T100" fmla="*/ 2147483647 w 2423"/>
              <a:gd name="T101" fmla="*/ 2147483647 h 1030"/>
              <a:gd name="T102" fmla="*/ 2147483647 w 2423"/>
              <a:gd name="T103" fmla="*/ 2147483647 h 103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423"/>
              <a:gd name="T157" fmla="*/ 0 h 1030"/>
              <a:gd name="T158" fmla="*/ 2423 w 2423"/>
              <a:gd name="T159" fmla="*/ 1030 h 1030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423" h="1030" extrusionOk="0">
                <a:moveTo>
                  <a:pt x="69" y="187"/>
                </a:moveTo>
                <a:cubicBezTo>
                  <a:pt x="65" y="168"/>
                  <a:pt x="67" y="142"/>
                  <a:pt x="59" y="124"/>
                </a:cubicBezTo>
                <a:cubicBezTo>
                  <a:pt x="56" y="121"/>
                  <a:pt x="52" y="117"/>
                  <a:pt x="49" y="114"/>
                </a:cubicBezTo>
                <a:cubicBezTo>
                  <a:pt x="40" y="147"/>
                  <a:pt x="36" y="180"/>
                  <a:pt x="33" y="215"/>
                </a:cubicBezTo>
                <a:cubicBezTo>
                  <a:pt x="26" y="293"/>
                  <a:pt x="27" y="372"/>
                  <a:pt x="25" y="450"/>
                </a:cubicBezTo>
                <a:cubicBezTo>
                  <a:pt x="22" y="548"/>
                  <a:pt x="19" y="645"/>
                  <a:pt x="16" y="743"/>
                </a:cubicBezTo>
                <a:cubicBezTo>
                  <a:pt x="13" y="829"/>
                  <a:pt x="0" y="917"/>
                  <a:pt x="0" y="1003"/>
                </a:cubicBezTo>
                <a:cubicBezTo>
                  <a:pt x="1" y="1019"/>
                  <a:pt x="1" y="1025"/>
                  <a:pt x="13" y="1029"/>
                </a:cubicBezTo>
                <a:cubicBezTo>
                  <a:pt x="31" y="1007"/>
                  <a:pt x="48" y="986"/>
                  <a:pt x="66" y="964"/>
                </a:cubicBezTo>
              </a:path>
              <a:path w="2423" h="1030" extrusionOk="0">
                <a:moveTo>
                  <a:pt x="476" y="606"/>
                </a:moveTo>
                <a:cubicBezTo>
                  <a:pt x="441" y="620"/>
                  <a:pt x="416" y="633"/>
                  <a:pt x="386" y="661"/>
                </a:cubicBezTo>
                <a:cubicBezTo>
                  <a:pt x="340" y="703"/>
                  <a:pt x="302" y="753"/>
                  <a:pt x="288" y="815"/>
                </a:cubicBezTo>
                <a:cubicBezTo>
                  <a:pt x="276" y="869"/>
                  <a:pt x="293" y="925"/>
                  <a:pt x="341" y="955"/>
                </a:cubicBezTo>
                <a:cubicBezTo>
                  <a:pt x="397" y="991"/>
                  <a:pt x="482" y="989"/>
                  <a:pt x="544" y="977"/>
                </a:cubicBezTo>
                <a:cubicBezTo>
                  <a:pt x="603" y="966"/>
                  <a:pt x="672" y="935"/>
                  <a:pt x="704" y="881"/>
                </a:cubicBezTo>
                <a:cubicBezTo>
                  <a:pt x="734" y="831"/>
                  <a:pt x="704" y="774"/>
                  <a:pt x="670" y="736"/>
                </a:cubicBezTo>
                <a:cubicBezTo>
                  <a:pt x="633" y="694"/>
                  <a:pt x="584" y="671"/>
                  <a:pt x="532" y="655"/>
                </a:cubicBezTo>
                <a:cubicBezTo>
                  <a:pt x="507" y="649"/>
                  <a:pt x="500" y="646"/>
                  <a:pt x="484" y="649"/>
                </a:cubicBezTo>
              </a:path>
              <a:path w="2423" h="1030" extrusionOk="0">
                <a:moveTo>
                  <a:pt x="946" y="645"/>
                </a:moveTo>
                <a:cubicBezTo>
                  <a:pt x="970" y="637"/>
                  <a:pt x="980" y="627"/>
                  <a:pt x="1001" y="614"/>
                </a:cubicBezTo>
                <a:cubicBezTo>
                  <a:pt x="1014" y="606"/>
                  <a:pt x="1048" y="585"/>
                  <a:pt x="1064" y="589"/>
                </a:cubicBezTo>
                <a:cubicBezTo>
                  <a:pt x="1091" y="595"/>
                  <a:pt x="1107" y="643"/>
                  <a:pt x="1114" y="664"/>
                </a:cubicBezTo>
                <a:cubicBezTo>
                  <a:pt x="1135" y="727"/>
                  <a:pt x="1149" y="793"/>
                  <a:pt x="1169" y="856"/>
                </a:cubicBezTo>
                <a:cubicBezTo>
                  <a:pt x="1175" y="876"/>
                  <a:pt x="1181" y="896"/>
                  <a:pt x="1187" y="916"/>
                </a:cubicBezTo>
                <a:cubicBezTo>
                  <a:pt x="1152" y="901"/>
                  <a:pt x="1121" y="875"/>
                  <a:pt x="1085" y="858"/>
                </a:cubicBezTo>
                <a:cubicBezTo>
                  <a:pt x="1026" y="829"/>
                  <a:pt x="964" y="811"/>
                  <a:pt x="898" y="816"/>
                </a:cubicBezTo>
                <a:cubicBezTo>
                  <a:pt x="849" y="820"/>
                  <a:pt x="797" y="841"/>
                  <a:pt x="784" y="893"/>
                </a:cubicBezTo>
                <a:cubicBezTo>
                  <a:pt x="773" y="937"/>
                  <a:pt x="804" y="974"/>
                  <a:pt x="840" y="994"/>
                </a:cubicBezTo>
                <a:cubicBezTo>
                  <a:pt x="886" y="1019"/>
                  <a:pt x="945" y="1023"/>
                  <a:pt x="996" y="1017"/>
                </a:cubicBezTo>
                <a:cubicBezTo>
                  <a:pt x="1055" y="1010"/>
                  <a:pt x="1094" y="979"/>
                  <a:pt x="1138" y="944"/>
                </a:cubicBezTo>
              </a:path>
              <a:path w="2423" h="1030" extrusionOk="0">
                <a:moveTo>
                  <a:pt x="1624" y="14"/>
                </a:moveTo>
                <a:cubicBezTo>
                  <a:pt x="1633" y="40"/>
                  <a:pt x="1624" y="41"/>
                  <a:pt x="1625" y="68"/>
                </a:cubicBezTo>
                <a:cubicBezTo>
                  <a:pt x="1629" y="149"/>
                  <a:pt x="1631" y="231"/>
                  <a:pt x="1635" y="312"/>
                </a:cubicBezTo>
                <a:cubicBezTo>
                  <a:pt x="1642" y="443"/>
                  <a:pt x="1644" y="577"/>
                  <a:pt x="1670" y="706"/>
                </a:cubicBezTo>
                <a:cubicBezTo>
                  <a:pt x="1675" y="733"/>
                  <a:pt x="1683" y="758"/>
                  <a:pt x="1691" y="784"/>
                </a:cubicBezTo>
                <a:cubicBezTo>
                  <a:pt x="1684" y="740"/>
                  <a:pt x="1665" y="709"/>
                  <a:pt x="1634" y="675"/>
                </a:cubicBezTo>
                <a:cubicBezTo>
                  <a:pt x="1592" y="629"/>
                  <a:pt x="1525" y="584"/>
                  <a:pt x="1460" y="609"/>
                </a:cubicBezTo>
                <a:cubicBezTo>
                  <a:pt x="1395" y="634"/>
                  <a:pt x="1372" y="714"/>
                  <a:pt x="1379" y="777"/>
                </a:cubicBezTo>
                <a:cubicBezTo>
                  <a:pt x="1385" y="828"/>
                  <a:pt x="1414" y="877"/>
                  <a:pt x="1454" y="908"/>
                </a:cubicBezTo>
                <a:cubicBezTo>
                  <a:pt x="1490" y="937"/>
                  <a:pt x="1543" y="948"/>
                  <a:pt x="1589" y="941"/>
                </a:cubicBezTo>
                <a:cubicBezTo>
                  <a:pt x="1646" y="932"/>
                  <a:pt x="1694" y="895"/>
                  <a:pt x="1740" y="863"/>
                </a:cubicBezTo>
              </a:path>
              <a:path w="2423" h="1030" extrusionOk="0">
                <a:moveTo>
                  <a:pt x="2004" y="613"/>
                </a:moveTo>
                <a:cubicBezTo>
                  <a:pt x="1993" y="609"/>
                  <a:pt x="1992" y="610"/>
                  <a:pt x="2003" y="612"/>
                </a:cubicBezTo>
                <a:cubicBezTo>
                  <a:pt x="2036" y="670"/>
                  <a:pt x="2047" y="732"/>
                  <a:pt x="2059" y="797"/>
                </a:cubicBezTo>
                <a:cubicBezTo>
                  <a:pt x="2067" y="840"/>
                  <a:pt x="2072" y="883"/>
                  <a:pt x="2076" y="926"/>
                </a:cubicBezTo>
                <a:cubicBezTo>
                  <a:pt x="2089" y="909"/>
                  <a:pt x="2098" y="888"/>
                  <a:pt x="2107" y="863"/>
                </a:cubicBezTo>
                <a:cubicBezTo>
                  <a:pt x="2123" y="817"/>
                  <a:pt x="2138" y="770"/>
                  <a:pt x="2160" y="727"/>
                </a:cubicBezTo>
                <a:cubicBezTo>
                  <a:pt x="2173" y="701"/>
                  <a:pt x="2182" y="689"/>
                  <a:pt x="2205" y="676"/>
                </a:cubicBezTo>
                <a:cubicBezTo>
                  <a:pt x="2239" y="696"/>
                  <a:pt x="2248" y="728"/>
                  <a:pt x="2262" y="766"/>
                </a:cubicBezTo>
                <a:cubicBezTo>
                  <a:pt x="2280" y="815"/>
                  <a:pt x="2297" y="863"/>
                  <a:pt x="2320" y="910"/>
                </a:cubicBezTo>
                <a:cubicBezTo>
                  <a:pt x="2336" y="941"/>
                  <a:pt x="2359" y="964"/>
                  <a:pt x="2396" y="954"/>
                </a:cubicBezTo>
                <a:cubicBezTo>
                  <a:pt x="2405" y="950"/>
                  <a:pt x="2413" y="947"/>
                  <a:pt x="2422" y="943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83" name="Ink 6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815138" y="1995488"/>
            <a:ext cx="400050" cy="334962"/>
          </a:xfrm>
          <a:custGeom>
            <a:avLst/>
            <a:gdLst>
              <a:gd name="T0" fmla="*/ 2147483647 w 1111"/>
              <a:gd name="T1" fmla="*/ 2147483647 h 930"/>
              <a:gd name="T2" fmla="*/ 2147483647 w 1111"/>
              <a:gd name="T3" fmla="*/ 2147483647 h 930"/>
              <a:gd name="T4" fmla="*/ 2147483647 w 1111"/>
              <a:gd name="T5" fmla="*/ 2147483647 h 930"/>
              <a:gd name="T6" fmla="*/ 2147483647 w 1111"/>
              <a:gd name="T7" fmla="*/ 2147483647 h 930"/>
              <a:gd name="T8" fmla="*/ 2147483647 w 1111"/>
              <a:gd name="T9" fmla="*/ 2147483647 h 930"/>
              <a:gd name="T10" fmla="*/ 2147483647 w 1111"/>
              <a:gd name="T11" fmla="*/ 2147483647 h 930"/>
              <a:gd name="T12" fmla="*/ 2147483647 w 1111"/>
              <a:gd name="T13" fmla="*/ 2147483647 h 930"/>
              <a:gd name="T14" fmla="*/ 2147483647 w 1111"/>
              <a:gd name="T15" fmla="*/ 2147483647 h 930"/>
              <a:gd name="T16" fmla="*/ 2147483647 w 1111"/>
              <a:gd name="T17" fmla="*/ 2147483647 h 930"/>
              <a:gd name="T18" fmla="*/ 2147483647 w 1111"/>
              <a:gd name="T19" fmla="*/ 2147483647 h 930"/>
              <a:gd name="T20" fmla="*/ 2147483647 w 1111"/>
              <a:gd name="T21" fmla="*/ 2147483647 h 930"/>
              <a:gd name="T22" fmla="*/ 2147483647 w 1111"/>
              <a:gd name="T23" fmla="*/ 2147483647 h 930"/>
              <a:gd name="T24" fmla="*/ 2147483647 w 1111"/>
              <a:gd name="T25" fmla="*/ 2147483647 h 930"/>
              <a:gd name="T26" fmla="*/ 2147483647 w 1111"/>
              <a:gd name="T27" fmla="*/ 2147483647 h 930"/>
              <a:gd name="T28" fmla="*/ 2147483647 w 1111"/>
              <a:gd name="T29" fmla="*/ 2147483647 h 930"/>
              <a:gd name="T30" fmla="*/ 2147483647 w 1111"/>
              <a:gd name="T31" fmla="*/ 2147483647 h 930"/>
              <a:gd name="T32" fmla="*/ 2147483647 w 1111"/>
              <a:gd name="T33" fmla="*/ 2147483647 h 930"/>
              <a:gd name="T34" fmla="*/ 2147483647 w 1111"/>
              <a:gd name="T35" fmla="*/ 2147483647 h 930"/>
              <a:gd name="T36" fmla="*/ 2147483647 w 1111"/>
              <a:gd name="T37" fmla="*/ 2147483647 h 930"/>
              <a:gd name="T38" fmla="*/ 2147483647 w 1111"/>
              <a:gd name="T39" fmla="*/ 2147483647 h 930"/>
              <a:gd name="T40" fmla="*/ 2147483647 w 1111"/>
              <a:gd name="T41" fmla="*/ 2147483647 h 93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111"/>
              <a:gd name="T64" fmla="*/ 0 h 930"/>
              <a:gd name="T65" fmla="*/ 1111 w 1111"/>
              <a:gd name="T66" fmla="*/ 930 h 93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111" h="930" extrusionOk="0">
                <a:moveTo>
                  <a:pt x="35" y="693"/>
                </a:moveTo>
                <a:cubicBezTo>
                  <a:pt x="52" y="734"/>
                  <a:pt x="68" y="776"/>
                  <a:pt x="85" y="816"/>
                </a:cubicBezTo>
                <a:cubicBezTo>
                  <a:pt x="97" y="839"/>
                  <a:pt x="100" y="844"/>
                  <a:pt x="104" y="859"/>
                </a:cubicBezTo>
                <a:cubicBezTo>
                  <a:pt x="126" y="897"/>
                  <a:pt x="80" y="812"/>
                  <a:pt x="79" y="809"/>
                </a:cubicBezTo>
                <a:cubicBezTo>
                  <a:pt x="50" y="753"/>
                  <a:pt x="23" y="695"/>
                  <a:pt x="7" y="634"/>
                </a:cubicBezTo>
                <a:cubicBezTo>
                  <a:pt x="-5" y="586"/>
                  <a:pt x="-2" y="539"/>
                  <a:pt x="40" y="507"/>
                </a:cubicBezTo>
                <a:cubicBezTo>
                  <a:pt x="76" y="479"/>
                  <a:pt x="121" y="474"/>
                  <a:pt x="161" y="457"/>
                </a:cubicBezTo>
                <a:cubicBezTo>
                  <a:pt x="213" y="435"/>
                  <a:pt x="264" y="406"/>
                  <a:pt x="314" y="379"/>
                </a:cubicBezTo>
              </a:path>
              <a:path w="1111" h="930" extrusionOk="0">
                <a:moveTo>
                  <a:pt x="683" y="58"/>
                </a:moveTo>
                <a:cubicBezTo>
                  <a:pt x="724" y="45"/>
                  <a:pt x="762" y="43"/>
                  <a:pt x="803" y="35"/>
                </a:cubicBezTo>
                <a:cubicBezTo>
                  <a:pt x="851" y="25"/>
                  <a:pt x="898" y="12"/>
                  <a:pt x="947" y="4"/>
                </a:cubicBezTo>
                <a:cubicBezTo>
                  <a:pt x="972" y="0"/>
                  <a:pt x="983" y="3"/>
                  <a:pt x="1006" y="6"/>
                </a:cubicBezTo>
                <a:cubicBezTo>
                  <a:pt x="1016" y="47"/>
                  <a:pt x="1017" y="66"/>
                  <a:pt x="1004" y="112"/>
                </a:cubicBezTo>
                <a:cubicBezTo>
                  <a:pt x="977" y="208"/>
                  <a:pt x="930" y="298"/>
                  <a:pt x="880" y="383"/>
                </a:cubicBezTo>
                <a:cubicBezTo>
                  <a:pt x="801" y="517"/>
                  <a:pt x="704" y="639"/>
                  <a:pt x="609" y="762"/>
                </a:cubicBezTo>
                <a:cubicBezTo>
                  <a:pt x="575" y="806"/>
                  <a:pt x="529" y="856"/>
                  <a:pt x="519" y="912"/>
                </a:cubicBezTo>
                <a:cubicBezTo>
                  <a:pt x="522" y="916"/>
                  <a:pt x="525" y="921"/>
                  <a:pt x="528" y="925"/>
                </a:cubicBezTo>
                <a:cubicBezTo>
                  <a:pt x="578" y="924"/>
                  <a:pt x="620" y="920"/>
                  <a:pt x="670" y="906"/>
                </a:cubicBezTo>
                <a:cubicBezTo>
                  <a:pt x="736" y="888"/>
                  <a:pt x="805" y="868"/>
                  <a:pt x="869" y="844"/>
                </a:cubicBezTo>
                <a:cubicBezTo>
                  <a:pt x="924" y="823"/>
                  <a:pt x="977" y="807"/>
                  <a:pt x="1031" y="783"/>
                </a:cubicBezTo>
                <a:cubicBezTo>
                  <a:pt x="1071" y="765"/>
                  <a:pt x="1084" y="758"/>
                  <a:pt x="1110" y="745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84" name="Ink 6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653338" y="1984375"/>
            <a:ext cx="46037" cy="323850"/>
          </a:xfrm>
          <a:custGeom>
            <a:avLst/>
            <a:gdLst>
              <a:gd name="T0" fmla="*/ 2147483647 w 127"/>
              <a:gd name="T1" fmla="*/ 2147483647 h 901"/>
              <a:gd name="T2" fmla="*/ 2147483647 w 127"/>
              <a:gd name="T3" fmla="*/ 2147483647 h 901"/>
              <a:gd name="T4" fmla="*/ 2147483647 w 127"/>
              <a:gd name="T5" fmla="*/ 2147483647 h 901"/>
              <a:gd name="T6" fmla="*/ 2147483647 w 127"/>
              <a:gd name="T7" fmla="*/ 2147483647 h 901"/>
              <a:gd name="T8" fmla="*/ 2147483647 w 127"/>
              <a:gd name="T9" fmla="*/ 2147483647 h 901"/>
              <a:gd name="T10" fmla="*/ 2147483647 w 127"/>
              <a:gd name="T11" fmla="*/ 2147483647 h 901"/>
              <a:gd name="T12" fmla="*/ 2147483647 w 127"/>
              <a:gd name="T13" fmla="*/ 2147483647 h 90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7"/>
              <a:gd name="T22" fmla="*/ 0 h 901"/>
              <a:gd name="T23" fmla="*/ 127 w 127"/>
              <a:gd name="T24" fmla="*/ 901 h 90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7" h="901" extrusionOk="0">
                <a:moveTo>
                  <a:pt x="4" y="10"/>
                </a:moveTo>
                <a:cubicBezTo>
                  <a:pt x="10" y="34"/>
                  <a:pt x="14" y="37"/>
                  <a:pt x="18" y="61"/>
                </a:cubicBezTo>
                <a:cubicBezTo>
                  <a:pt x="33" y="148"/>
                  <a:pt x="40" y="236"/>
                  <a:pt x="50" y="324"/>
                </a:cubicBezTo>
                <a:cubicBezTo>
                  <a:pt x="62" y="431"/>
                  <a:pt x="72" y="538"/>
                  <a:pt x="85" y="644"/>
                </a:cubicBezTo>
                <a:cubicBezTo>
                  <a:pt x="93" y="707"/>
                  <a:pt x="102" y="769"/>
                  <a:pt x="111" y="832"/>
                </a:cubicBezTo>
                <a:cubicBezTo>
                  <a:pt x="114" y="855"/>
                  <a:pt x="141" y="918"/>
                  <a:pt x="126" y="900"/>
                </a:cubicBezTo>
                <a:cubicBezTo>
                  <a:pt x="116" y="889"/>
                  <a:pt x="114" y="853"/>
                  <a:pt x="111" y="840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85" name="Ink 6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35625" y="2543175"/>
            <a:ext cx="947738" cy="554038"/>
          </a:xfrm>
          <a:custGeom>
            <a:avLst/>
            <a:gdLst>
              <a:gd name="T0" fmla="*/ 2147483647 w 2635"/>
              <a:gd name="T1" fmla="*/ 2147483647 h 1539"/>
              <a:gd name="T2" fmla="*/ 2147483647 w 2635"/>
              <a:gd name="T3" fmla="*/ 2147483647 h 1539"/>
              <a:gd name="T4" fmla="*/ 2147483647 w 2635"/>
              <a:gd name="T5" fmla="*/ 2147483647 h 1539"/>
              <a:gd name="T6" fmla="*/ 2147483647 w 2635"/>
              <a:gd name="T7" fmla="*/ 2147483647 h 1539"/>
              <a:gd name="T8" fmla="*/ 2147483647 w 2635"/>
              <a:gd name="T9" fmla="*/ 2147483647 h 1539"/>
              <a:gd name="T10" fmla="*/ 2147483647 w 2635"/>
              <a:gd name="T11" fmla="*/ 2147483647 h 1539"/>
              <a:gd name="T12" fmla="*/ 2147483647 w 2635"/>
              <a:gd name="T13" fmla="*/ 2147483647 h 1539"/>
              <a:gd name="T14" fmla="*/ 2147483647 w 2635"/>
              <a:gd name="T15" fmla="*/ 2147483647 h 1539"/>
              <a:gd name="T16" fmla="*/ 0 w 2635"/>
              <a:gd name="T17" fmla="*/ 2147483647 h 1539"/>
              <a:gd name="T18" fmla="*/ 2147483647 w 2635"/>
              <a:gd name="T19" fmla="*/ 2147483647 h 1539"/>
              <a:gd name="T20" fmla="*/ 2147483647 w 2635"/>
              <a:gd name="T21" fmla="*/ 2147483647 h 1539"/>
              <a:gd name="T22" fmla="*/ 2147483647 w 2635"/>
              <a:gd name="T23" fmla="*/ 2147483647 h 1539"/>
              <a:gd name="T24" fmla="*/ 2147483647 w 2635"/>
              <a:gd name="T25" fmla="*/ 2147483647 h 1539"/>
              <a:gd name="T26" fmla="*/ 2147483647 w 2635"/>
              <a:gd name="T27" fmla="*/ 2147483647 h 1539"/>
              <a:gd name="T28" fmla="*/ 2147483647 w 2635"/>
              <a:gd name="T29" fmla="*/ 2147483647 h 1539"/>
              <a:gd name="T30" fmla="*/ 2147483647 w 2635"/>
              <a:gd name="T31" fmla="*/ 2147483647 h 1539"/>
              <a:gd name="T32" fmla="*/ 2147483647 w 2635"/>
              <a:gd name="T33" fmla="*/ 2147483647 h 1539"/>
              <a:gd name="T34" fmla="*/ 2147483647 w 2635"/>
              <a:gd name="T35" fmla="*/ 2147483647 h 1539"/>
              <a:gd name="T36" fmla="*/ 2147483647 w 2635"/>
              <a:gd name="T37" fmla="*/ 2147483647 h 1539"/>
              <a:gd name="T38" fmla="*/ 2147483647 w 2635"/>
              <a:gd name="T39" fmla="*/ 2147483647 h 1539"/>
              <a:gd name="T40" fmla="*/ 2147483647 w 2635"/>
              <a:gd name="T41" fmla="*/ 2147483647 h 1539"/>
              <a:gd name="T42" fmla="*/ 2147483647 w 2635"/>
              <a:gd name="T43" fmla="*/ 2147483647 h 1539"/>
              <a:gd name="T44" fmla="*/ 2147483647 w 2635"/>
              <a:gd name="T45" fmla="*/ 2147483647 h 1539"/>
              <a:gd name="T46" fmla="*/ 2147483647 w 2635"/>
              <a:gd name="T47" fmla="*/ 2147483647 h 1539"/>
              <a:gd name="T48" fmla="*/ 2147483647 w 2635"/>
              <a:gd name="T49" fmla="*/ 2147483647 h 1539"/>
              <a:gd name="T50" fmla="*/ 2147483647 w 2635"/>
              <a:gd name="T51" fmla="*/ 2147483647 h 1539"/>
              <a:gd name="T52" fmla="*/ 2147483647 w 2635"/>
              <a:gd name="T53" fmla="*/ 2147483647 h 1539"/>
              <a:gd name="T54" fmla="*/ 2147483647 w 2635"/>
              <a:gd name="T55" fmla="*/ 2147483647 h 1539"/>
              <a:gd name="T56" fmla="*/ 2147483647 w 2635"/>
              <a:gd name="T57" fmla="*/ 2147483647 h 1539"/>
              <a:gd name="T58" fmla="*/ 2147483647 w 2635"/>
              <a:gd name="T59" fmla="*/ 2147483647 h 1539"/>
              <a:gd name="T60" fmla="*/ 2147483647 w 2635"/>
              <a:gd name="T61" fmla="*/ 2147483647 h 1539"/>
              <a:gd name="T62" fmla="*/ 2147483647 w 2635"/>
              <a:gd name="T63" fmla="*/ 2147483647 h 1539"/>
              <a:gd name="T64" fmla="*/ 2147483647 w 2635"/>
              <a:gd name="T65" fmla="*/ 2147483647 h 1539"/>
              <a:gd name="T66" fmla="*/ 2147483647 w 2635"/>
              <a:gd name="T67" fmla="*/ 2147483647 h 1539"/>
              <a:gd name="T68" fmla="*/ 2147483647 w 2635"/>
              <a:gd name="T69" fmla="*/ 2147483647 h 1539"/>
              <a:gd name="T70" fmla="*/ 2147483647 w 2635"/>
              <a:gd name="T71" fmla="*/ 2147483647 h 1539"/>
              <a:gd name="T72" fmla="*/ 2147483647 w 2635"/>
              <a:gd name="T73" fmla="*/ 2147483647 h 1539"/>
              <a:gd name="T74" fmla="*/ 2147483647 w 2635"/>
              <a:gd name="T75" fmla="*/ 2147483647 h 1539"/>
              <a:gd name="T76" fmla="*/ 2147483647 w 2635"/>
              <a:gd name="T77" fmla="*/ 2147483647 h 1539"/>
              <a:gd name="T78" fmla="*/ 2147483647 w 2635"/>
              <a:gd name="T79" fmla="*/ 2147483647 h 1539"/>
              <a:gd name="T80" fmla="*/ 2147483647 w 2635"/>
              <a:gd name="T81" fmla="*/ 2147483647 h 1539"/>
              <a:gd name="T82" fmla="*/ 2147483647 w 2635"/>
              <a:gd name="T83" fmla="*/ 2147483647 h 1539"/>
              <a:gd name="T84" fmla="*/ 2147483647 w 2635"/>
              <a:gd name="T85" fmla="*/ 2147483647 h 1539"/>
              <a:gd name="T86" fmla="*/ 2147483647 w 2635"/>
              <a:gd name="T87" fmla="*/ 2147483647 h 1539"/>
              <a:gd name="T88" fmla="*/ 2147483647 w 2635"/>
              <a:gd name="T89" fmla="*/ 2147483647 h 1539"/>
              <a:gd name="T90" fmla="*/ 2147483647 w 2635"/>
              <a:gd name="T91" fmla="*/ 2147483647 h 1539"/>
              <a:gd name="T92" fmla="*/ 2147483647 w 2635"/>
              <a:gd name="T93" fmla="*/ 2147483647 h 1539"/>
              <a:gd name="T94" fmla="*/ 2147483647 w 2635"/>
              <a:gd name="T95" fmla="*/ 2147483647 h 1539"/>
              <a:gd name="T96" fmla="*/ 2147483647 w 2635"/>
              <a:gd name="T97" fmla="*/ 2147483647 h 1539"/>
              <a:gd name="T98" fmla="*/ 2147483647 w 2635"/>
              <a:gd name="T99" fmla="*/ 2147483647 h 1539"/>
              <a:gd name="T100" fmla="*/ 2147483647 w 2635"/>
              <a:gd name="T101" fmla="*/ 2147483647 h 1539"/>
              <a:gd name="T102" fmla="*/ 2147483647 w 2635"/>
              <a:gd name="T103" fmla="*/ 2147483647 h 1539"/>
              <a:gd name="T104" fmla="*/ 2147483647 w 2635"/>
              <a:gd name="T105" fmla="*/ 2147483647 h 1539"/>
              <a:gd name="T106" fmla="*/ 2147483647 w 2635"/>
              <a:gd name="T107" fmla="*/ 2147483647 h 1539"/>
              <a:gd name="T108" fmla="*/ 2147483647 w 2635"/>
              <a:gd name="T109" fmla="*/ 2147483647 h 1539"/>
              <a:gd name="T110" fmla="*/ 2147483647 w 2635"/>
              <a:gd name="T111" fmla="*/ 2147483647 h 1539"/>
              <a:gd name="T112" fmla="*/ 2147483647 w 2635"/>
              <a:gd name="T113" fmla="*/ 2147483647 h 1539"/>
              <a:gd name="T114" fmla="*/ 2147483647 w 2635"/>
              <a:gd name="T115" fmla="*/ 2147483647 h 1539"/>
              <a:gd name="T116" fmla="*/ 2147483647 w 2635"/>
              <a:gd name="T117" fmla="*/ 2147483647 h 153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635"/>
              <a:gd name="T178" fmla="*/ 0 h 1539"/>
              <a:gd name="T179" fmla="*/ 2635 w 2635"/>
              <a:gd name="T180" fmla="*/ 1539 h 153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635" h="1539" extrusionOk="0">
                <a:moveTo>
                  <a:pt x="248" y="293"/>
                </a:moveTo>
                <a:cubicBezTo>
                  <a:pt x="256" y="281"/>
                  <a:pt x="261" y="277"/>
                  <a:pt x="247" y="275"/>
                </a:cubicBezTo>
                <a:cubicBezTo>
                  <a:pt x="247" y="301"/>
                  <a:pt x="247" y="318"/>
                  <a:pt x="256" y="347"/>
                </a:cubicBezTo>
                <a:cubicBezTo>
                  <a:pt x="278" y="417"/>
                  <a:pt x="296" y="489"/>
                  <a:pt x="313" y="560"/>
                </a:cubicBezTo>
                <a:cubicBezTo>
                  <a:pt x="356" y="735"/>
                  <a:pt x="394" y="919"/>
                  <a:pt x="384" y="1100"/>
                </a:cubicBezTo>
                <a:cubicBezTo>
                  <a:pt x="380" y="1173"/>
                  <a:pt x="366" y="1244"/>
                  <a:pt x="332" y="1310"/>
                </a:cubicBezTo>
                <a:cubicBezTo>
                  <a:pt x="301" y="1370"/>
                  <a:pt x="240" y="1444"/>
                  <a:pt x="165" y="1439"/>
                </a:cubicBezTo>
                <a:cubicBezTo>
                  <a:pt x="118" y="1436"/>
                  <a:pt x="89" y="1399"/>
                  <a:pt x="62" y="1366"/>
                </a:cubicBezTo>
                <a:cubicBezTo>
                  <a:pt x="28" y="1325"/>
                  <a:pt x="16" y="1272"/>
                  <a:pt x="0" y="1222"/>
                </a:cubicBezTo>
              </a:path>
              <a:path w="2635" h="1539" extrusionOk="0">
                <a:moveTo>
                  <a:pt x="48" y="1"/>
                </a:moveTo>
                <a:cubicBezTo>
                  <a:pt x="68" y="2"/>
                  <a:pt x="81" y="7"/>
                  <a:pt x="98" y="18"/>
                </a:cubicBezTo>
                <a:cubicBezTo>
                  <a:pt x="101" y="21"/>
                  <a:pt x="105" y="23"/>
                  <a:pt x="108" y="26"/>
                </a:cubicBezTo>
              </a:path>
              <a:path w="2635" h="1539" extrusionOk="0">
                <a:moveTo>
                  <a:pt x="500" y="353"/>
                </a:moveTo>
                <a:cubicBezTo>
                  <a:pt x="524" y="365"/>
                  <a:pt x="546" y="375"/>
                  <a:pt x="574" y="373"/>
                </a:cubicBezTo>
                <a:cubicBezTo>
                  <a:pt x="618" y="370"/>
                  <a:pt x="662" y="357"/>
                  <a:pt x="703" y="340"/>
                </a:cubicBezTo>
                <a:cubicBezTo>
                  <a:pt x="743" y="324"/>
                  <a:pt x="805" y="288"/>
                  <a:pt x="813" y="241"/>
                </a:cubicBezTo>
                <a:cubicBezTo>
                  <a:pt x="820" y="204"/>
                  <a:pt x="786" y="181"/>
                  <a:pt x="754" y="174"/>
                </a:cubicBezTo>
                <a:cubicBezTo>
                  <a:pt x="696" y="161"/>
                  <a:pt x="637" y="182"/>
                  <a:pt x="588" y="210"/>
                </a:cubicBezTo>
                <a:cubicBezTo>
                  <a:pt x="521" y="248"/>
                  <a:pt x="464" y="302"/>
                  <a:pt x="427" y="370"/>
                </a:cubicBezTo>
                <a:cubicBezTo>
                  <a:pt x="394" y="430"/>
                  <a:pt x="377" y="499"/>
                  <a:pt x="403" y="565"/>
                </a:cubicBezTo>
                <a:cubicBezTo>
                  <a:pt x="427" y="625"/>
                  <a:pt x="482" y="663"/>
                  <a:pt x="540" y="686"/>
                </a:cubicBezTo>
                <a:cubicBezTo>
                  <a:pt x="604" y="711"/>
                  <a:pt x="665" y="713"/>
                  <a:pt x="732" y="702"/>
                </a:cubicBezTo>
                <a:cubicBezTo>
                  <a:pt x="778" y="695"/>
                  <a:pt x="814" y="676"/>
                  <a:pt x="855" y="656"/>
                </a:cubicBezTo>
              </a:path>
              <a:path w="2635" h="1539" extrusionOk="0">
                <a:moveTo>
                  <a:pt x="1429" y="193"/>
                </a:moveTo>
                <a:cubicBezTo>
                  <a:pt x="1406" y="172"/>
                  <a:pt x="1385" y="150"/>
                  <a:pt x="1357" y="134"/>
                </a:cubicBezTo>
                <a:cubicBezTo>
                  <a:pt x="1237" y="64"/>
                  <a:pt x="1088" y="128"/>
                  <a:pt x="985" y="199"/>
                </a:cubicBezTo>
                <a:cubicBezTo>
                  <a:pt x="895" y="261"/>
                  <a:pt x="777" y="372"/>
                  <a:pt x="790" y="494"/>
                </a:cubicBezTo>
                <a:cubicBezTo>
                  <a:pt x="802" y="602"/>
                  <a:pt x="927" y="628"/>
                  <a:pt x="1014" y="629"/>
                </a:cubicBezTo>
                <a:cubicBezTo>
                  <a:pt x="1131" y="631"/>
                  <a:pt x="1251" y="593"/>
                  <a:pt x="1356" y="545"/>
                </a:cubicBezTo>
                <a:cubicBezTo>
                  <a:pt x="1467" y="494"/>
                  <a:pt x="1601" y="411"/>
                  <a:pt x="1641" y="288"/>
                </a:cubicBezTo>
                <a:cubicBezTo>
                  <a:pt x="1663" y="222"/>
                  <a:pt x="1633" y="213"/>
                  <a:pt x="1596" y="182"/>
                </a:cubicBezTo>
                <a:cubicBezTo>
                  <a:pt x="1522" y="243"/>
                  <a:pt x="1488" y="305"/>
                  <a:pt x="1452" y="398"/>
                </a:cubicBezTo>
                <a:cubicBezTo>
                  <a:pt x="1380" y="581"/>
                  <a:pt x="1337" y="780"/>
                  <a:pt x="1313" y="975"/>
                </a:cubicBezTo>
                <a:cubicBezTo>
                  <a:pt x="1294" y="1124"/>
                  <a:pt x="1264" y="1370"/>
                  <a:pt x="1375" y="1495"/>
                </a:cubicBezTo>
                <a:cubicBezTo>
                  <a:pt x="1435" y="1563"/>
                  <a:pt x="1535" y="1543"/>
                  <a:pt x="1601" y="1500"/>
                </a:cubicBezTo>
                <a:cubicBezTo>
                  <a:pt x="1665" y="1458"/>
                  <a:pt x="1708" y="1390"/>
                  <a:pt x="1716" y="1314"/>
                </a:cubicBezTo>
                <a:cubicBezTo>
                  <a:pt x="1726" y="1216"/>
                  <a:pt x="1650" y="1150"/>
                  <a:pt x="1565" y="1119"/>
                </a:cubicBezTo>
                <a:cubicBezTo>
                  <a:pt x="1514" y="1101"/>
                  <a:pt x="1424" y="1112"/>
                  <a:pt x="1381" y="1082"/>
                </a:cubicBezTo>
                <a:cubicBezTo>
                  <a:pt x="1339" y="1053"/>
                  <a:pt x="1376" y="1059"/>
                  <a:pt x="1366" y="1021"/>
                </a:cubicBezTo>
              </a:path>
              <a:path w="2635" h="1539" extrusionOk="0">
                <a:moveTo>
                  <a:pt x="2016" y="129"/>
                </a:moveTo>
                <a:cubicBezTo>
                  <a:pt x="2002" y="134"/>
                  <a:pt x="1988" y="139"/>
                  <a:pt x="1974" y="144"/>
                </a:cubicBezTo>
                <a:cubicBezTo>
                  <a:pt x="2002" y="144"/>
                  <a:pt x="2029" y="143"/>
                  <a:pt x="2058" y="139"/>
                </a:cubicBezTo>
                <a:cubicBezTo>
                  <a:pt x="2103" y="132"/>
                  <a:pt x="2150" y="126"/>
                  <a:pt x="2195" y="130"/>
                </a:cubicBezTo>
                <a:cubicBezTo>
                  <a:pt x="2235" y="133"/>
                  <a:pt x="2278" y="142"/>
                  <a:pt x="2306" y="172"/>
                </a:cubicBezTo>
                <a:cubicBezTo>
                  <a:pt x="2336" y="204"/>
                  <a:pt x="2332" y="255"/>
                  <a:pt x="2318" y="293"/>
                </a:cubicBezTo>
                <a:cubicBezTo>
                  <a:pt x="2283" y="392"/>
                  <a:pt x="2215" y="483"/>
                  <a:pt x="2151" y="564"/>
                </a:cubicBezTo>
                <a:cubicBezTo>
                  <a:pt x="2098" y="631"/>
                  <a:pt x="2042" y="694"/>
                  <a:pt x="1990" y="761"/>
                </a:cubicBezTo>
                <a:cubicBezTo>
                  <a:pt x="1971" y="786"/>
                  <a:pt x="1958" y="804"/>
                  <a:pt x="1946" y="832"/>
                </a:cubicBezTo>
                <a:cubicBezTo>
                  <a:pt x="1972" y="854"/>
                  <a:pt x="1976" y="860"/>
                  <a:pt x="2018" y="860"/>
                </a:cubicBezTo>
                <a:cubicBezTo>
                  <a:pt x="2089" y="860"/>
                  <a:pt x="2157" y="853"/>
                  <a:pt x="2226" y="835"/>
                </a:cubicBezTo>
                <a:cubicBezTo>
                  <a:pt x="2269" y="824"/>
                  <a:pt x="2319" y="816"/>
                  <a:pt x="2359" y="797"/>
                </a:cubicBezTo>
                <a:cubicBezTo>
                  <a:pt x="2389" y="783"/>
                  <a:pt x="2387" y="766"/>
                  <a:pt x="2394" y="740"/>
                </a:cubicBezTo>
              </a:path>
              <a:path w="2635" h="1539" extrusionOk="0">
                <a:moveTo>
                  <a:pt x="2047" y="458"/>
                </a:moveTo>
                <a:cubicBezTo>
                  <a:pt x="2035" y="454"/>
                  <a:pt x="2031" y="454"/>
                  <a:pt x="2030" y="444"/>
                </a:cubicBezTo>
                <a:cubicBezTo>
                  <a:pt x="2047" y="436"/>
                  <a:pt x="2064" y="434"/>
                  <a:pt x="2083" y="432"/>
                </a:cubicBezTo>
                <a:cubicBezTo>
                  <a:pt x="2130" y="426"/>
                  <a:pt x="2178" y="424"/>
                  <a:pt x="2225" y="423"/>
                </a:cubicBezTo>
                <a:cubicBezTo>
                  <a:pt x="2322" y="420"/>
                  <a:pt x="2417" y="417"/>
                  <a:pt x="2513" y="409"/>
                </a:cubicBezTo>
                <a:cubicBezTo>
                  <a:pt x="2558" y="405"/>
                  <a:pt x="2581" y="400"/>
                  <a:pt x="2615" y="370"/>
                </a:cubicBezTo>
                <a:cubicBezTo>
                  <a:pt x="2621" y="364"/>
                  <a:pt x="2628" y="358"/>
                  <a:pt x="2634" y="352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86" name="Ink 7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894513" y="2459038"/>
            <a:ext cx="261937" cy="334962"/>
          </a:xfrm>
          <a:custGeom>
            <a:avLst/>
            <a:gdLst>
              <a:gd name="T0" fmla="*/ 2147483647 w 725"/>
              <a:gd name="T1" fmla="*/ 2147483647 h 931"/>
              <a:gd name="T2" fmla="*/ 2147483647 w 725"/>
              <a:gd name="T3" fmla="*/ 2147483647 h 931"/>
              <a:gd name="T4" fmla="*/ 2147483647 w 725"/>
              <a:gd name="T5" fmla="*/ 2147483647 h 931"/>
              <a:gd name="T6" fmla="*/ 2147483647 w 725"/>
              <a:gd name="T7" fmla="*/ 2147483647 h 931"/>
              <a:gd name="T8" fmla="*/ 2147483647 w 725"/>
              <a:gd name="T9" fmla="*/ 2147483647 h 931"/>
              <a:gd name="T10" fmla="*/ 0 w 725"/>
              <a:gd name="T11" fmla="*/ 2147483647 h 931"/>
              <a:gd name="T12" fmla="*/ 2147483647 w 725"/>
              <a:gd name="T13" fmla="*/ 2147483647 h 931"/>
              <a:gd name="T14" fmla="*/ 2147483647 w 725"/>
              <a:gd name="T15" fmla="*/ 2147483647 h 931"/>
              <a:gd name="T16" fmla="*/ 2147483647 w 725"/>
              <a:gd name="T17" fmla="*/ 2147483647 h 931"/>
              <a:gd name="T18" fmla="*/ 2147483647 w 725"/>
              <a:gd name="T19" fmla="*/ 2147483647 h 931"/>
              <a:gd name="T20" fmla="*/ 2147483647 w 725"/>
              <a:gd name="T21" fmla="*/ 2147483647 h 931"/>
              <a:gd name="T22" fmla="*/ 2147483647 w 725"/>
              <a:gd name="T23" fmla="*/ 0 h 931"/>
              <a:gd name="T24" fmla="*/ 2147483647 w 725"/>
              <a:gd name="T25" fmla="*/ 2147483647 h 931"/>
              <a:gd name="T26" fmla="*/ 2147483647 w 725"/>
              <a:gd name="T27" fmla="*/ 2147483647 h 931"/>
              <a:gd name="T28" fmla="*/ 2147483647 w 725"/>
              <a:gd name="T29" fmla="*/ 2147483647 h 931"/>
              <a:gd name="T30" fmla="*/ 2147483647 w 725"/>
              <a:gd name="T31" fmla="*/ 2147483647 h 931"/>
              <a:gd name="T32" fmla="*/ 2147483647 w 725"/>
              <a:gd name="T33" fmla="*/ 2147483647 h 931"/>
              <a:gd name="T34" fmla="*/ 2147483647 w 725"/>
              <a:gd name="T35" fmla="*/ 2147483647 h 93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725"/>
              <a:gd name="T55" fmla="*/ 0 h 931"/>
              <a:gd name="T56" fmla="*/ 725 w 725"/>
              <a:gd name="T57" fmla="*/ 931 h 93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725" h="931" extrusionOk="0">
                <a:moveTo>
                  <a:pt x="51" y="613"/>
                </a:moveTo>
                <a:cubicBezTo>
                  <a:pt x="34" y="637"/>
                  <a:pt x="25" y="652"/>
                  <a:pt x="16" y="680"/>
                </a:cubicBezTo>
                <a:cubicBezTo>
                  <a:pt x="4" y="716"/>
                  <a:pt x="11" y="755"/>
                  <a:pt x="15" y="793"/>
                </a:cubicBezTo>
                <a:cubicBezTo>
                  <a:pt x="19" y="830"/>
                  <a:pt x="26" y="865"/>
                  <a:pt x="38" y="900"/>
                </a:cubicBezTo>
                <a:cubicBezTo>
                  <a:pt x="48" y="854"/>
                  <a:pt x="42" y="817"/>
                  <a:pt x="34" y="770"/>
                </a:cubicBezTo>
                <a:cubicBezTo>
                  <a:pt x="23" y="704"/>
                  <a:pt x="-1" y="629"/>
                  <a:pt x="0" y="562"/>
                </a:cubicBezTo>
                <a:cubicBezTo>
                  <a:pt x="1" y="530"/>
                  <a:pt x="23" y="524"/>
                  <a:pt x="50" y="520"/>
                </a:cubicBezTo>
                <a:cubicBezTo>
                  <a:pt x="94" y="513"/>
                  <a:pt x="140" y="514"/>
                  <a:pt x="184" y="506"/>
                </a:cubicBezTo>
                <a:cubicBezTo>
                  <a:pt x="241" y="496"/>
                  <a:pt x="292" y="488"/>
                  <a:pt x="346" y="465"/>
                </a:cubicBezTo>
                <a:cubicBezTo>
                  <a:pt x="383" y="447"/>
                  <a:pt x="396" y="441"/>
                  <a:pt x="419" y="425"/>
                </a:cubicBezTo>
              </a:path>
              <a:path w="725" h="931" extrusionOk="0">
                <a:moveTo>
                  <a:pt x="722" y="41"/>
                </a:moveTo>
                <a:cubicBezTo>
                  <a:pt x="721" y="27"/>
                  <a:pt x="720" y="14"/>
                  <a:pt x="719" y="0"/>
                </a:cubicBezTo>
                <a:cubicBezTo>
                  <a:pt x="720" y="31"/>
                  <a:pt x="721" y="63"/>
                  <a:pt x="720" y="95"/>
                </a:cubicBezTo>
                <a:cubicBezTo>
                  <a:pt x="719" y="173"/>
                  <a:pt x="714" y="251"/>
                  <a:pt x="709" y="329"/>
                </a:cubicBezTo>
                <a:cubicBezTo>
                  <a:pt x="704" y="422"/>
                  <a:pt x="699" y="515"/>
                  <a:pt x="695" y="608"/>
                </a:cubicBezTo>
                <a:cubicBezTo>
                  <a:pt x="691" y="714"/>
                  <a:pt x="686" y="827"/>
                  <a:pt x="712" y="930"/>
                </a:cubicBezTo>
                <a:cubicBezTo>
                  <a:pt x="717" y="908"/>
                  <a:pt x="719" y="888"/>
                  <a:pt x="721" y="865"/>
                </a:cubicBezTo>
                <a:cubicBezTo>
                  <a:pt x="722" y="857"/>
                  <a:pt x="723" y="848"/>
                  <a:pt x="724" y="840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87" name="Ink 7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629525" y="2425700"/>
            <a:ext cx="246063" cy="415925"/>
          </a:xfrm>
          <a:custGeom>
            <a:avLst/>
            <a:gdLst>
              <a:gd name="T0" fmla="*/ 2147483647 w 682"/>
              <a:gd name="T1" fmla="*/ 2147483647 h 1154"/>
              <a:gd name="T2" fmla="*/ 2147483647 w 682"/>
              <a:gd name="T3" fmla="*/ 2147483647 h 1154"/>
              <a:gd name="T4" fmla="*/ 2147483647 w 682"/>
              <a:gd name="T5" fmla="*/ 2147483647 h 1154"/>
              <a:gd name="T6" fmla="*/ 2147483647 w 682"/>
              <a:gd name="T7" fmla="*/ 2147483647 h 1154"/>
              <a:gd name="T8" fmla="*/ 2147483647 w 682"/>
              <a:gd name="T9" fmla="*/ 2147483647 h 1154"/>
              <a:gd name="T10" fmla="*/ 2147483647 w 682"/>
              <a:gd name="T11" fmla="*/ 2147483647 h 1154"/>
              <a:gd name="T12" fmla="*/ 2147483647 w 682"/>
              <a:gd name="T13" fmla="*/ 2147483647 h 1154"/>
              <a:gd name="T14" fmla="*/ 2147483647 w 682"/>
              <a:gd name="T15" fmla="*/ 2147483647 h 1154"/>
              <a:gd name="T16" fmla="*/ 2147483647 w 682"/>
              <a:gd name="T17" fmla="*/ 2147483647 h 1154"/>
              <a:gd name="T18" fmla="*/ 2147483647 w 682"/>
              <a:gd name="T19" fmla="*/ 2147483647 h 1154"/>
              <a:gd name="T20" fmla="*/ 2147483647 w 682"/>
              <a:gd name="T21" fmla="*/ 2147483647 h 1154"/>
              <a:gd name="T22" fmla="*/ 2147483647 w 682"/>
              <a:gd name="T23" fmla="*/ 2147483647 h 1154"/>
              <a:gd name="T24" fmla="*/ 2147483647 w 682"/>
              <a:gd name="T25" fmla="*/ 2147483647 h 1154"/>
              <a:gd name="T26" fmla="*/ 2147483647 w 682"/>
              <a:gd name="T27" fmla="*/ 2147483647 h 115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682"/>
              <a:gd name="T43" fmla="*/ 0 h 1154"/>
              <a:gd name="T44" fmla="*/ 682 w 682"/>
              <a:gd name="T45" fmla="*/ 1154 h 115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682" h="1154" extrusionOk="0">
                <a:moveTo>
                  <a:pt x="517" y="248"/>
                </a:moveTo>
                <a:cubicBezTo>
                  <a:pt x="512" y="228"/>
                  <a:pt x="509" y="211"/>
                  <a:pt x="500" y="191"/>
                </a:cubicBezTo>
                <a:cubicBezTo>
                  <a:pt x="483" y="154"/>
                  <a:pt x="464" y="117"/>
                  <a:pt x="435" y="87"/>
                </a:cubicBezTo>
                <a:cubicBezTo>
                  <a:pt x="393" y="44"/>
                  <a:pt x="337" y="14"/>
                  <a:pt x="277" y="4"/>
                </a:cubicBezTo>
                <a:cubicBezTo>
                  <a:pt x="202" y="-9"/>
                  <a:pt x="131" y="13"/>
                  <a:pt x="72" y="60"/>
                </a:cubicBezTo>
                <a:cubicBezTo>
                  <a:pt x="17" y="105"/>
                  <a:pt x="-14" y="173"/>
                  <a:pt x="5" y="244"/>
                </a:cubicBezTo>
                <a:cubicBezTo>
                  <a:pt x="24" y="318"/>
                  <a:pt x="104" y="360"/>
                  <a:pt x="171" y="379"/>
                </a:cubicBezTo>
                <a:cubicBezTo>
                  <a:pt x="291" y="413"/>
                  <a:pt x="425" y="394"/>
                  <a:pt x="540" y="353"/>
                </a:cubicBezTo>
                <a:cubicBezTo>
                  <a:pt x="586" y="337"/>
                  <a:pt x="627" y="311"/>
                  <a:pt x="670" y="289"/>
                </a:cubicBezTo>
                <a:cubicBezTo>
                  <a:pt x="677" y="335"/>
                  <a:pt x="677" y="369"/>
                  <a:pt x="672" y="419"/>
                </a:cubicBezTo>
                <a:cubicBezTo>
                  <a:pt x="665" y="493"/>
                  <a:pt x="656" y="566"/>
                  <a:pt x="650" y="640"/>
                </a:cubicBezTo>
                <a:cubicBezTo>
                  <a:pt x="643" y="726"/>
                  <a:pt x="637" y="812"/>
                  <a:pt x="634" y="899"/>
                </a:cubicBezTo>
                <a:cubicBezTo>
                  <a:pt x="632" y="963"/>
                  <a:pt x="623" y="1038"/>
                  <a:pt x="635" y="1101"/>
                </a:cubicBezTo>
                <a:cubicBezTo>
                  <a:pt x="642" y="1141"/>
                  <a:pt x="648" y="1133"/>
                  <a:pt x="667" y="1151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88" name="Ink 7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509000" y="2593975"/>
            <a:ext cx="303213" cy="125413"/>
          </a:xfrm>
          <a:custGeom>
            <a:avLst/>
            <a:gdLst>
              <a:gd name="T0" fmla="*/ 2147483647 w 843"/>
              <a:gd name="T1" fmla="*/ 2147483647 h 349"/>
              <a:gd name="T2" fmla="*/ 2147483647 w 843"/>
              <a:gd name="T3" fmla="*/ 2147483647 h 349"/>
              <a:gd name="T4" fmla="*/ 2147483647 w 843"/>
              <a:gd name="T5" fmla="*/ 2147483647 h 349"/>
              <a:gd name="T6" fmla="*/ 2147483647 w 843"/>
              <a:gd name="T7" fmla="*/ 2147483647 h 349"/>
              <a:gd name="T8" fmla="*/ 2147483647 w 843"/>
              <a:gd name="T9" fmla="*/ 2147483647 h 349"/>
              <a:gd name="T10" fmla="*/ 2147483647 w 843"/>
              <a:gd name="T11" fmla="*/ 2147483647 h 349"/>
              <a:gd name="T12" fmla="*/ 2147483647 w 843"/>
              <a:gd name="T13" fmla="*/ 2147483647 h 349"/>
              <a:gd name="T14" fmla="*/ 2147483647 w 843"/>
              <a:gd name="T15" fmla="*/ 2147483647 h 349"/>
              <a:gd name="T16" fmla="*/ 2147483647 w 843"/>
              <a:gd name="T17" fmla="*/ 2147483647 h 349"/>
              <a:gd name="T18" fmla="*/ 2147483647 w 843"/>
              <a:gd name="T19" fmla="*/ 2147483647 h 349"/>
              <a:gd name="T20" fmla="*/ 2147483647 w 843"/>
              <a:gd name="T21" fmla="*/ 2147483647 h 349"/>
              <a:gd name="T22" fmla="*/ 2147483647 w 843"/>
              <a:gd name="T23" fmla="*/ 2147483647 h 349"/>
              <a:gd name="T24" fmla="*/ 2147483647 w 843"/>
              <a:gd name="T25" fmla="*/ 2147483647 h 349"/>
              <a:gd name="T26" fmla="*/ 2147483647 w 843"/>
              <a:gd name="T27" fmla="*/ 2147483647 h 34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843"/>
              <a:gd name="T43" fmla="*/ 0 h 349"/>
              <a:gd name="T44" fmla="*/ 843 w 843"/>
              <a:gd name="T45" fmla="*/ 349 h 34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843" h="349" extrusionOk="0">
                <a:moveTo>
                  <a:pt x="28" y="242"/>
                </a:moveTo>
                <a:cubicBezTo>
                  <a:pt x="20" y="263"/>
                  <a:pt x="9" y="283"/>
                  <a:pt x="3" y="305"/>
                </a:cubicBezTo>
                <a:cubicBezTo>
                  <a:pt x="-5" y="332"/>
                  <a:pt x="-1" y="348"/>
                  <a:pt x="33" y="348"/>
                </a:cubicBezTo>
                <a:cubicBezTo>
                  <a:pt x="76" y="348"/>
                  <a:pt x="138" y="327"/>
                  <a:pt x="180" y="314"/>
                </a:cubicBezTo>
                <a:cubicBezTo>
                  <a:pt x="253" y="292"/>
                  <a:pt x="325" y="273"/>
                  <a:pt x="400" y="258"/>
                </a:cubicBezTo>
                <a:cubicBezTo>
                  <a:pt x="500" y="238"/>
                  <a:pt x="583" y="234"/>
                  <a:pt x="664" y="174"/>
                </a:cubicBezTo>
                <a:cubicBezTo>
                  <a:pt x="681" y="162"/>
                  <a:pt x="699" y="149"/>
                  <a:pt x="716" y="137"/>
                </a:cubicBezTo>
              </a:path>
              <a:path w="843" h="349" extrusionOk="0">
                <a:moveTo>
                  <a:pt x="70" y="13"/>
                </a:moveTo>
                <a:cubicBezTo>
                  <a:pt x="85" y="8"/>
                  <a:pt x="101" y="-4"/>
                  <a:pt x="115" y="6"/>
                </a:cubicBezTo>
                <a:cubicBezTo>
                  <a:pt x="137" y="21"/>
                  <a:pt x="137" y="74"/>
                  <a:pt x="142" y="96"/>
                </a:cubicBezTo>
                <a:cubicBezTo>
                  <a:pt x="150" y="131"/>
                  <a:pt x="163" y="169"/>
                  <a:pt x="196" y="188"/>
                </a:cubicBezTo>
                <a:cubicBezTo>
                  <a:pt x="245" y="216"/>
                  <a:pt x="316" y="198"/>
                  <a:pt x="367" y="188"/>
                </a:cubicBezTo>
                <a:cubicBezTo>
                  <a:pt x="456" y="171"/>
                  <a:pt x="544" y="143"/>
                  <a:pt x="631" y="118"/>
                </a:cubicBezTo>
                <a:cubicBezTo>
                  <a:pt x="704" y="97"/>
                  <a:pt x="768" y="75"/>
                  <a:pt x="842" y="75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89" name="Ink 7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767388" y="2911475"/>
            <a:ext cx="2690812" cy="528638"/>
          </a:xfrm>
          <a:custGeom>
            <a:avLst/>
            <a:gdLst>
              <a:gd name="T0" fmla="*/ 2147483647 w 7477"/>
              <a:gd name="T1" fmla="*/ 2147483647 h 1469"/>
              <a:gd name="T2" fmla="*/ 2147483647 w 7477"/>
              <a:gd name="T3" fmla="*/ 2147483647 h 1469"/>
              <a:gd name="T4" fmla="*/ 2147483647 w 7477"/>
              <a:gd name="T5" fmla="*/ 2147483647 h 1469"/>
              <a:gd name="T6" fmla="*/ 2147483647 w 7477"/>
              <a:gd name="T7" fmla="*/ 2147483647 h 1469"/>
              <a:gd name="T8" fmla="*/ 2147483647 w 7477"/>
              <a:gd name="T9" fmla="*/ 2147483647 h 1469"/>
              <a:gd name="T10" fmla="*/ 2147483647 w 7477"/>
              <a:gd name="T11" fmla="*/ 2147483647 h 1469"/>
              <a:gd name="T12" fmla="*/ 2147483647 w 7477"/>
              <a:gd name="T13" fmla="*/ 2147483647 h 1469"/>
              <a:gd name="T14" fmla="*/ 2147483647 w 7477"/>
              <a:gd name="T15" fmla="*/ 2147483647 h 1469"/>
              <a:gd name="T16" fmla="*/ 2147483647 w 7477"/>
              <a:gd name="T17" fmla="*/ 2147483647 h 1469"/>
              <a:gd name="T18" fmla="*/ 2147483647 w 7477"/>
              <a:gd name="T19" fmla="*/ 2147483647 h 1469"/>
              <a:gd name="T20" fmla="*/ 2147483647 w 7477"/>
              <a:gd name="T21" fmla="*/ 2147483647 h 1469"/>
              <a:gd name="T22" fmla="*/ 2147483647 w 7477"/>
              <a:gd name="T23" fmla="*/ 2147483647 h 1469"/>
              <a:gd name="T24" fmla="*/ 2147483647 w 7477"/>
              <a:gd name="T25" fmla="*/ 2147483647 h 1469"/>
              <a:gd name="T26" fmla="*/ 2147483647 w 7477"/>
              <a:gd name="T27" fmla="*/ 2147483647 h 1469"/>
              <a:gd name="T28" fmla="*/ 2147483647 w 7477"/>
              <a:gd name="T29" fmla="*/ 2147483647 h 1469"/>
              <a:gd name="T30" fmla="*/ 2147483647 w 7477"/>
              <a:gd name="T31" fmla="*/ 2147483647 h 1469"/>
              <a:gd name="T32" fmla="*/ 2147483647 w 7477"/>
              <a:gd name="T33" fmla="*/ 2147483647 h 1469"/>
              <a:gd name="T34" fmla="*/ 2147483647 w 7477"/>
              <a:gd name="T35" fmla="*/ 2147483647 h 1469"/>
              <a:gd name="T36" fmla="*/ 2147483647 w 7477"/>
              <a:gd name="T37" fmla="*/ 2147483647 h 1469"/>
              <a:gd name="T38" fmla="*/ 2147483647 w 7477"/>
              <a:gd name="T39" fmla="*/ 2147483647 h 1469"/>
              <a:gd name="T40" fmla="*/ 2147483647 w 7477"/>
              <a:gd name="T41" fmla="*/ 2147483647 h 1469"/>
              <a:gd name="T42" fmla="*/ 2147483647 w 7477"/>
              <a:gd name="T43" fmla="*/ 2147483647 h 1469"/>
              <a:gd name="T44" fmla="*/ 2147483647 w 7477"/>
              <a:gd name="T45" fmla="*/ 2147483647 h 1469"/>
              <a:gd name="T46" fmla="*/ 2147483647 w 7477"/>
              <a:gd name="T47" fmla="*/ 2147483647 h 1469"/>
              <a:gd name="T48" fmla="*/ 2147483647 w 7477"/>
              <a:gd name="T49" fmla="*/ 2147483647 h 1469"/>
              <a:gd name="T50" fmla="*/ 2147483647 w 7477"/>
              <a:gd name="T51" fmla="*/ 2147483647 h 1469"/>
              <a:gd name="T52" fmla="*/ 2147483647 w 7477"/>
              <a:gd name="T53" fmla="*/ 2147483647 h 1469"/>
              <a:gd name="T54" fmla="*/ 2147483647 w 7477"/>
              <a:gd name="T55" fmla="*/ 2147483647 h 1469"/>
              <a:gd name="T56" fmla="*/ 2147483647 w 7477"/>
              <a:gd name="T57" fmla="*/ 2147483647 h 1469"/>
              <a:gd name="T58" fmla="*/ 2147483647 w 7477"/>
              <a:gd name="T59" fmla="*/ 2147483647 h 1469"/>
              <a:gd name="T60" fmla="*/ 2147483647 w 7477"/>
              <a:gd name="T61" fmla="*/ 2147483647 h 1469"/>
              <a:gd name="T62" fmla="*/ 2147483647 w 7477"/>
              <a:gd name="T63" fmla="*/ 2147483647 h 1469"/>
              <a:gd name="T64" fmla="*/ 2147483647 w 7477"/>
              <a:gd name="T65" fmla="*/ 2147483647 h 1469"/>
              <a:gd name="T66" fmla="*/ 2147483647 w 7477"/>
              <a:gd name="T67" fmla="*/ 2147483647 h 1469"/>
              <a:gd name="T68" fmla="*/ 2147483647 w 7477"/>
              <a:gd name="T69" fmla="*/ 2147483647 h 1469"/>
              <a:gd name="T70" fmla="*/ 2147483647 w 7477"/>
              <a:gd name="T71" fmla="*/ 2147483647 h 1469"/>
              <a:gd name="T72" fmla="*/ 2147483647 w 7477"/>
              <a:gd name="T73" fmla="*/ 2147483647 h 1469"/>
              <a:gd name="T74" fmla="*/ 2147483647 w 7477"/>
              <a:gd name="T75" fmla="*/ 2147483647 h 1469"/>
              <a:gd name="T76" fmla="*/ 2147483647 w 7477"/>
              <a:gd name="T77" fmla="*/ 2147483647 h 1469"/>
              <a:gd name="T78" fmla="*/ 2147483647 w 7477"/>
              <a:gd name="T79" fmla="*/ 2147483647 h 1469"/>
              <a:gd name="T80" fmla="*/ 2147483647 w 7477"/>
              <a:gd name="T81" fmla="*/ 2147483647 h 1469"/>
              <a:gd name="T82" fmla="*/ 2147483647 w 7477"/>
              <a:gd name="T83" fmla="*/ 2147483647 h 1469"/>
              <a:gd name="T84" fmla="*/ 2147483647 w 7477"/>
              <a:gd name="T85" fmla="*/ 2147483647 h 1469"/>
              <a:gd name="T86" fmla="*/ 2147483647 w 7477"/>
              <a:gd name="T87" fmla="*/ 2147483647 h 1469"/>
              <a:gd name="T88" fmla="*/ 2147483647 w 7477"/>
              <a:gd name="T89" fmla="*/ 2147483647 h 1469"/>
              <a:gd name="T90" fmla="*/ 2147483647 w 7477"/>
              <a:gd name="T91" fmla="*/ 2147483647 h 1469"/>
              <a:gd name="T92" fmla="*/ 2147483647 w 7477"/>
              <a:gd name="T93" fmla="*/ 2147483647 h 1469"/>
              <a:gd name="T94" fmla="*/ 2147483647 w 7477"/>
              <a:gd name="T95" fmla="*/ 2147483647 h 1469"/>
              <a:gd name="T96" fmla="*/ 2147483647 w 7477"/>
              <a:gd name="T97" fmla="*/ 2147483647 h 1469"/>
              <a:gd name="T98" fmla="*/ 2147483647 w 7477"/>
              <a:gd name="T99" fmla="*/ 2147483647 h 1469"/>
              <a:gd name="T100" fmla="*/ 2147483647 w 7477"/>
              <a:gd name="T101" fmla="*/ 2147483647 h 1469"/>
              <a:gd name="T102" fmla="*/ 2147483647 w 7477"/>
              <a:gd name="T103" fmla="*/ 2147483647 h 1469"/>
              <a:gd name="T104" fmla="*/ 2147483647 w 7477"/>
              <a:gd name="T105" fmla="*/ 2147483647 h 1469"/>
              <a:gd name="T106" fmla="*/ 2147483647 w 7477"/>
              <a:gd name="T107" fmla="*/ 2147483647 h 1469"/>
              <a:gd name="T108" fmla="*/ 2147483647 w 7477"/>
              <a:gd name="T109" fmla="*/ 2147483647 h 1469"/>
              <a:gd name="T110" fmla="*/ 2147483647 w 7477"/>
              <a:gd name="T111" fmla="*/ 2147483647 h 1469"/>
              <a:gd name="T112" fmla="*/ 2147483647 w 7477"/>
              <a:gd name="T113" fmla="*/ 2147483647 h 1469"/>
              <a:gd name="T114" fmla="*/ 2147483647 w 7477"/>
              <a:gd name="T115" fmla="*/ 2147483647 h 1469"/>
              <a:gd name="T116" fmla="*/ 2147483647 w 7477"/>
              <a:gd name="T117" fmla="*/ 2147483647 h 1469"/>
              <a:gd name="T118" fmla="*/ 2147483647 w 7477"/>
              <a:gd name="T119" fmla="*/ 2147483647 h 146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7477"/>
              <a:gd name="T181" fmla="*/ 0 h 1469"/>
              <a:gd name="T182" fmla="*/ 7477 w 7477"/>
              <a:gd name="T183" fmla="*/ 1469 h 1469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7477" h="1469" extrusionOk="0">
                <a:moveTo>
                  <a:pt x="0" y="1051"/>
                </a:moveTo>
                <a:cubicBezTo>
                  <a:pt x="6" y="1037"/>
                  <a:pt x="12" y="1022"/>
                  <a:pt x="19" y="1007"/>
                </a:cubicBezTo>
                <a:cubicBezTo>
                  <a:pt x="32" y="978"/>
                  <a:pt x="43" y="948"/>
                  <a:pt x="54" y="918"/>
                </a:cubicBezTo>
                <a:cubicBezTo>
                  <a:pt x="72" y="870"/>
                  <a:pt x="85" y="823"/>
                  <a:pt x="97" y="773"/>
                </a:cubicBezTo>
                <a:cubicBezTo>
                  <a:pt x="109" y="721"/>
                  <a:pt x="120" y="668"/>
                  <a:pt x="130" y="615"/>
                </a:cubicBezTo>
                <a:cubicBezTo>
                  <a:pt x="131" y="609"/>
                  <a:pt x="132" y="604"/>
                  <a:pt x="133" y="598"/>
                </a:cubicBezTo>
                <a:cubicBezTo>
                  <a:pt x="147" y="624"/>
                  <a:pt x="153" y="650"/>
                  <a:pt x="160" y="685"/>
                </a:cubicBezTo>
                <a:cubicBezTo>
                  <a:pt x="171" y="741"/>
                  <a:pt x="184" y="796"/>
                  <a:pt x="200" y="850"/>
                </a:cubicBezTo>
                <a:cubicBezTo>
                  <a:pt x="206" y="871"/>
                  <a:pt x="221" y="936"/>
                  <a:pt x="247" y="945"/>
                </a:cubicBezTo>
                <a:cubicBezTo>
                  <a:pt x="277" y="955"/>
                  <a:pt x="294" y="940"/>
                  <a:pt x="315" y="917"/>
                </a:cubicBezTo>
                <a:cubicBezTo>
                  <a:pt x="364" y="863"/>
                  <a:pt x="395" y="791"/>
                  <a:pt x="422" y="724"/>
                </a:cubicBezTo>
                <a:cubicBezTo>
                  <a:pt x="444" y="668"/>
                  <a:pt x="462" y="611"/>
                  <a:pt x="481" y="554"/>
                </a:cubicBezTo>
                <a:cubicBezTo>
                  <a:pt x="488" y="534"/>
                  <a:pt x="489" y="530"/>
                  <a:pt x="495" y="518"/>
                </a:cubicBezTo>
                <a:cubicBezTo>
                  <a:pt x="516" y="552"/>
                  <a:pt x="520" y="589"/>
                  <a:pt x="528" y="628"/>
                </a:cubicBezTo>
                <a:cubicBezTo>
                  <a:pt x="540" y="690"/>
                  <a:pt x="554" y="751"/>
                  <a:pt x="566" y="813"/>
                </a:cubicBezTo>
                <a:cubicBezTo>
                  <a:pt x="580" y="884"/>
                  <a:pt x="576" y="981"/>
                  <a:pt x="609" y="1047"/>
                </a:cubicBezTo>
                <a:cubicBezTo>
                  <a:pt x="626" y="1081"/>
                  <a:pt x="633" y="1061"/>
                  <a:pt x="657" y="1061"/>
                </a:cubicBezTo>
              </a:path>
              <a:path w="7477" h="1469" extrusionOk="0">
                <a:moveTo>
                  <a:pt x="858" y="732"/>
                </a:moveTo>
                <a:cubicBezTo>
                  <a:pt x="852" y="760"/>
                  <a:pt x="842" y="785"/>
                  <a:pt x="842" y="815"/>
                </a:cubicBezTo>
                <a:cubicBezTo>
                  <a:pt x="841" y="865"/>
                  <a:pt x="846" y="920"/>
                  <a:pt x="867" y="967"/>
                </a:cubicBezTo>
                <a:cubicBezTo>
                  <a:pt x="888" y="1015"/>
                  <a:pt x="927" y="1055"/>
                  <a:pt x="979" y="1069"/>
                </a:cubicBezTo>
                <a:cubicBezTo>
                  <a:pt x="1036" y="1084"/>
                  <a:pt x="1100" y="1068"/>
                  <a:pt x="1152" y="1043"/>
                </a:cubicBezTo>
                <a:cubicBezTo>
                  <a:pt x="1208" y="1016"/>
                  <a:pt x="1258" y="970"/>
                  <a:pt x="1290" y="917"/>
                </a:cubicBezTo>
                <a:cubicBezTo>
                  <a:pt x="1321" y="866"/>
                  <a:pt x="1324" y="811"/>
                  <a:pt x="1315" y="754"/>
                </a:cubicBezTo>
                <a:cubicBezTo>
                  <a:pt x="1308" y="711"/>
                  <a:pt x="1289" y="672"/>
                  <a:pt x="1266" y="635"/>
                </a:cubicBezTo>
                <a:cubicBezTo>
                  <a:pt x="1243" y="597"/>
                  <a:pt x="1241" y="595"/>
                  <a:pt x="1280" y="575"/>
                </a:cubicBezTo>
              </a:path>
              <a:path w="7477" h="1469" extrusionOk="0">
                <a:moveTo>
                  <a:pt x="1750" y="121"/>
                </a:moveTo>
                <a:cubicBezTo>
                  <a:pt x="1756" y="85"/>
                  <a:pt x="1759" y="51"/>
                  <a:pt x="1760" y="15"/>
                </a:cubicBezTo>
                <a:cubicBezTo>
                  <a:pt x="1760" y="10"/>
                  <a:pt x="1761" y="5"/>
                  <a:pt x="1761" y="0"/>
                </a:cubicBezTo>
                <a:cubicBezTo>
                  <a:pt x="1764" y="41"/>
                  <a:pt x="1765" y="82"/>
                  <a:pt x="1765" y="123"/>
                </a:cubicBezTo>
                <a:cubicBezTo>
                  <a:pt x="1765" y="222"/>
                  <a:pt x="1765" y="321"/>
                  <a:pt x="1764" y="420"/>
                </a:cubicBezTo>
                <a:cubicBezTo>
                  <a:pt x="1763" y="531"/>
                  <a:pt x="1762" y="641"/>
                  <a:pt x="1761" y="752"/>
                </a:cubicBezTo>
                <a:cubicBezTo>
                  <a:pt x="1761" y="827"/>
                  <a:pt x="1759" y="901"/>
                  <a:pt x="1763" y="976"/>
                </a:cubicBezTo>
                <a:cubicBezTo>
                  <a:pt x="1764" y="987"/>
                  <a:pt x="1763" y="1072"/>
                  <a:pt x="1783" y="1076"/>
                </a:cubicBezTo>
                <a:cubicBezTo>
                  <a:pt x="1802" y="1080"/>
                  <a:pt x="1789" y="1057"/>
                  <a:pt x="1790" y="1051"/>
                </a:cubicBezTo>
              </a:path>
              <a:path w="7477" h="1469" extrusionOk="0">
                <a:moveTo>
                  <a:pt x="2607" y="711"/>
                </a:moveTo>
                <a:cubicBezTo>
                  <a:pt x="2601" y="735"/>
                  <a:pt x="2604" y="750"/>
                  <a:pt x="2609" y="774"/>
                </a:cubicBezTo>
                <a:cubicBezTo>
                  <a:pt x="2616" y="812"/>
                  <a:pt x="2628" y="850"/>
                  <a:pt x="2642" y="886"/>
                </a:cubicBezTo>
                <a:cubicBezTo>
                  <a:pt x="2663" y="939"/>
                  <a:pt x="2691" y="988"/>
                  <a:pt x="2724" y="1034"/>
                </a:cubicBezTo>
                <a:cubicBezTo>
                  <a:pt x="2739" y="1055"/>
                  <a:pt x="2754" y="1074"/>
                  <a:pt x="2773" y="1091"/>
                </a:cubicBezTo>
                <a:cubicBezTo>
                  <a:pt x="2771" y="1072"/>
                  <a:pt x="2770" y="1057"/>
                  <a:pt x="2764" y="1037"/>
                </a:cubicBezTo>
                <a:cubicBezTo>
                  <a:pt x="2743" y="958"/>
                  <a:pt x="2702" y="880"/>
                  <a:pt x="2708" y="796"/>
                </a:cubicBezTo>
                <a:cubicBezTo>
                  <a:pt x="2711" y="750"/>
                  <a:pt x="2731" y="713"/>
                  <a:pt x="2763" y="680"/>
                </a:cubicBezTo>
                <a:cubicBezTo>
                  <a:pt x="2809" y="633"/>
                  <a:pt x="2873" y="599"/>
                  <a:pt x="2932" y="572"/>
                </a:cubicBezTo>
                <a:cubicBezTo>
                  <a:pt x="2972" y="554"/>
                  <a:pt x="3005" y="539"/>
                  <a:pt x="3048" y="533"/>
                </a:cubicBezTo>
                <a:cubicBezTo>
                  <a:pt x="3062" y="531"/>
                  <a:pt x="3065" y="531"/>
                  <a:pt x="3074" y="530"/>
                </a:cubicBezTo>
              </a:path>
              <a:path w="7477" h="1469" extrusionOk="0">
                <a:moveTo>
                  <a:pt x="3379" y="275"/>
                </a:moveTo>
                <a:cubicBezTo>
                  <a:pt x="3400" y="246"/>
                  <a:pt x="3418" y="211"/>
                  <a:pt x="3444" y="186"/>
                </a:cubicBezTo>
                <a:cubicBezTo>
                  <a:pt x="3474" y="157"/>
                  <a:pt x="3502" y="122"/>
                  <a:pt x="3535" y="96"/>
                </a:cubicBezTo>
                <a:cubicBezTo>
                  <a:pt x="3560" y="76"/>
                  <a:pt x="3595" y="51"/>
                  <a:pt x="3627" y="42"/>
                </a:cubicBezTo>
                <a:cubicBezTo>
                  <a:pt x="3649" y="36"/>
                  <a:pt x="3680" y="35"/>
                  <a:pt x="3698" y="52"/>
                </a:cubicBezTo>
                <a:cubicBezTo>
                  <a:pt x="3756" y="106"/>
                  <a:pt x="3737" y="248"/>
                  <a:pt x="3732" y="315"/>
                </a:cubicBezTo>
                <a:cubicBezTo>
                  <a:pt x="3716" y="519"/>
                  <a:pt x="3676" y="783"/>
                  <a:pt x="3550" y="952"/>
                </a:cubicBezTo>
                <a:cubicBezTo>
                  <a:pt x="3525" y="986"/>
                  <a:pt x="3499" y="1007"/>
                  <a:pt x="3458" y="1014"/>
                </a:cubicBezTo>
                <a:cubicBezTo>
                  <a:pt x="3411" y="1022"/>
                  <a:pt x="3366" y="977"/>
                  <a:pt x="3337" y="946"/>
                </a:cubicBezTo>
                <a:cubicBezTo>
                  <a:pt x="3303" y="911"/>
                  <a:pt x="3258" y="862"/>
                  <a:pt x="3254" y="811"/>
                </a:cubicBezTo>
                <a:cubicBezTo>
                  <a:pt x="3252" y="787"/>
                  <a:pt x="3263" y="769"/>
                  <a:pt x="3286" y="760"/>
                </a:cubicBezTo>
                <a:cubicBezTo>
                  <a:pt x="3321" y="747"/>
                  <a:pt x="3359" y="760"/>
                  <a:pt x="3391" y="773"/>
                </a:cubicBezTo>
                <a:cubicBezTo>
                  <a:pt x="3516" y="826"/>
                  <a:pt x="3610" y="939"/>
                  <a:pt x="3709" y="1028"/>
                </a:cubicBezTo>
                <a:cubicBezTo>
                  <a:pt x="3721" y="1039"/>
                  <a:pt x="3756" y="1085"/>
                  <a:pt x="3772" y="1089"/>
                </a:cubicBezTo>
                <a:cubicBezTo>
                  <a:pt x="3790" y="1093"/>
                  <a:pt x="3786" y="1071"/>
                  <a:pt x="3796" y="1061"/>
                </a:cubicBezTo>
              </a:path>
              <a:path w="7477" h="1469" extrusionOk="0">
                <a:moveTo>
                  <a:pt x="2914" y="1350"/>
                </a:moveTo>
                <a:cubicBezTo>
                  <a:pt x="2891" y="1362"/>
                  <a:pt x="2868" y="1374"/>
                  <a:pt x="2847" y="1387"/>
                </a:cubicBezTo>
                <a:cubicBezTo>
                  <a:pt x="2881" y="1396"/>
                  <a:pt x="2906" y="1394"/>
                  <a:pt x="2947" y="1390"/>
                </a:cubicBezTo>
                <a:cubicBezTo>
                  <a:pt x="3038" y="1380"/>
                  <a:pt x="3129" y="1366"/>
                  <a:pt x="3220" y="1353"/>
                </a:cubicBezTo>
                <a:cubicBezTo>
                  <a:pt x="3327" y="1337"/>
                  <a:pt x="3434" y="1326"/>
                  <a:pt x="3541" y="1317"/>
                </a:cubicBezTo>
                <a:cubicBezTo>
                  <a:pt x="3610" y="1311"/>
                  <a:pt x="3680" y="1308"/>
                  <a:pt x="3749" y="1304"/>
                </a:cubicBezTo>
                <a:cubicBezTo>
                  <a:pt x="3768" y="1303"/>
                  <a:pt x="3787" y="1301"/>
                  <a:pt x="3806" y="1300"/>
                </a:cubicBezTo>
                <a:cubicBezTo>
                  <a:pt x="3775" y="1297"/>
                  <a:pt x="3751" y="1297"/>
                  <a:pt x="3719" y="1300"/>
                </a:cubicBezTo>
              </a:path>
              <a:path w="7477" h="1469" extrusionOk="0">
                <a:moveTo>
                  <a:pt x="2938" y="1461"/>
                </a:moveTo>
                <a:cubicBezTo>
                  <a:pt x="2967" y="1449"/>
                  <a:pt x="2977" y="1447"/>
                  <a:pt x="3008" y="1444"/>
                </a:cubicBezTo>
                <a:cubicBezTo>
                  <a:pt x="3084" y="1436"/>
                  <a:pt x="3160" y="1430"/>
                  <a:pt x="3236" y="1424"/>
                </a:cubicBezTo>
                <a:cubicBezTo>
                  <a:pt x="3329" y="1417"/>
                  <a:pt x="3421" y="1410"/>
                  <a:pt x="3514" y="1406"/>
                </a:cubicBezTo>
                <a:cubicBezTo>
                  <a:pt x="3573" y="1403"/>
                  <a:pt x="3645" y="1414"/>
                  <a:pt x="3703" y="1402"/>
                </a:cubicBezTo>
                <a:cubicBezTo>
                  <a:pt x="3714" y="1400"/>
                  <a:pt x="3717" y="1399"/>
                  <a:pt x="3723" y="1394"/>
                </a:cubicBezTo>
                <a:cubicBezTo>
                  <a:pt x="3716" y="1372"/>
                  <a:pt x="3716" y="1362"/>
                  <a:pt x="3717" y="1339"/>
                </a:cubicBezTo>
              </a:path>
              <a:path w="7477" h="1469" extrusionOk="0">
                <a:moveTo>
                  <a:pt x="4701" y="875"/>
                </a:moveTo>
                <a:cubicBezTo>
                  <a:pt x="4729" y="861"/>
                  <a:pt x="4765" y="830"/>
                  <a:pt x="4793" y="822"/>
                </a:cubicBezTo>
                <a:cubicBezTo>
                  <a:pt x="4826" y="813"/>
                  <a:pt x="4827" y="835"/>
                  <a:pt x="4844" y="857"/>
                </a:cubicBezTo>
                <a:cubicBezTo>
                  <a:pt x="4873" y="894"/>
                  <a:pt x="4899" y="947"/>
                  <a:pt x="4942" y="971"/>
                </a:cubicBezTo>
                <a:cubicBezTo>
                  <a:pt x="4946" y="971"/>
                  <a:pt x="4950" y="972"/>
                  <a:pt x="4954" y="972"/>
                </a:cubicBezTo>
                <a:cubicBezTo>
                  <a:pt x="4947" y="941"/>
                  <a:pt x="4938" y="910"/>
                  <a:pt x="4930" y="879"/>
                </a:cubicBezTo>
                <a:cubicBezTo>
                  <a:pt x="4911" y="803"/>
                  <a:pt x="4911" y="731"/>
                  <a:pt x="4961" y="667"/>
                </a:cubicBezTo>
                <a:cubicBezTo>
                  <a:pt x="5000" y="618"/>
                  <a:pt x="5052" y="598"/>
                  <a:pt x="5105" y="570"/>
                </a:cubicBezTo>
                <a:cubicBezTo>
                  <a:pt x="5161" y="540"/>
                  <a:pt x="5222" y="520"/>
                  <a:pt x="5278" y="489"/>
                </a:cubicBezTo>
                <a:cubicBezTo>
                  <a:pt x="5311" y="470"/>
                  <a:pt x="5321" y="464"/>
                  <a:pt x="5342" y="449"/>
                </a:cubicBezTo>
              </a:path>
              <a:path w="7477" h="1469" extrusionOk="0">
                <a:moveTo>
                  <a:pt x="5540" y="210"/>
                </a:moveTo>
                <a:cubicBezTo>
                  <a:pt x="5541" y="197"/>
                  <a:pt x="5545" y="187"/>
                  <a:pt x="5547" y="176"/>
                </a:cubicBezTo>
                <a:cubicBezTo>
                  <a:pt x="5551" y="217"/>
                  <a:pt x="5555" y="257"/>
                  <a:pt x="5558" y="298"/>
                </a:cubicBezTo>
                <a:cubicBezTo>
                  <a:pt x="5569" y="473"/>
                  <a:pt x="5574" y="649"/>
                  <a:pt x="5595" y="823"/>
                </a:cubicBezTo>
                <a:cubicBezTo>
                  <a:pt x="5596" y="830"/>
                  <a:pt x="5612" y="974"/>
                  <a:pt x="5628" y="973"/>
                </a:cubicBezTo>
                <a:cubicBezTo>
                  <a:pt x="5639" y="972"/>
                  <a:pt x="5649" y="929"/>
                  <a:pt x="5651" y="923"/>
                </a:cubicBezTo>
              </a:path>
              <a:path w="7477" h="1469" extrusionOk="0">
                <a:moveTo>
                  <a:pt x="6235" y="808"/>
                </a:moveTo>
                <a:cubicBezTo>
                  <a:pt x="6233" y="838"/>
                  <a:pt x="6235" y="872"/>
                  <a:pt x="6246" y="901"/>
                </a:cubicBezTo>
                <a:cubicBezTo>
                  <a:pt x="6258" y="933"/>
                  <a:pt x="6276" y="969"/>
                  <a:pt x="6297" y="996"/>
                </a:cubicBezTo>
                <a:cubicBezTo>
                  <a:pt x="6310" y="1010"/>
                  <a:pt x="6314" y="1015"/>
                  <a:pt x="6329" y="1013"/>
                </a:cubicBezTo>
                <a:cubicBezTo>
                  <a:pt x="6338" y="984"/>
                  <a:pt x="6341" y="955"/>
                  <a:pt x="6341" y="925"/>
                </a:cubicBezTo>
                <a:cubicBezTo>
                  <a:pt x="6341" y="872"/>
                  <a:pt x="6338" y="818"/>
                  <a:pt x="6336" y="765"/>
                </a:cubicBezTo>
                <a:cubicBezTo>
                  <a:pt x="6334" y="721"/>
                  <a:pt x="6332" y="674"/>
                  <a:pt x="6351" y="633"/>
                </a:cubicBezTo>
                <a:cubicBezTo>
                  <a:pt x="6366" y="600"/>
                  <a:pt x="6403" y="581"/>
                  <a:pt x="6437" y="573"/>
                </a:cubicBezTo>
                <a:cubicBezTo>
                  <a:pt x="6481" y="563"/>
                  <a:pt x="6525" y="554"/>
                  <a:pt x="6569" y="542"/>
                </a:cubicBezTo>
                <a:cubicBezTo>
                  <a:pt x="6580" y="539"/>
                  <a:pt x="6590" y="536"/>
                  <a:pt x="6601" y="533"/>
                </a:cubicBezTo>
              </a:path>
              <a:path w="7477" h="1469" extrusionOk="0">
                <a:moveTo>
                  <a:pt x="6796" y="270"/>
                </a:moveTo>
                <a:cubicBezTo>
                  <a:pt x="6808" y="227"/>
                  <a:pt x="6820" y="214"/>
                  <a:pt x="6853" y="186"/>
                </a:cubicBezTo>
                <a:cubicBezTo>
                  <a:pt x="6893" y="152"/>
                  <a:pt x="6935" y="140"/>
                  <a:pt x="6986" y="131"/>
                </a:cubicBezTo>
                <a:cubicBezTo>
                  <a:pt x="7034" y="122"/>
                  <a:pt x="7087" y="119"/>
                  <a:pt x="7130" y="146"/>
                </a:cubicBezTo>
                <a:cubicBezTo>
                  <a:pt x="7183" y="179"/>
                  <a:pt x="7193" y="233"/>
                  <a:pt x="7184" y="291"/>
                </a:cubicBezTo>
                <a:cubicBezTo>
                  <a:pt x="7164" y="418"/>
                  <a:pt x="7088" y="530"/>
                  <a:pt x="7016" y="632"/>
                </a:cubicBezTo>
                <a:cubicBezTo>
                  <a:pt x="6971" y="696"/>
                  <a:pt x="6867" y="790"/>
                  <a:pt x="6860" y="874"/>
                </a:cubicBezTo>
                <a:cubicBezTo>
                  <a:pt x="6856" y="920"/>
                  <a:pt x="6949" y="910"/>
                  <a:pt x="6971" y="910"/>
                </a:cubicBezTo>
                <a:cubicBezTo>
                  <a:pt x="7042" y="909"/>
                  <a:pt x="7112" y="898"/>
                  <a:pt x="7182" y="891"/>
                </a:cubicBezTo>
                <a:cubicBezTo>
                  <a:pt x="7224" y="887"/>
                  <a:pt x="7261" y="884"/>
                  <a:pt x="7302" y="874"/>
                </a:cubicBezTo>
              </a:path>
              <a:path w="7477" h="1469" extrusionOk="0">
                <a:moveTo>
                  <a:pt x="4953" y="1257"/>
                </a:moveTo>
                <a:cubicBezTo>
                  <a:pt x="4952" y="1260"/>
                  <a:pt x="4938" y="1272"/>
                  <a:pt x="4938" y="1291"/>
                </a:cubicBezTo>
                <a:cubicBezTo>
                  <a:pt x="4936" y="1395"/>
                  <a:pt x="5010" y="1451"/>
                  <a:pt x="5104" y="1467"/>
                </a:cubicBezTo>
                <a:cubicBezTo>
                  <a:pt x="5193" y="1482"/>
                  <a:pt x="5301" y="1448"/>
                  <a:pt x="5387" y="1430"/>
                </a:cubicBezTo>
                <a:cubicBezTo>
                  <a:pt x="5750" y="1355"/>
                  <a:pt x="6092" y="1303"/>
                  <a:pt x="6463" y="1334"/>
                </a:cubicBezTo>
                <a:cubicBezTo>
                  <a:pt x="6611" y="1346"/>
                  <a:pt x="6752" y="1351"/>
                  <a:pt x="6900" y="1327"/>
                </a:cubicBezTo>
                <a:cubicBezTo>
                  <a:pt x="6976" y="1315"/>
                  <a:pt x="7051" y="1300"/>
                  <a:pt x="7127" y="1288"/>
                </a:cubicBezTo>
                <a:cubicBezTo>
                  <a:pt x="7223" y="1272"/>
                  <a:pt x="7366" y="1291"/>
                  <a:pt x="7455" y="1247"/>
                </a:cubicBezTo>
                <a:cubicBezTo>
                  <a:pt x="7472" y="1239"/>
                  <a:pt x="7452" y="1240"/>
                  <a:pt x="7467" y="1229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90" name="Ink 7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72138" y="3454400"/>
            <a:ext cx="714375" cy="290513"/>
          </a:xfrm>
          <a:custGeom>
            <a:avLst/>
            <a:gdLst>
              <a:gd name="T0" fmla="*/ 2147483647 w 1983"/>
              <a:gd name="T1" fmla="*/ 2147483647 h 805"/>
              <a:gd name="T2" fmla="*/ 2147483647 w 1983"/>
              <a:gd name="T3" fmla="*/ 2147483647 h 805"/>
              <a:gd name="T4" fmla="*/ 2147483647 w 1983"/>
              <a:gd name="T5" fmla="*/ 2147483647 h 805"/>
              <a:gd name="T6" fmla="*/ 2147483647 w 1983"/>
              <a:gd name="T7" fmla="*/ 2147483647 h 805"/>
              <a:gd name="T8" fmla="*/ 2147483647 w 1983"/>
              <a:gd name="T9" fmla="*/ 2147483647 h 805"/>
              <a:gd name="T10" fmla="*/ 2147483647 w 1983"/>
              <a:gd name="T11" fmla="*/ 2147483647 h 805"/>
              <a:gd name="T12" fmla="*/ 2147483647 w 1983"/>
              <a:gd name="T13" fmla="*/ 2147483647 h 805"/>
              <a:gd name="T14" fmla="*/ 2147483647 w 1983"/>
              <a:gd name="T15" fmla="*/ 2147483647 h 805"/>
              <a:gd name="T16" fmla="*/ 2147483647 w 1983"/>
              <a:gd name="T17" fmla="*/ 2147483647 h 805"/>
              <a:gd name="T18" fmla="*/ 2147483647 w 1983"/>
              <a:gd name="T19" fmla="*/ 2147483647 h 805"/>
              <a:gd name="T20" fmla="*/ 2147483647 w 1983"/>
              <a:gd name="T21" fmla="*/ 2147483647 h 805"/>
              <a:gd name="T22" fmla="*/ 2147483647 w 1983"/>
              <a:gd name="T23" fmla="*/ 2147483647 h 805"/>
              <a:gd name="T24" fmla="*/ 2147483647 w 1983"/>
              <a:gd name="T25" fmla="*/ 2147483647 h 805"/>
              <a:gd name="T26" fmla="*/ 2147483647 w 1983"/>
              <a:gd name="T27" fmla="*/ 2147483647 h 805"/>
              <a:gd name="T28" fmla="*/ 2147483647 w 1983"/>
              <a:gd name="T29" fmla="*/ 2147483647 h 805"/>
              <a:gd name="T30" fmla="*/ 2147483647 w 1983"/>
              <a:gd name="T31" fmla="*/ 2147483647 h 805"/>
              <a:gd name="T32" fmla="*/ 2147483647 w 1983"/>
              <a:gd name="T33" fmla="*/ 2147483647 h 805"/>
              <a:gd name="T34" fmla="*/ 2147483647 w 1983"/>
              <a:gd name="T35" fmla="*/ 2147483647 h 805"/>
              <a:gd name="T36" fmla="*/ 2147483647 w 1983"/>
              <a:gd name="T37" fmla="*/ 2147483647 h 805"/>
              <a:gd name="T38" fmla="*/ 2147483647 w 1983"/>
              <a:gd name="T39" fmla="*/ 2147483647 h 805"/>
              <a:gd name="T40" fmla="*/ 2147483647 w 1983"/>
              <a:gd name="T41" fmla="*/ 2147483647 h 805"/>
              <a:gd name="T42" fmla="*/ 2147483647 w 1983"/>
              <a:gd name="T43" fmla="*/ 2147483647 h 805"/>
              <a:gd name="T44" fmla="*/ 2147483647 w 1983"/>
              <a:gd name="T45" fmla="*/ 2147483647 h 805"/>
              <a:gd name="T46" fmla="*/ 2147483647 w 1983"/>
              <a:gd name="T47" fmla="*/ 2147483647 h 805"/>
              <a:gd name="T48" fmla="*/ 2147483647 w 1983"/>
              <a:gd name="T49" fmla="*/ 2147483647 h 805"/>
              <a:gd name="T50" fmla="*/ 2147483647 w 1983"/>
              <a:gd name="T51" fmla="*/ 2147483647 h 805"/>
              <a:gd name="T52" fmla="*/ 2147483647 w 1983"/>
              <a:gd name="T53" fmla="*/ 2147483647 h 805"/>
              <a:gd name="T54" fmla="*/ 2147483647 w 1983"/>
              <a:gd name="T55" fmla="*/ 2147483647 h 805"/>
              <a:gd name="T56" fmla="*/ 2147483647 w 1983"/>
              <a:gd name="T57" fmla="*/ 2147483647 h 805"/>
              <a:gd name="T58" fmla="*/ 2147483647 w 1983"/>
              <a:gd name="T59" fmla="*/ 2147483647 h 805"/>
              <a:gd name="T60" fmla="*/ 2147483647 w 1983"/>
              <a:gd name="T61" fmla="*/ 2147483647 h 805"/>
              <a:gd name="T62" fmla="*/ 2147483647 w 1983"/>
              <a:gd name="T63" fmla="*/ 2147483647 h 805"/>
              <a:gd name="T64" fmla="*/ 2147483647 w 1983"/>
              <a:gd name="T65" fmla="*/ 2147483647 h 805"/>
              <a:gd name="T66" fmla="*/ 2147483647 w 1983"/>
              <a:gd name="T67" fmla="*/ 2147483647 h 805"/>
              <a:gd name="T68" fmla="*/ 2147483647 w 1983"/>
              <a:gd name="T69" fmla="*/ 2147483647 h 805"/>
              <a:gd name="T70" fmla="*/ 2147483647 w 1983"/>
              <a:gd name="T71" fmla="*/ 2147483647 h 805"/>
              <a:gd name="T72" fmla="*/ 2147483647 w 1983"/>
              <a:gd name="T73" fmla="*/ 2147483647 h 805"/>
              <a:gd name="T74" fmla="*/ 2147483647 w 1983"/>
              <a:gd name="T75" fmla="*/ 2147483647 h 805"/>
              <a:gd name="T76" fmla="*/ 2147483647 w 1983"/>
              <a:gd name="T77" fmla="*/ 2147483647 h 805"/>
              <a:gd name="T78" fmla="*/ 2147483647 w 1983"/>
              <a:gd name="T79" fmla="*/ 2147483647 h 805"/>
              <a:gd name="T80" fmla="*/ 2147483647 w 1983"/>
              <a:gd name="T81" fmla="*/ 2147483647 h 805"/>
              <a:gd name="T82" fmla="*/ 2147483647 w 1983"/>
              <a:gd name="T83" fmla="*/ 2147483647 h 805"/>
              <a:gd name="T84" fmla="*/ 2147483647 w 1983"/>
              <a:gd name="T85" fmla="*/ 2147483647 h 805"/>
              <a:gd name="T86" fmla="*/ 2147483647 w 1983"/>
              <a:gd name="T87" fmla="*/ 2147483647 h 805"/>
              <a:gd name="T88" fmla="*/ 2147483647 w 1983"/>
              <a:gd name="T89" fmla="*/ 2147483647 h 80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983"/>
              <a:gd name="T136" fmla="*/ 0 h 805"/>
              <a:gd name="T137" fmla="*/ 1983 w 1983"/>
              <a:gd name="T138" fmla="*/ 805 h 805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983" h="805" extrusionOk="0">
                <a:moveTo>
                  <a:pt x="371" y="425"/>
                </a:moveTo>
                <a:cubicBezTo>
                  <a:pt x="357" y="418"/>
                  <a:pt x="342" y="408"/>
                  <a:pt x="325" y="396"/>
                </a:cubicBezTo>
                <a:cubicBezTo>
                  <a:pt x="265" y="354"/>
                  <a:pt x="196" y="320"/>
                  <a:pt x="123" y="352"/>
                </a:cubicBezTo>
                <a:cubicBezTo>
                  <a:pt x="66" y="376"/>
                  <a:pt x="38" y="434"/>
                  <a:pt x="19" y="489"/>
                </a:cubicBezTo>
                <a:cubicBezTo>
                  <a:pt x="-6" y="563"/>
                  <a:pt x="-20" y="678"/>
                  <a:pt x="56" y="728"/>
                </a:cubicBezTo>
                <a:cubicBezTo>
                  <a:pt x="98" y="756"/>
                  <a:pt x="155" y="740"/>
                  <a:pt x="197" y="720"/>
                </a:cubicBezTo>
                <a:cubicBezTo>
                  <a:pt x="250" y="695"/>
                  <a:pt x="296" y="653"/>
                  <a:pt x="336" y="611"/>
                </a:cubicBezTo>
                <a:cubicBezTo>
                  <a:pt x="358" y="588"/>
                  <a:pt x="380" y="552"/>
                  <a:pt x="408" y="535"/>
                </a:cubicBezTo>
                <a:cubicBezTo>
                  <a:pt x="412" y="535"/>
                  <a:pt x="415" y="536"/>
                  <a:pt x="419" y="536"/>
                </a:cubicBezTo>
                <a:cubicBezTo>
                  <a:pt x="435" y="564"/>
                  <a:pt x="447" y="591"/>
                  <a:pt x="459" y="622"/>
                </a:cubicBezTo>
                <a:cubicBezTo>
                  <a:pt x="476" y="666"/>
                  <a:pt x="495" y="715"/>
                  <a:pt x="525" y="751"/>
                </a:cubicBezTo>
                <a:cubicBezTo>
                  <a:pt x="545" y="775"/>
                  <a:pt x="578" y="807"/>
                  <a:pt x="613" y="797"/>
                </a:cubicBezTo>
                <a:cubicBezTo>
                  <a:pt x="620" y="793"/>
                  <a:pt x="628" y="789"/>
                  <a:pt x="635" y="785"/>
                </a:cubicBezTo>
              </a:path>
              <a:path w="1983" h="805" extrusionOk="0">
                <a:moveTo>
                  <a:pt x="1014" y="529"/>
                </a:moveTo>
                <a:cubicBezTo>
                  <a:pt x="999" y="505"/>
                  <a:pt x="986" y="484"/>
                  <a:pt x="957" y="472"/>
                </a:cubicBezTo>
                <a:cubicBezTo>
                  <a:pt x="895" y="447"/>
                  <a:pt x="824" y="469"/>
                  <a:pt x="771" y="503"/>
                </a:cubicBezTo>
                <a:cubicBezTo>
                  <a:pt x="703" y="547"/>
                  <a:pt x="631" y="640"/>
                  <a:pt x="675" y="724"/>
                </a:cubicBezTo>
                <a:cubicBezTo>
                  <a:pt x="701" y="774"/>
                  <a:pt x="767" y="785"/>
                  <a:pt x="818" y="776"/>
                </a:cubicBezTo>
                <a:cubicBezTo>
                  <a:pt x="884" y="764"/>
                  <a:pt x="946" y="714"/>
                  <a:pt x="981" y="658"/>
                </a:cubicBezTo>
                <a:cubicBezTo>
                  <a:pt x="1041" y="561"/>
                  <a:pt x="1035" y="435"/>
                  <a:pt x="1018" y="327"/>
                </a:cubicBezTo>
                <a:cubicBezTo>
                  <a:pt x="1005" y="241"/>
                  <a:pt x="981" y="150"/>
                  <a:pt x="940" y="73"/>
                </a:cubicBezTo>
                <a:cubicBezTo>
                  <a:pt x="931" y="56"/>
                  <a:pt x="889" y="-21"/>
                  <a:pt x="855" y="4"/>
                </a:cubicBezTo>
                <a:cubicBezTo>
                  <a:pt x="846" y="20"/>
                  <a:pt x="843" y="26"/>
                  <a:pt x="844" y="40"/>
                </a:cubicBezTo>
              </a:path>
              <a:path w="1983" h="805" extrusionOk="0">
                <a:moveTo>
                  <a:pt x="1316" y="554"/>
                </a:moveTo>
                <a:cubicBezTo>
                  <a:pt x="1290" y="548"/>
                  <a:pt x="1268" y="542"/>
                  <a:pt x="1236" y="554"/>
                </a:cubicBezTo>
                <a:cubicBezTo>
                  <a:pt x="1195" y="569"/>
                  <a:pt x="1154" y="605"/>
                  <a:pt x="1136" y="645"/>
                </a:cubicBezTo>
                <a:cubicBezTo>
                  <a:pt x="1118" y="685"/>
                  <a:pt x="1125" y="731"/>
                  <a:pt x="1159" y="760"/>
                </a:cubicBezTo>
                <a:cubicBezTo>
                  <a:pt x="1209" y="804"/>
                  <a:pt x="1287" y="784"/>
                  <a:pt x="1338" y="751"/>
                </a:cubicBezTo>
                <a:cubicBezTo>
                  <a:pt x="1392" y="716"/>
                  <a:pt x="1429" y="657"/>
                  <a:pt x="1443" y="595"/>
                </a:cubicBezTo>
                <a:cubicBezTo>
                  <a:pt x="1462" y="508"/>
                  <a:pt x="1444" y="419"/>
                  <a:pt x="1421" y="335"/>
                </a:cubicBezTo>
                <a:cubicBezTo>
                  <a:pt x="1399" y="253"/>
                  <a:pt x="1364" y="175"/>
                  <a:pt x="1331" y="97"/>
                </a:cubicBezTo>
                <a:cubicBezTo>
                  <a:pt x="1319" y="68"/>
                  <a:pt x="1316" y="59"/>
                  <a:pt x="1303" y="43"/>
                </a:cubicBezTo>
              </a:path>
              <a:path w="1983" h="805" extrusionOk="0">
                <a:moveTo>
                  <a:pt x="1543" y="526"/>
                </a:moveTo>
                <a:cubicBezTo>
                  <a:pt x="1563" y="504"/>
                  <a:pt x="1573" y="479"/>
                  <a:pt x="1588" y="457"/>
                </a:cubicBezTo>
                <a:cubicBezTo>
                  <a:pt x="1595" y="446"/>
                  <a:pt x="1621" y="416"/>
                  <a:pt x="1638" y="427"/>
                </a:cubicBezTo>
                <a:cubicBezTo>
                  <a:pt x="1667" y="445"/>
                  <a:pt x="1673" y="501"/>
                  <a:pt x="1678" y="531"/>
                </a:cubicBezTo>
                <a:cubicBezTo>
                  <a:pt x="1689" y="595"/>
                  <a:pt x="1690" y="661"/>
                  <a:pt x="1693" y="725"/>
                </a:cubicBezTo>
                <a:cubicBezTo>
                  <a:pt x="1694" y="753"/>
                  <a:pt x="1696" y="777"/>
                  <a:pt x="1701" y="804"/>
                </a:cubicBezTo>
                <a:cubicBezTo>
                  <a:pt x="1726" y="795"/>
                  <a:pt x="1736" y="773"/>
                  <a:pt x="1750" y="749"/>
                </a:cubicBezTo>
                <a:cubicBezTo>
                  <a:pt x="1777" y="703"/>
                  <a:pt x="1797" y="653"/>
                  <a:pt x="1818" y="604"/>
                </a:cubicBezTo>
                <a:cubicBezTo>
                  <a:pt x="1835" y="565"/>
                  <a:pt x="1850" y="524"/>
                  <a:pt x="1872" y="492"/>
                </a:cubicBezTo>
                <a:cubicBezTo>
                  <a:pt x="1886" y="531"/>
                  <a:pt x="1894" y="570"/>
                  <a:pt x="1901" y="611"/>
                </a:cubicBezTo>
                <a:cubicBezTo>
                  <a:pt x="1910" y="659"/>
                  <a:pt x="1918" y="707"/>
                  <a:pt x="1928" y="755"/>
                </a:cubicBezTo>
                <a:cubicBezTo>
                  <a:pt x="1932" y="775"/>
                  <a:pt x="1940" y="823"/>
                  <a:pt x="1967" y="793"/>
                </a:cubicBezTo>
                <a:cubicBezTo>
                  <a:pt x="1972" y="786"/>
                  <a:pt x="1977" y="778"/>
                  <a:pt x="1982" y="771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91" name="Ink 7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661150" y="3548063"/>
            <a:ext cx="258763" cy="236537"/>
          </a:xfrm>
          <a:custGeom>
            <a:avLst/>
            <a:gdLst>
              <a:gd name="T0" fmla="*/ 0 w 721"/>
              <a:gd name="T1" fmla="*/ 2147483647 h 657"/>
              <a:gd name="T2" fmla="*/ 2147483647 w 721"/>
              <a:gd name="T3" fmla="*/ 2147483647 h 657"/>
              <a:gd name="T4" fmla="*/ 2147483647 w 721"/>
              <a:gd name="T5" fmla="*/ 2147483647 h 657"/>
              <a:gd name="T6" fmla="*/ 2147483647 w 721"/>
              <a:gd name="T7" fmla="*/ 2147483647 h 657"/>
              <a:gd name="T8" fmla="*/ 2147483647 w 721"/>
              <a:gd name="T9" fmla="*/ 2147483647 h 657"/>
              <a:gd name="T10" fmla="*/ 2147483647 w 721"/>
              <a:gd name="T11" fmla="*/ 2147483647 h 657"/>
              <a:gd name="T12" fmla="*/ 2147483647 w 721"/>
              <a:gd name="T13" fmla="*/ 2147483647 h 657"/>
              <a:gd name="T14" fmla="*/ 2147483647 w 721"/>
              <a:gd name="T15" fmla="*/ 2147483647 h 657"/>
              <a:gd name="T16" fmla="*/ 2147483647 w 721"/>
              <a:gd name="T17" fmla="*/ 2147483647 h 657"/>
              <a:gd name="T18" fmla="*/ 2147483647 w 721"/>
              <a:gd name="T19" fmla="*/ 2147483647 h 657"/>
              <a:gd name="T20" fmla="*/ 2147483647 w 721"/>
              <a:gd name="T21" fmla="*/ 2147483647 h 657"/>
              <a:gd name="T22" fmla="*/ 2147483647 w 721"/>
              <a:gd name="T23" fmla="*/ 0 h 657"/>
              <a:gd name="T24" fmla="*/ 2147483647 w 721"/>
              <a:gd name="T25" fmla="*/ 2147483647 h 657"/>
              <a:gd name="T26" fmla="*/ 2147483647 w 721"/>
              <a:gd name="T27" fmla="*/ 2147483647 h 657"/>
              <a:gd name="T28" fmla="*/ 2147483647 w 721"/>
              <a:gd name="T29" fmla="*/ 2147483647 h 657"/>
              <a:gd name="T30" fmla="*/ 2147483647 w 721"/>
              <a:gd name="T31" fmla="*/ 2147483647 h 657"/>
              <a:gd name="T32" fmla="*/ 2147483647 w 721"/>
              <a:gd name="T33" fmla="*/ 2147483647 h 657"/>
              <a:gd name="T34" fmla="*/ 2147483647 w 721"/>
              <a:gd name="T35" fmla="*/ 2147483647 h 657"/>
              <a:gd name="T36" fmla="*/ 2147483647 w 721"/>
              <a:gd name="T37" fmla="*/ 2147483647 h 65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721"/>
              <a:gd name="T58" fmla="*/ 0 h 657"/>
              <a:gd name="T59" fmla="*/ 721 w 721"/>
              <a:gd name="T60" fmla="*/ 657 h 65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721" h="657" extrusionOk="0">
                <a:moveTo>
                  <a:pt x="0" y="375"/>
                </a:moveTo>
                <a:cubicBezTo>
                  <a:pt x="11" y="404"/>
                  <a:pt x="23" y="434"/>
                  <a:pt x="36" y="463"/>
                </a:cubicBezTo>
                <a:cubicBezTo>
                  <a:pt x="52" y="499"/>
                  <a:pt x="68" y="536"/>
                  <a:pt x="83" y="573"/>
                </a:cubicBezTo>
                <a:cubicBezTo>
                  <a:pt x="92" y="595"/>
                  <a:pt x="99" y="626"/>
                  <a:pt x="111" y="647"/>
                </a:cubicBezTo>
                <a:cubicBezTo>
                  <a:pt x="124" y="670"/>
                  <a:pt x="101" y="604"/>
                  <a:pt x="99" y="598"/>
                </a:cubicBezTo>
                <a:cubicBezTo>
                  <a:pt x="85" y="552"/>
                  <a:pt x="70" y="506"/>
                  <a:pt x="57" y="460"/>
                </a:cubicBezTo>
                <a:cubicBezTo>
                  <a:pt x="43" y="411"/>
                  <a:pt x="19" y="353"/>
                  <a:pt x="21" y="301"/>
                </a:cubicBezTo>
                <a:cubicBezTo>
                  <a:pt x="22" y="271"/>
                  <a:pt x="45" y="262"/>
                  <a:pt x="70" y="255"/>
                </a:cubicBezTo>
                <a:cubicBezTo>
                  <a:pt x="117" y="241"/>
                  <a:pt x="168" y="238"/>
                  <a:pt x="216" y="229"/>
                </a:cubicBezTo>
                <a:cubicBezTo>
                  <a:pt x="275" y="218"/>
                  <a:pt x="333" y="210"/>
                  <a:pt x="390" y="192"/>
                </a:cubicBezTo>
                <a:cubicBezTo>
                  <a:pt x="424" y="180"/>
                  <a:pt x="436" y="176"/>
                  <a:pt x="457" y="165"/>
                </a:cubicBezTo>
              </a:path>
              <a:path w="721" h="657" extrusionOk="0">
                <a:moveTo>
                  <a:pt x="672" y="0"/>
                </a:moveTo>
                <a:cubicBezTo>
                  <a:pt x="677" y="29"/>
                  <a:pt x="671" y="53"/>
                  <a:pt x="669" y="83"/>
                </a:cubicBezTo>
                <a:cubicBezTo>
                  <a:pt x="665" y="144"/>
                  <a:pt x="662" y="205"/>
                  <a:pt x="657" y="266"/>
                </a:cubicBezTo>
                <a:cubicBezTo>
                  <a:pt x="651" y="338"/>
                  <a:pt x="645" y="410"/>
                  <a:pt x="643" y="482"/>
                </a:cubicBezTo>
                <a:cubicBezTo>
                  <a:pt x="642" y="524"/>
                  <a:pt x="639" y="567"/>
                  <a:pt x="645" y="609"/>
                </a:cubicBezTo>
                <a:cubicBezTo>
                  <a:pt x="648" y="622"/>
                  <a:pt x="648" y="626"/>
                  <a:pt x="653" y="633"/>
                </a:cubicBezTo>
                <a:cubicBezTo>
                  <a:pt x="679" y="630"/>
                  <a:pt x="687" y="617"/>
                  <a:pt x="703" y="593"/>
                </a:cubicBezTo>
                <a:cubicBezTo>
                  <a:pt x="709" y="584"/>
                  <a:pt x="714" y="576"/>
                  <a:pt x="720" y="567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92" name="Ink 7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261225" y="3540125"/>
            <a:ext cx="236538" cy="254000"/>
          </a:xfrm>
          <a:custGeom>
            <a:avLst/>
            <a:gdLst>
              <a:gd name="T0" fmla="*/ 2147483647 w 658"/>
              <a:gd name="T1" fmla="*/ 2147483647 h 709"/>
              <a:gd name="T2" fmla="*/ 2147483647 w 658"/>
              <a:gd name="T3" fmla="*/ 2147483647 h 709"/>
              <a:gd name="T4" fmla="*/ 2147483647 w 658"/>
              <a:gd name="T5" fmla="*/ 2147483647 h 709"/>
              <a:gd name="T6" fmla="*/ 2147483647 w 658"/>
              <a:gd name="T7" fmla="*/ 2147483647 h 709"/>
              <a:gd name="T8" fmla="*/ 2147483647 w 658"/>
              <a:gd name="T9" fmla="*/ 2147483647 h 709"/>
              <a:gd name="T10" fmla="*/ 2147483647 w 658"/>
              <a:gd name="T11" fmla="*/ 0 h 709"/>
              <a:gd name="T12" fmla="*/ 2147483647 w 658"/>
              <a:gd name="T13" fmla="*/ 2147483647 h 709"/>
              <a:gd name="T14" fmla="*/ 2147483647 w 658"/>
              <a:gd name="T15" fmla="*/ 2147483647 h 709"/>
              <a:gd name="T16" fmla="*/ 2147483647 w 658"/>
              <a:gd name="T17" fmla="*/ 2147483647 h 709"/>
              <a:gd name="T18" fmla="*/ 2147483647 w 658"/>
              <a:gd name="T19" fmla="*/ 2147483647 h 709"/>
              <a:gd name="T20" fmla="*/ 2147483647 w 658"/>
              <a:gd name="T21" fmla="*/ 2147483647 h 7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58"/>
              <a:gd name="T34" fmla="*/ 0 h 709"/>
              <a:gd name="T35" fmla="*/ 658 w 658"/>
              <a:gd name="T36" fmla="*/ 709 h 7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58" h="709" extrusionOk="0">
                <a:moveTo>
                  <a:pt x="7" y="382"/>
                </a:moveTo>
                <a:cubicBezTo>
                  <a:pt x="1" y="415"/>
                  <a:pt x="17" y="429"/>
                  <a:pt x="52" y="440"/>
                </a:cubicBezTo>
                <a:cubicBezTo>
                  <a:pt x="108" y="458"/>
                  <a:pt x="175" y="455"/>
                  <a:pt x="232" y="440"/>
                </a:cubicBezTo>
                <a:cubicBezTo>
                  <a:pt x="257" y="433"/>
                  <a:pt x="292" y="421"/>
                  <a:pt x="312" y="406"/>
                </a:cubicBezTo>
                <a:cubicBezTo>
                  <a:pt x="327" y="394"/>
                  <a:pt x="336" y="368"/>
                  <a:pt x="343" y="351"/>
                </a:cubicBezTo>
              </a:path>
              <a:path w="658" h="709" extrusionOk="0">
                <a:moveTo>
                  <a:pt x="652" y="0"/>
                </a:moveTo>
                <a:cubicBezTo>
                  <a:pt x="659" y="24"/>
                  <a:pt x="650" y="55"/>
                  <a:pt x="647" y="80"/>
                </a:cubicBezTo>
                <a:cubicBezTo>
                  <a:pt x="638" y="148"/>
                  <a:pt x="633" y="215"/>
                  <a:pt x="630" y="283"/>
                </a:cubicBezTo>
                <a:cubicBezTo>
                  <a:pt x="626" y="362"/>
                  <a:pt x="624" y="441"/>
                  <a:pt x="625" y="520"/>
                </a:cubicBezTo>
                <a:cubicBezTo>
                  <a:pt x="625" y="576"/>
                  <a:pt x="623" y="639"/>
                  <a:pt x="636" y="694"/>
                </a:cubicBezTo>
                <a:cubicBezTo>
                  <a:pt x="637" y="699"/>
                  <a:pt x="639" y="703"/>
                  <a:pt x="640" y="708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93" name="Ink 7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83250" y="3979863"/>
            <a:ext cx="855663" cy="506412"/>
          </a:xfrm>
          <a:custGeom>
            <a:avLst/>
            <a:gdLst>
              <a:gd name="T0" fmla="*/ 2147483647 w 2377"/>
              <a:gd name="T1" fmla="*/ 2147483647 h 1408"/>
              <a:gd name="T2" fmla="*/ 2147483647 w 2377"/>
              <a:gd name="T3" fmla="*/ 2147483647 h 1408"/>
              <a:gd name="T4" fmla="*/ 2147483647 w 2377"/>
              <a:gd name="T5" fmla="*/ 2147483647 h 1408"/>
              <a:gd name="T6" fmla="*/ 2147483647 w 2377"/>
              <a:gd name="T7" fmla="*/ 2147483647 h 1408"/>
              <a:gd name="T8" fmla="*/ 2147483647 w 2377"/>
              <a:gd name="T9" fmla="*/ 2147483647 h 1408"/>
              <a:gd name="T10" fmla="*/ 2147483647 w 2377"/>
              <a:gd name="T11" fmla="*/ 2147483647 h 1408"/>
              <a:gd name="T12" fmla="*/ 2147483647 w 2377"/>
              <a:gd name="T13" fmla="*/ 2147483647 h 1408"/>
              <a:gd name="T14" fmla="*/ 2147483647 w 2377"/>
              <a:gd name="T15" fmla="*/ 0 h 1408"/>
              <a:gd name="T16" fmla="*/ 2147483647 w 2377"/>
              <a:gd name="T17" fmla="*/ 2147483647 h 1408"/>
              <a:gd name="T18" fmla="*/ 2147483647 w 2377"/>
              <a:gd name="T19" fmla="*/ 2147483647 h 1408"/>
              <a:gd name="T20" fmla="*/ 2147483647 w 2377"/>
              <a:gd name="T21" fmla="*/ 2147483647 h 1408"/>
              <a:gd name="T22" fmla="*/ 2147483647 w 2377"/>
              <a:gd name="T23" fmla="*/ 2147483647 h 1408"/>
              <a:gd name="T24" fmla="*/ 2147483647 w 2377"/>
              <a:gd name="T25" fmla="*/ 2147483647 h 1408"/>
              <a:gd name="T26" fmla="*/ 2147483647 w 2377"/>
              <a:gd name="T27" fmla="*/ 2147483647 h 1408"/>
              <a:gd name="T28" fmla="*/ 2147483647 w 2377"/>
              <a:gd name="T29" fmla="*/ 2147483647 h 1408"/>
              <a:gd name="T30" fmla="*/ 2147483647 w 2377"/>
              <a:gd name="T31" fmla="*/ 2147483647 h 1408"/>
              <a:gd name="T32" fmla="*/ 2147483647 w 2377"/>
              <a:gd name="T33" fmla="*/ 2147483647 h 1408"/>
              <a:gd name="T34" fmla="*/ 2147483647 w 2377"/>
              <a:gd name="T35" fmla="*/ 2147483647 h 1408"/>
              <a:gd name="T36" fmla="*/ 2147483647 w 2377"/>
              <a:gd name="T37" fmla="*/ 2147483647 h 1408"/>
              <a:gd name="T38" fmla="*/ 2147483647 w 2377"/>
              <a:gd name="T39" fmla="*/ 2147483647 h 1408"/>
              <a:gd name="T40" fmla="*/ 2147483647 w 2377"/>
              <a:gd name="T41" fmla="*/ 2147483647 h 1408"/>
              <a:gd name="T42" fmla="*/ 2147483647 w 2377"/>
              <a:gd name="T43" fmla="*/ 2147483647 h 1408"/>
              <a:gd name="T44" fmla="*/ 2147483647 w 2377"/>
              <a:gd name="T45" fmla="*/ 2147483647 h 1408"/>
              <a:gd name="T46" fmla="*/ 2147483647 w 2377"/>
              <a:gd name="T47" fmla="*/ 2147483647 h 1408"/>
              <a:gd name="T48" fmla="*/ 2147483647 w 2377"/>
              <a:gd name="T49" fmla="*/ 2147483647 h 1408"/>
              <a:gd name="T50" fmla="*/ 2147483647 w 2377"/>
              <a:gd name="T51" fmla="*/ 2147483647 h 1408"/>
              <a:gd name="T52" fmla="*/ 2147483647 w 2377"/>
              <a:gd name="T53" fmla="*/ 2147483647 h 1408"/>
              <a:gd name="T54" fmla="*/ 2147483647 w 2377"/>
              <a:gd name="T55" fmla="*/ 2147483647 h 1408"/>
              <a:gd name="T56" fmla="*/ 2147483647 w 2377"/>
              <a:gd name="T57" fmla="*/ 2147483647 h 1408"/>
              <a:gd name="T58" fmla="*/ 2147483647 w 2377"/>
              <a:gd name="T59" fmla="*/ 2147483647 h 1408"/>
              <a:gd name="T60" fmla="*/ 2147483647 w 2377"/>
              <a:gd name="T61" fmla="*/ 2147483647 h 1408"/>
              <a:gd name="T62" fmla="*/ 2147483647 w 2377"/>
              <a:gd name="T63" fmla="*/ 2147483647 h 1408"/>
              <a:gd name="T64" fmla="*/ 2147483647 w 2377"/>
              <a:gd name="T65" fmla="*/ 2147483647 h 1408"/>
              <a:gd name="T66" fmla="*/ 2147483647 w 2377"/>
              <a:gd name="T67" fmla="*/ 2147483647 h 1408"/>
              <a:gd name="T68" fmla="*/ 2147483647 w 2377"/>
              <a:gd name="T69" fmla="*/ 2147483647 h 1408"/>
              <a:gd name="T70" fmla="*/ 2147483647 w 2377"/>
              <a:gd name="T71" fmla="*/ 2147483647 h 1408"/>
              <a:gd name="T72" fmla="*/ 2147483647 w 2377"/>
              <a:gd name="T73" fmla="*/ 2147483647 h 1408"/>
              <a:gd name="T74" fmla="*/ 2147483647 w 2377"/>
              <a:gd name="T75" fmla="*/ 2147483647 h 1408"/>
              <a:gd name="T76" fmla="*/ 2147483647 w 2377"/>
              <a:gd name="T77" fmla="*/ 2147483647 h 1408"/>
              <a:gd name="T78" fmla="*/ 2147483647 w 2377"/>
              <a:gd name="T79" fmla="*/ 2147483647 h 1408"/>
              <a:gd name="T80" fmla="*/ 2147483647 w 2377"/>
              <a:gd name="T81" fmla="*/ 2147483647 h 1408"/>
              <a:gd name="T82" fmla="*/ 2147483647 w 2377"/>
              <a:gd name="T83" fmla="*/ 2147483647 h 1408"/>
              <a:gd name="T84" fmla="*/ 2147483647 w 2377"/>
              <a:gd name="T85" fmla="*/ 2147483647 h 1408"/>
              <a:gd name="T86" fmla="*/ 2147483647 w 2377"/>
              <a:gd name="T87" fmla="*/ 2147483647 h 1408"/>
              <a:gd name="T88" fmla="*/ 2147483647 w 2377"/>
              <a:gd name="T89" fmla="*/ 2147483647 h 1408"/>
              <a:gd name="T90" fmla="*/ 2147483647 w 2377"/>
              <a:gd name="T91" fmla="*/ 2147483647 h 1408"/>
              <a:gd name="T92" fmla="*/ 2147483647 w 2377"/>
              <a:gd name="T93" fmla="*/ 2147483647 h 140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377"/>
              <a:gd name="T142" fmla="*/ 0 h 1408"/>
              <a:gd name="T143" fmla="*/ 2377 w 2377"/>
              <a:gd name="T144" fmla="*/ 1408 h 140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377" h="1408" extrusionOk="0">
                <a:moveTo>
                  <a:pt x="311" y="364"/>
                </a:moveTo>
                <a:cubicBezTo>
                  <a:pt x="313" y="396"/>
                  <a:pt x="319" y="403"/>
                  <a:pt x="330" y="433"/>
                </a:cubicBezTo>
                <a:cubicBezTo>
                  <a:pt x="379" y="567"/>
                  <a:pt x="437" y="708"/>
                  <a:pt x="450" y="851"/>
                </a:cubicBezTo>
                <a:cubicBezTo>
                  <a:pt x="457" y="933"/>
                  <a:pt x="440" y="1010"/>
                  <a:pt x="397" y="1081"/>
                </a:cubicBezTo>
                <a:cubicBezTo>
                  <a:pt x="357" y="1148"/>
                  <a:pt x="294" y="1205"/>
                  <a:pt x="223" y="1236"/>
                </a:cubicBezTo>
                <a:cubicBezTo>
                  <a:pt x="175" y="1257"/>
                  <a:pt x="105" y="1271"/>
                  <a:pt x="58" y="1238"/>
                </a:cubicBezTo>
                <a:cubicBezTo>
                  <a:pt x="-8" y="1191"/>
                  <a:pt x="3" y="1103"/>
                  <a:pt x="1" y="1033"/>
                </a:cubicBezTo>
              </a:path>
              <a:path w="2377" h="1408" extrusionOk="0">
                <a:moveTo>
                  <a:pt x="86" y="0"/>
                </a:moveTo>
                <a:cubicBezTo>
                  <a:pt x="64" y="22"/>
                  <a:pt x="33" y="46"/>
                  <a:pt x="18" y="74"/>
                </a:cubicBezTo>
                <a:cubicBezTo>
                  <a:pt x="17" y="77"/>
                  <a:pt x="17" y="81"/>
                  <a:pt x="16" y="84"/>
                </a:cubicBezTo>
                <a:cubicBezTo>
                  <a:pt x="46" y="84"/>
                  <a:pt x="72" y="71"/>
                  <a:pt x="100" y="62"/>
                </a:cubicBezTo>
              </a:path>
              <a:path w="2377" h="1408" extrusionOk="0">
                <a:moveTo>
                  <a:pt x="751" y="340"/>
                </a:moveTo>
                <a:cubicBezTo>
                  <a:pt x="743" y="355"/>
                  <a:pt x="724" y="386"/>
                  <a:pt x="718" y="409"/>
                </a:cubicBezTo>
                <a:cubicBezTo>
                  <a:pt x="706" y="456"/>
                  <a:pt x="713" y="505"/>
                  <a:pt x="735" y="547"/>
                </a:cubicBezTo>
                <a:cubicBezTo>
                  <a:pt x="760" y="596"/>
                  <a:pt x="805" y="633"/>
                  <a:pt x="859" y="646"/>
                </a:cubicBezTo>
                <a:cubicBezTo>
                  <a:pt x="914" y="659"/>
                  <a:pt x="966" y="636"/>
                  <a:pt x="1007" y="600"/>
                </a:cubicBezTo>
                <a:cubicBezTo>
                  <a:pt x="1071" y="545"/>
                  <a:pt x="1091" y="463"/>
                  <a:pt x="1105" y="383"/>
                </a:cubicBezTo>
                <a:cubicBezTo>
                  <a:pt x="1114" y="329"/>
                  <a:pt x="1111" y="272"/>
                  <a:pt x="1106" y="217"/>
                </a:cubicBezTo>
                <a:cubicBezTo>
                  <a:pt x="1104" y="199"/>
                  <a:pt x="1103" y="196"/>
                  <a:pt x="1102" y="185"/>
                </a:cubicBezTo>
              </a:path>
              <a:path w="2377" h="1408" extrusionOk="0">
                <a:moveTo>
                  <a:pt x="1262" y="644"/>
                </a:moveTo>
                <a:cubicBezTo>
                  <a:pt x="1276" y="623"/>
                  <a:pt x="1274" y="585"/>
                  <a:pt x="1279" y="555"/>
                </a:cubicBezTo>
                <a:cubicBezTo>
                  <a:pt x="1287" y="503"/>
                  <a:pt x="1296" y="451"/>
                  <a:pt x="1310" y="400"/>
                </a:cubicBezTo>
                <a:cubicBezTo>
                  <a:pt x="1318" y="372"/>
                  <a:pt x="1327" y="346"/>
                  <a:pt x="1340" y="320"/>
                </a:cubicBezTo>
                <a:cubicBezTo>
                  <a:pt x="1373" y="322"/>
                  <a:pt x="1367" y="353"/>
                  <a:pt x="1374" y="386"/>
                </a:cubicBezTo>
                <a:cubicBezTo>
                  <a:pt x="1388" y="455"/>
                  <a:pt x="1398" y="538"/>
                  <a:pt x="1441" y="596"/>
                </a:cubicBezTo>
                <a:cubicBezTo>
                  <a:pt x="1468" y="632"/>
                  <a:pt x="1502" y="625"/>
                  <a:pt x="1528" y="593"/>
                </a:cubicBezTo>
                <a:cubicBezTo>
                  <a:pt x="1563" y="551"/>
                  <a:pt x="1580" y="493"/>
                  <a:pt x="1597" y="442"/>
                </a:cubicBezTo>
                <a:cubicBezTo>
                  <a:pt x="1604" y="420"/>
                  <a:pt x="1611" y="402"/>
                  <a:pt x="1622" y="382"/>
                </a:cubicBezTo>
                <a:cubicBezTo>
                  <a:pt x="1642" y="399"/>
                  <a:pt x="1641" y="424"/>
                  <a:pt x="1645" y="452"/>
                </a:cubicBezTo>
                <a:cubicBezTo>
                  <a:pt x="1654" y="506"/>
                  <a:pt x="1654" y="565"/>
                  <a:pt x="1671" y="617"/>
                </a:cubicBezTo>
                <a:cubicBezTo>
                  <a:pt x="1677" y="635"/>
                  <a:pt x="1678" y="635"/>
                  <a:pt x="1694" y="647"/>
                </a:cubicBezTo>
              </a:path>
              <a:path w="2377" h="1408" extrusionOk="0">
                <a:moveTo>
                  <a:pt x="1969" y="481"/>
                </a:moveTo>
                <a:cubicBezTo>
                  <a:pt x="1987" y="511"/>
                  <a:pt x="1989" y="534"/>
                  <a:pt x="1988" y="570"/>
                </a:cubicBezTo>
                <a:cubicBezTo>
                  <a:pt x="1987" y="635"/>
                  <a:pt x="1986" y="698"/>
                  <a:pt x="1989" y="763"/>
                </a:cubicBezTo>
                <a:cubicBezTo>
                  <a:pt x="1993" y="863"/>
                  <a:pt x="2003" y="963"/>
                  <a:pt x="2012" y="1063"/>
                </a:cubicBezTo>
                <a:cubicBezTo>
                  <a:pt x="2020" y="1149"/>
                  <a:pt x="2029" y="1234"/>
                  <a:pt x="2035" y="1320"/>
                </a:cubicBezTo>
                <a:cubicBezTo>
                  <a:pt x="2035" y="1324"/>
                  <a:pt x="2047" y="1442"/>
                  <a:pt x="2032" y="1387"/>
                </a:cubicBezTo>
              </a:path>
              <a:path w="2377" h="1408" extrusionOk="0">
                <a:moveTo>
                  <a:pt x="1989" y="1038"/>
                </a:moveTo>
                <a:cubicBezTo>
                  <a:pt x="1971" y="911"/>
                  <a:pt x="1957" y="785"/>
                  <a:pt x="1944" y="657"/>
                </a:cubicBezTo>
                <a:cubicBezTo>
                  <a:pt x="1933" y="550"/>
                  <a:pt x="1926" y="443"/>
                  <a:pt x="1941" y="336"/>
                </a:cubicBezTo>
                <a:cubicBezTo>
                  <a:pt x="1948" y="284"/>
                  <a:pt x="1964" y="220"/>
                  <a:pt x="2020" y="202"/>
                </a:cubicBezTo>
                <a:cubicBezTo>
                  <a:pt x="2073" y="185"/>
                  <a:pt x="2125" y="223"/>
                  <a:pt x="2165" y="253"/>
                </a:cubicBezTo>
                <a:cubicBezTo>
                  <a:pt x="2235" y="306"/>
                  <a:pt x="2300" y="378"/>
                  <a:pt x="2345" y="454"/>
                </a:cubicBezTo>
                <a:cubicBezTo>
                  <a:pt x="2372" y="500"/>
                  <a:pt x="2396" y="562"/>
                  <a:pt x="2351" y="605"/>
                </a:cubicBezTo>
                <a:cubicBezTo>
                  <a:pt x="2321" y="634"/>
                  <a:pt x="2275" y="644"/>
                  <a:pt x="2234" y="647"/>
                </a:cubicBezTo>
                <a:cubicBezTo>
                  <a:pt x="2211" y="649"/>
                  <a:pt x="2133" y="651"/>
                  <a:pt x="2119" y="623"/>
                </a:cubicBezTo>
                <a:cubicBezTo>
                  <a:pt x="2115" y="610"/>
                  <a:pt x="2114" y="606"/>
                  <a:pt x="2122" y="599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94" name="Ink 7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865938" y="3883025"/>
            <a:ext cx="242887" cy="315913"/>
          </a:xfrm>
          <a:custGeom>
            <a:avLst/>
            <a:gdLst>
              <a:gd name="T0" fmla="*/ 2147483647 w 677"/>
              <a:gd name="T1" fmla="*/ 2147483647 h 878"/>
              <a:gd name="T2" fmla="*/ 2147483647 w 677"/>
              <a:gd name="T3" fmla="*/ 2147483647 h 878"/>
              <a:gd name="T4" fmla="*/ 2147483647 w 677"/>
              <a:gd name="T5" fmla="*/ 2147483647 h 878"/>
              <a:gd name="T6" fmla="*/ 2147483647 w 677"/>
              <a:gd name="T7" fmla="*/ 2147483647 h 878"/>
              <a:gd name="T8" fmla="*/ 2147483647 w 677"/>
              <a:gd name="T9" fmla="*/ 2147483647 h 878"/>
              <a:gd name="T10" fmla="*/ 2147483647 w 677"/>
              <a:gd name="T11" fmla="*/ 2147483647 h 878"/>
              <a:gd name="T12" fmla="*/ 2147483647 w 677"/>
              <a:gd name="T13" fmla="*/ 2147483647 h 878"/>
              <a:gd name="T14" fmla="*/ 2147483647 w 677"/>
              <a:gd name="T15" fmla="*/ 2147483647 h 878"/>
              <a:gd name="T16" fmla="*/ 2147483647 w 677"/>
              <a:gd name="T17" fmla="*/ 2147483647 h 878"/>
              <a:gd name="T18" fmla="*/ 2147483647 w 677"/>
              <a:gd name="T19" fmla="*/ 2147483647 h 878"/>
              <a:gd name="T20" fmla="*/ 2147483647 w 677"/>
              <a:gd name="T21" fmla="*/ 2147483647 h 878"/>
              <a:gd name="T22" fmla="*/ 2147483647 w 677"/>
              <a:gd name="T23" fmla="*/ 2147483647 h 878"/>
              <a:gd name="T24" fmla="*/ 2147483647 w 677"/>
              <a:gd name="T25" fmla="*/ 2147483647 h 878"/>
              <a:gd name="T26" fmla="*/ 2147483647 w 677"/>
              <a:gd name="T27" fmla="*/ 2147483647 h 87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677"/>
              <a:gd name="T43" fmla="*/ 0 h 878"/>
              <a:gd name="T44" fmla="*/ 677 w 677"/>
              <a:gd name="T45" fmla="*/ 878 h 87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677" h="878" extrusionOk="0">
                <a:moveTo>
                  <a:pt x="54" y="166"/>
                </a:moveTo>
                <a:cubicBezTo>
                  <a:pt x="67" y="128"/>
                  <a:pt x="86" y="89"/>
                  <a:pt x="119" y="63"/>
                </a:cubicBezTo>
                <a:cubicBezTo>
                  <a:pt x="158" y="33"/>
                  <a:pt x="214" y="9"/>
                  <a:pt x="262" y="2"/>
                </a:cubicBezTo>
                <a:cubicBezTo>
                  <a:pt x="311" y="-5"/>
                  <a:pt x="370" y="0"/>
                  <a:pt x="413" y="28"/>
                </a:cubicBezTo>
                <a:cubicBezTo>
                  <a:pt x="522" y="100"/>
                  <a:pt x="541" y="262"/>
                  <a:pt x="535" y="380"/>
                </a:cubicBezTo>
                <a:cubicBezTo>
                  <a:pt x="525" y="593"/>
                  <a:pt x="385" y="762"/>
                  <a:pt x="195" y="847"/>
                </a:cubicBezTo>
                <a:cubicBezTo>
                  <a:pt x="150" y="867"/>
                  <a:pt x="41" y="910"/>
                  <a:pt x="7" y="848"/>
                </a:cubicBezTo>
                <a:cubicBezTo>
                  <a:pt x="-17" y="804"/>
                  <a:pt x="14" y="745"/>
                  <a:pt x="34" y="707"/>
                </a:cubicBezTo>
                <a:cubicBezTo>
                  <a:pt x="59" y="661"/>
                  <a:pt x="98" y="619"/>
                  <a:pt x="155" y="620"/>
                </a:cubicBezTo>
                <a:cubicBezTo>
                  <a:pt x="215" y="621"/>
                  <a:pt x="276" y="667"/>
                  <a:pt x="322" y="700"/>
                </a:cubicBezTo>
                <a:cubicBezTo>
                  <a:pt x="384" y="744"/>
                  <a:pt x="442" y="793"/>
                  <a:pt x="510" y="829"/>
                </a:cubicBezTo>
                <a:cubicBezTo>
                  <a:pt x="542" y="846"/>
                  <a:pt x="606" y="885"/>
                  <a:pt x="645" y="876"/>
                </a:cubicBezTo>
                <a:cubicBezTo>
                  <a:pt x="675" y="869"/>
                  <a:pt x="672" y="866"/>
                  <a:pt x="675" y="834"/>
                </a:cubicBezTo>
                <a:cubicBezTo>
                  <a:pt x="674" y="828"/>
                  <a:pt x="672" y="822"/>
                  <a:pt x="671" y="816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95" name="Ink 7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303963" y="4521200"/>
            <a:ext cx="512762" cy="973138"/>
          </a:xfrm>
          <a:custGeom>
            <a:avLst/>
            <a:gdLst>
              <a:gd name="T0" fmla="*/ 2147483647 w 1427"/>
              <a:gd name="T1" fmla="*/ 2147483647 h 2705"/>
              <a:gd name="T2" fmla="*/ 2147483647 w 1427"/>
              <a:gd name="T3" fmla="*/ 2147483647 h 2705"/>
              <a:gd name="T4" fmla="*/ 0 w 1427"/>
              <a:gd name="T5" fmla="*/ 2147483647 h 2705"/>
              <a:gd name="T6" fmla="*/ 2147483647 w 1427"/>
              <a:gd name="T7" fmla="*/ 2147483647 h 2705"/>
              <a:gd name="T8" fmla="*/ 2147483647 w 1427"/>
              <a:gd name="T9" fmla="*/ 2147483647 h 2705"/>
              <a:gd name="T10" fmla="*/ 2147483647 w 1427"/>
              <a:gd name="T11" fmla="*/ 2147483647 h 2705"/>
              <a:gd name="T12" fmla="*/ 2147483647 w 1427"/>
              <a:gd name="T13" fmla="*/ 2147483647 h 2705"/>
              <a:gd name="T14" fmla="*/ 2147483647 w 1427"/>
              <a:gd name="T15" fmla="*/ 2147483647 h 2705"/>
              <a:gd name="T16" fmla="*/ 2147483647 w 1427"/>
              <a:gd name="T17" fmla="*/ 2147483647 h 2705"/>
              <a:gd name="T18" fmla="*/ 2147483647 w 1427"/>
              <a:gd name="T19" fmla="*/ 2147483647 h 2705"/>
              <a:gd name="T20" fmla="*/ 2147483647 w 1427"/>
              <a:gd name="T21" fmla="*/ 0 h 2705"/>
              <a:gd name="T22" fmla="*/ 2147483647 w 1427"/>
              <a:gd name="T23" fmla="*/ 2147483647 h 2705"/>
              <a:gd name="T24" fmla="*/ 2147483647 w 1427"/>
              <a:gd name="T25" fmla="*/ 2147483647 h 2705"/>
              <a:gd name="T26" fmla="*/ 2147483647 w 1427"/>
              <a:gd name="T27" fmla="*/ 2147483647 h 2705"/>
              <a:gd name="T28" fmla="*/ 2147483647 w 1427"/>
              <a:gd name="T29" fmla="*/ 2147483647 h 2705"/>
              <a:gd name="T30" fmla="*/ 2147483647 w 1427"/>
              <a:gd name="T31" fmla="*/ 2147483647 h 2705"/>
              <a:gd name="T32" fmla="*/ 2147483647 w 1427"/>
              <a:gd name="T33" fmla="*/ 2147483647 h 2705"/>
              <a:gd name="T34" fmla="*/ 2147483647 w 1427"/>
              <a:gd name="T35" fmla="*/ 2147483647 h 2705"/>
              <a:gd name="T36" fmla="*/ 2147483647 w 1427"/>
              <a:gd name="T37" fmla="*/ 2147483647 h 2705"/>
              <a:gd name="T38" fmla="*/ 2147483647 w 1427"/>
              <a:gd name="T39" fmla="*/ 2147483647 h 2705"/>
              <a:gd name="T40" fmla="*/ 2147483647 w 1427"/>
              <a:gd name="T41" fmla="*/ 2147483647 h 2705"/>
              <a:gd name="T42" fmla="*/ 2147483647 w 1427"/>
              <a:gd name="T43" fmla="*/ 2147483647 h 2705"/>
              <a:gd name="T44" fmla="*/ 2147483647 w 1427"/>
              <a:gd name="T45" fmla="*/ 2147483647 h 2705"/>
              <a:gd name="T46" fmla="*/ 2147483647 w 1427"/>
              <a:gd name="T47" fmla="*/ 2147483647 h 2705"/>
              <a:gd name="T48" fmla="*/ 2147483647 w 1427"/>
              <a:gd name="T49" fmla="*/ 2147483647 h 2705"/>
              <a:gd name="T50" fmla="*/ 2147483647 w 1427"/>
              <a:gd name="T51" fmla="*/ 2147483647 h 2705"/>
              <a:gd name="T52" fmla="*/ 2147483647 w 1427"/>
              <a:gd name="T53" fmla="*/ 2147483647 h 2705"/>
              <a:gd name="T54" fmla="*/ 2147483647 w 1427"/>
              <a:gd name="T55" fmla="*/ 2147483647 h 2705"/>
              <a:gd name="T56" fmla="*/ 2147483647 w 1427"/>
              <a:gd name="T57" fmla="*/ 2147483647 h 2705"/>
              <a:gd name="T58" fmla="*/ 2147483647 w 1427"/>
              <a:gd name="T59" fmla="*/ 2147483647 h 2705"/>
              <a:gd name="T60" fmla="*/ 2147483647 w 1427"/>
              <a:gd name="T61" fmla="*/ 2147483647 h 2705"/>
              <a:gd name="T62" fmla="*/ 2147483647 w 1427"/>
              <a:gd name="T63" fmla="*/ 2147483647 h 2705"/>
              <a:gd name="T64" fmla="*/ 2147483647 w 1427"/>
              <a:gd name="T65" fmla="*/ 2147483647 h 2705"/>
              <a:gd name="T66" fmla="*/ 2147483647 w 1427"/>
              <a:gd name="T67" fmla="*/ 2147483647 h 2705"/>
              <a:gd name="T68" fmla="*/ 2147483647 w 1427"/>
              <a:gd name="T69" fmla="*/ 2147483647 h 2705"/>
              <a:gd name="T70" fmla="*/ 2147483647 w 1427"/>
              <a:gd name="T71" fmla="*/ 2147483647 h 2705"/>
              <a:gd name="T72" fmla="*/ 2147483647 w 1427"/>
              <a:gd name="T73" fmla="*/ 2147483647 h 2705"/>
              <a:gd name="T74" fmla="*/ 2147483647 w 1427"/>
              <a:gd name="T75" fmla="*/ 2147483647 h 2705"/>
              <a:gd name="T76" fmla="*/ 2147483647 w 1427"/>
              <a:gd name="T77" fmla="*/ 2147483647 h 2705"/>
              <a:gd name="T78" fmla="*/ 2147483647 w 1427"/>
              <a:gd name="T79" fmla="*/ 2147483647 h 2705"/>
              <a:gd name="T80" fmla="*/ 2147483647 w 1427"/>
              <a:gd name="T81" fmla="*/ 2147483647 h 2705"/>
              <a:gd name="T82" fmla="*/ 2147483647 w 1427"/>
              <a:gd name="T83" fmla="*/ 2147483647 h 2705"/>
              <a:gd name="T84" fmla="*/ 2147483647 w 1427"/>
              <a:gd name="T85" fmla="*/ 2147483647 h 2705"/>
              <a:gd name="T86" fmla="*/ 2147483647 w 1427"/>
              <a:gd name="T87" fmla="*/ 2147483647 h 2705"/>
              <a:gd name="T88" fmla="*/ 2147483647 w 1427"/>
              <a:gd name="T89" fmla="*/ 2147483647 h 2705"/>
              <a:gd name="T90" fmla="*/ 2147483647 w 1427"/>
              <a:gd name="T91" fmla="*/ 2147483647 h 2705"/>
              <a:gd name="T92" fmla="*/ 2147483647 w 1427"/>
              <a:gd name="T93" fmla="*/ 2147483647 h 2705"/>
              <a:gd name="T94" fmla="*/ 2147483647 w 1427"/>
              <a:gd name="T95" fmla="*/ 2147483647 h 2705"/>
              <a:gd name="T96" fmla="*/ 2147483647 w 1427"/>
              <a:gd name="T97" fmla="*/ 2147483647 h 270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427"/>
              <a:gd name="T148" fmla="*/ 0 h 2705"/>
              <a:gd name="T149" fmla="*/ 1427 w 1427"/>
              <a:gd name="T150" fmla="*/ 2705 h 270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427" h="2705" extrusionOk="0">
                <a:moveTo>
                  <a:pt x="36" y="284"/>
                </a:moveTo>
                <a:cubicBezTo>
                  <a:pt x="30" y="314"/>
                  <a:pt x="21" y="342"/>
                  <a:pt x="10" y="371"/>
                </a:cubicBezTo>
                <a:cubicBezTo>
                  <a:pt x="0" y="381"/>
                  <a:pt x="-4" y="385"/>
                  <a:pt x="0" y="396"/>
                </a:cubicBezTo>
                <a:cubicBezTo>
                  <a:pt x="24" y="370"/>
                  <a:pt x="42" y="342"/>
                  <a:pt x="62" y="313"/>
                </a:cubicBezTo>
                <a:cubicBezTo>
                  <a:pt x="87" y="276"/>
                  <a:pt x="107" y="235"/>
                  <a:pt x="136" y="200"/>
                </a:cubicBezTo>
                <a:cubicBezTo>
                  <a:pt x="160" y="171"/>
                  <a:pt x="166" y="179"/>
                  <a:pt x="191" y="196"/>
                </a:cubicBezTo>
                <a:cubicBezTo>
                  <a:pt x="219" y="216"/>
                  <a:pt x="240" y="262"/>
                  <a:pt x="265" y="287"/>
                </a:cubicBezTo>
                <a:cubicBezTo>
                  <a:pt x="290" y="312"/>
                  <a:pt x="324" y="338"/>
                  <a:pt x="362" y="320"/>
                </a:cubicBezTo>
                <a:cubicBezTo>
                  <a:pt x="401" y="301"/>
                  <a:pt x="425" y="255"/>
                  <a:pt x="437" y="217"/>
                </a:cubicBezTo>
                <a:cubicBezTo>
                  <a:pt x="453" y="166"/>
                  <a:pt x="453" y="115"/>
                  <a:pt x="452" y="63"/>
                </a:cubicBezTo>
                <a:cubicBezTo>
                  <a:pt x="452" y="42"/>
                  <a:pt x="452" y="20"/>
                  <a:pt x="452" y="0"/>
                </a:cubicBezTo>
                <a:cubicBezTo>
                  <a:pt x="479" y="25"/>
                  <a:pt x="502" y="51"/>
                  <a:pt x="527" y="78"/>
                </a:cubicBezTo>
                <a:cubicBezTo>
                  <a:pt x="571" y="125"/>
                  <a:pt x="616" y="172"/>
                  <a:pt x="660" y="219"/>
                </a:cubicBezTo>
                <a:cubicBezTo>
                  <a:pt x="679" y="240"/>
                  <a:pt x="694" y="260"/>
                  <a:pt x="711" y="282"/>
                </a:cubicBezTo>
                <a:cubicBezTo>
                  <a:pt x="730" y="307"/>
                  <a:pt x="739" y="325"/>
                  <a:pt x="771" y="302"/>
                </a:cubicBezTo>
                <a:cubicBezTo>
                  <a:pt x="789" y="289"/>
                  <a:pt x="812" y="253"/>
                  <a:pt x="818" y="232"/>
                </a:cubicBezTo>
                <a:cubicBezTo>
                  <a:pt x="828" y="197"/>
                  <a:pt x="823" y="160"/>
                  <a:pt x="809" y="127"/>
                </a:cubicBezTo>
                <a:cubicBezTo>
                  <a:pt x="799" y="103"/>
                  <a:pt x="774" y="69"/>
                  <a:pt x="745" y="67"/>
                </a:cubicBezTo>
                <a:cubicBezTo>
                  <a:pt x="724" y="66"/>
                  <a:pt x="697" y="75"/>
                  <a:pt x="683" y="91"/>
                </a:cubicBezTo>
                <a:cubicBezTo>
                  <a:pt x="670" y="106"/>
                  <a:pt x="671" y="129"/>
                  <a:pt x="667" y="147"/>
                </a:cubicBezTo>
              </a:path>
              <a:path w="1427" h="2705" extrusionOk="0">
                <a:moveTo>
                  <a:pt x="1193" y="20"/>
                </a:moveTo>
                <a:cubicBezTo>
                  <a:pt x="1165" y="32"/>
                  <a:pt x="1160" y="37"/>
                  <a:pt x="1144" y="73"/>
                </a:cubicBezTo>
                <a:cubicBezTo>
                  <a:pt x="1117" y="133"/>
                  <a:pt x="1114" y="200"/>
                  <a:pt x="1113" y="265"/>
                </a:cubicBezTo>
                <a:cubicBezTo>
                  <a:pt x="1111" y="359"/>
                  <a:pt x="1114" y="452"/>
                  <a:pt x="1108" y="546"/>
                </a:cubicBezTo>
                <a:cubicBezTo>
                  <a:pt x="1104" y="603"/>
                  <a:pt x="1099" y="659"/>
                  <a:pt x="1090" y="715"/>
                </a:cubicBezTo>
              </a:path>
              <a:path w="1427" h="2705" extrusionOk="0">
                <a:moveTo>
                  <a:pt x="985" y="483"/>
                </a:moveTo>
                <a:cubicBezTo>
                  <a:pt x="978" y="383"/>
                  <a:pt x="964" y="276"/>
                  <a:pt x="987" y="177"/>
                </a:cubicBezTo>
                <a:cubicBezTo>
                  <a:pt x="1006" y="97"/>
                  <a:pt x="1052" y="37"/>
                  <a:pt x="1136" y="26"/>
                </a:cubicBezTo>
                <a:cubicBezTo>
                  <a:pt x="1216" y="15"/>
                  <a:pt x="1309" y="48"/>
                  <a:pt x="1370" y="98"/>
                </a:cubicBezTo>
                <a:cubicBezTo>
                  <a:pt x="1427" y="145"/>
                  <a:pt x="1446" y="211"/>
                  <a:pt x="1403" y="274"/>
                </a:cubicBezTo>
                <a:cubicBezTo>
                  <a:pt x="1349" y="353"/>
                  <a:pt x="1249" y="394"/>
                  <a:pt x="1166" y="432"/>
                </a:cubicBezTo>
                <a:cubicBezTo>
                  <a:pt x="1104" y="460"/>
                  <a:pt x="1041" y="486"/>
                  <a:pt x="979" y="513"/>
                </a:cubicBezTo>
              </a:path>
              <a:path w="1427" h="2705" extrusionOk="0">
                <a:moveTo>
                  <a:pt x="894" y="843"/>
                </a:moveTo>
                <a:cubicBezTo>
                  <a:pt x="874" y="869"/>
                  <a:pt x="866" y="866"/>
                  <a:pt x="860" y="902"/>
                </a:cubicBezTo>
                <a:cubicBezTo>
                  <a:pt x="847" y="976"/>
                  <a:pt x="865" y="1068"/>
                  <a:pt x="868" y="1142"/>
                </a:cubicBezTo>
                <a:cubicBezTo>
                  <a:pt x="874" y="1297"/>
                  <a:pt x="877" y="1451"/>
                  <a:pt x="874" y="1606"/>
                </a:cubicBezTo>
                <a:cubicBezTo>
                  <a:pt x="871" y="1764"/>
                  <a:pt x="863" y="1922"/>
                  <a:pt x="852" y="2080"/>
                </a:cubicBezTo>
                <a:cubicBezTo>
                  <a:pt x="845" y="2176"/>
                  <a:pt x="836" y="2272"/>
                  <a:pt x="836" y="2368"/>
                </a:cubicBezTo>
                <a:cubicBezTo>
                  <a:pt x="836" y="2385"/>
                  <a:pt x="852" y="2450"/>
                  <a:pt x="836" y="2416"/>
                </a:cubicBezTo>
                <a:cubicBezTo>
                  <a:pt x="829" y="2397"/>
                  <a:pt x="827" y="2391"/>
                  <a:pt x="822" y="2378"/>
                </a:cubicBezTo>
              </a:path>
              <a:path w="1427" h="2705" extrusionOk="0">
                <a:moveTo>
                  <a:pt x="625" y="2303"/>
                </a:moveTo>
                <a:cubicBezTo>
                  <a:pt x="614" y="2300"/>
                  <a:pt x="602" y="2297"/>
                  <a:pt x="591" y="2293"/>
                </a:cubicBezTo>
                <a:cubicBezTo>
                  <a:pt x="600" y="2321"/>
                  <a:pt x="610" y="2349"/>
                  <a:pt x="621" y="2377"/>
                </a:cubicBezTo>
                <a:cubicBezTo>
                  <a:pt x="652" y="2455"/>
                  <a:pt x="682" y="2535"/>
                  <a:pt x="721" y="2610"/>
                </a:cubicBezTo>
                <a:cubicBezTo>
                  <a:pt x="738" y="2642"/>
                  <a:pt x="769" y="2702"/>
                  <a:pt x="812" y="2704"/>
                </a:cubicBezTo>
                <a:cubicBezTo>
                  <a:pt x="852" y="2706"/>
                  <a:pt x="886" y="2653"/>
                  <a:pt x="905" y="2625"/>
                </a:cubicBezTo>
                <a:cubicBezTo>
                  <a:pt x="937" y="2579"/>
                  <a:pt x="951" y="2527"/>
                  <a:pt x="978" y="2479"/>
                </a:cubicBezTo>
                <a:cubicBezTo>
                  <a:pt x="993" y="2452"/>
                  <a:pt x="1007" y="2431"/>
                  <a:pt x="1014" y="2400"/>
                </a:cubicBezTo>
                <a:cubicBezTo>
                  <a:pt x="1015" y="2397"/>
                  <a:pt x="1015" y="2393"/>
                  <a:pt x="1016" y="2390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96" name="Ink 8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149850" y="5886450"/>
            <a:ext cx="277813" cy="146050"/>
          </a:xfrm>
          <a:custGeom>
            <a:avLst/>
            <a:gdLst>
              <a:gd name="T0" fmla="*/ 2147483647 w 771"/>
              <a:gd name="T1" fmla="*/ 0 h 407"/>
              <a:gd name="T2" fmla="*/ 2147483647 w 771"/>
              <a:gd name="T3" fmla="*/ 2147483647 h 407"/>
              <a:gd name="T4" fmla="*/ 0 w 771"/>
              <a:gd name="T5" fmla="*/ 2147483647 h 407"/>
              <a:gd name="T6" fmla="*/ 2147483647 w 771"/>
              <a:gd name="T7" fmla="*/ 2147483647 h 407"/>
              <a:gd name="T8" fmla="*/ 2147483647 w 771"/>
              <a:gd name="T9" fmla="*/ 2147483647 h 407"/>
              <a:gd name="T10" fmla="*/ 2147483647 w 771"/>
              <a:gd name="T11" fmla="*/ 2147483647 h 407"/>
              <a:gd name="T12" fmla="*/ 2147483647 w 771"/>
              <a:gd name="T13" fmla="*/ 2147483647 h 407"/>
              <a:gd name="T14" fmla="*/ 2147483647 w 771"/>
              <a:gd name="T15" fmla="*/ 2147483647 h 407"/>
              <a:gd name="T16" fmla="*/ 2147483647 w 771"/>
              <a:gd name="T17" fmla="*/ 2147483647 h 40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71"/>
              <a:gd name="T28" fmla="*/ 0 h 407"/>
              <a:gd name="T29" fmla="*/ 771 w 771"/>
              <a:gd name="T30" fmla="*/ 407 h 40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71" h="407" extrusionOk="0">
                <a:moveTo>
                  <a:pt x="12" y="0"/>
                </a:moveTo>
                <a:cubicBezTo>
                  <a:pt x="12" y="22"/>
                  <a:pt x="11" y="41"/>
                  <a:pt x="9" y="63"/>
                </a:cubicBezTo>
                <a:cubicBezTo>
                  <a:pt x="5" y="116"/>
                  <a:pt x="1" y="170"/>
                  <a:pt x="0" y="224"/>
                </a:cubicBezTo>
                <a:cubicBezTo>
                  <a:pt x="-1" y="276"/>
                  <a:pt x="-6" y="345"/>
                  <a:pt x="30" y="388"/>
                </a:cubicBezTo>
                <a:cubicBezTo>
                  <a:pt x="65" y="430"/>
                  <a:pt x="138" y="393"/>
                  <a:pt x="175" y="373"/>
                </a:cubicBezTo>
                <a:cubicBezTo>
                  <a:pt x="259" y="328"/>
                  <a:pt x="333" y="269"/>
                  <a:pt x="411" y="215"/>
                </a:cubicBezTo>
                <a:cubicBezTo>
                  <a:pt x="487" y="162"/>
                  <a:pt x="566" y="114"/>
                  <a:pt x="651" y="77"/>
                </a:cubicBezTo>
                <a:cubicBezTo>
                  <a:pt x="682" y="64"/>
                  <a:pt x="710" y="54"/>
                  <a:pt x="744" y="52"/>
                </a:cubicBezTo>
                <a:cubicBezTo>
                  <a:pt x="779" y="50"/>
                  <a:pt x="768" y="51"/>
                  <a:pt x="732" y="49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97" name="Ink 8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70550" y="5691188"/>
            <a:ext cx="862013" cy="469900"/>
          </a:xfrm>
          <a:custGeom>
            <a:avLst/>
            <a:gdLst>
              <a:gd name="T0" fmla="*/ 2147483647 w 2395"/>
              <a:gd name="T1" fmla="*/ 2147483647 h 1304"/>
              <a:gd name="T2" fmla="*/ 2147483647 w 2395"/>
              <a:gd name="T3" fmla="*/ 2147483647 h 1304"/>
              <a:gd name="T4" fmla="*/ 2147483647 w 2395"/>
              <a:gd name="T5" fmla="*/ 2147483647 h 1304"/>
              <a:gd name="T6" fmla="*/ 2147483647 w 2395"/>
              <a:gd name="T7" fmla="*/ 2147483647 h 1304"/>
              <a:gd name="T8" fmla="*/ 2147483647 w 2395"/>
              <a:gd name="T9" fmla="*/ 2147483647 h 1304"/>
              <a:gd name="T10" fmla="*/ 2147483647 w 2395"/>
              <a:gd name="T11" fmla="*/ 2147483647 h 1304"/>
              <a:gd name="T12" fmla="*/ 2147483647 w 2395"/>
              <a:gd name="T13" fmla="*/ 2147483647 h 1304"/>
              <a:gd name="T14" fmla="*/ 2147483647 w 2395"/>
              <a:gd name="T15" fmla="*/ 2147483647 h 1304"/>
              <a:gd name="T16" fmla="*/ 2147483647 w 2395"/>
              <a:gd name="T17" fmla="*/ 2147483647 h 1304"/>
              <a:gd name="T18" fmla="*/ 2147483647 w 2395"/>
              <a:gd name="T19" fmla="*/ 2147483647 h 1304"/>
              <a:gd name="T20" fmla="*/ 2147483647 w 2395"/>
              <a:gd name="T21" fmla="*/ 2147483647 h 1304"/>
              <a:gd name="T22" fmla="*/ 2147483647 w 2395"/>
              <a:gd name="T23" fmla="*/ 2147483647 h 1304"/>
              <a:gd name="T24" fmla="*/ 2147483647 w 2395"/>
              <a:gd name="T25" fmla="*/ 2147483647 h 1304"/>
              <a:gd name="T26" fmla="*/ 2147483647 w 2395"/>
              <a:gd name="T27" fmla="*/ 2147483647 h 1304"/>
              <a:gd name="T28" fmla="*/ 2147483647 w 2395"/>
              <a:gd name="T29" fmla="*/ 2147483647 h 1304"/>
              <a:gd name="T30" fmla="*/ 2147483647 w 2395"/>
              <a:gd name="T31" fmla="*/ 2147483647 h 1304"/>
              <a:gd name="T32" fmla="*/ 2147483647 w 2395"/>
              <a:gd name="T33" fmla="*/ 2147483647 h 1304"/>
              <a:gd name="T34" fmla="*/ 2147483647 w 2395"/>
              <a:gd name="T35" fmla="*/ 2147483647 h 1304"/>
              <a:gd name="T36" fmla="*/ 2147483647 w 2395"/>
              <a:gd name="T37" fmla="*/ 2147483647 h 1304"/>
              <a:gd name="T38" fmla="*/ 2147483647 w 2395"/>
              <a:gd name="T39" fmla="*/ 2147483647 h 1304"/>
              <a:gd name="T40" fmla="*/ 2147483647 w 2395"/>
              <a:gd name="T41" fmla="*/ 2147483647 h 1304"/>
              <a:gd name="T42" fmla="*/ 2147483647 w 2395"/>
              <a:gd name="T43" fmla="*/ 2147483647 h 1304"/>
              <a:gd name="T44" fmla="*/ 2147483647 w 2395"/>
              <a:gd name="T45" fmla="*/ 2147483647 h 1304"/>
              <a:gd name="T46" fmla="*/ 2147483647 w 2395"/>
              <a:gd name="T47" fmla="*/ 2147483647 h 1304"/>
              <a:gd name="T48" fmla="*/ 2147483647 w 2395"/>
              <a:gd name="T49" fmla="*/ 2147483647 h 1304"/>
              <a:gd name="T50" fmla="*/ 2147483647 w 2395"/>
              <a:gd name="T51" fmla="*/ 2147483647 h 1304"/>
              <a:gd name="T52" fmla="*/ 2147483647 w 2395"/>
              <a:gd name="T53" fmla="*/ 2147483647 h 1304"/>
              <a:gd name="T54" fmla="*/ 2147483647 w 2395"/>
              <a:gd name="T55" fmla="*/ 0 h 1304"/>
              <a:gd name="T56" fmla="*/ 2147483647 w 2395"/>
              <a:gd name="T57" fmla="*/ 2147483647 h 1304"/>
              <a:gd name="T58" fmla="*/ 2147483647 w 2395"/>
              <a:gd name="T59" fmla="*/ 2147483647 h 1304"/>
              <a:gd name="T60" fmla="*/ 2147483647 w 2395"/>
              <a:gd name="T61" fmla="*/ 2147483647 h 1304"/>
              <a:gd name="T62" fmla="*/ 2147483647 w 2395"/>
              <a:gd name="T63" fmla="*/ 2147483647 h 1304"/>
              <a:gd name="T64" fmla="*/ 2147483647 w 2395"/>
              <a:gd name="T65" fmla="*/ 2147483647 h 1304"/>
              <a:gd name="T66" fmla="*/ 2147483647 w 2395"/>
              <a:gd name="T67" fmla="*/ 2147483647 h 1304"/>
              <a:gd name="T68" fmla="*/ 2147483647 w 2395"/>
              <a:gd name="T69" fmla="*/ 2147483647 h 1304"/>
              <a:gd name="T70" fmla="*/ 2147483647 w 2395"/>
              <a:gd name="T71" fmla="*/ 2147483647 h 1304"/>
              <a:gd name="T72" fmla="*/ 2147483647 w 2395"/>
              <a:gd name="T73" fmla="*/ 2147483647 h 1304"/>
              <a:gd name="T74" fmla="*/ 2147483647 w 2395"/>
              <a:gd name="T75" fmla="*/ 2147483647 h 1304"/>
              <a:gd name="T76" fmla="*/ 2147483647 w 2395"/>
              <a:gd name="T77" fmla="*/ 2147483647 h 1304"/>
              <a:gd name="T78" fmla="*/ 2147483647 w 2395"/>
              <a:gd name="T79" fmla="*/ 2147483647 h 1304"/>
              <a:gd name="T80" fmla="*/ 2147483647 w 2395"/>
              <a:gd name="T81" fmla="*/ 2147483647 h 1304"/>
              <a:gd name="T82" fmla="*/ 2147483647 w 2395"/>
              <a:gd name="T83" fmla="*/ 2147483647 h 1304"/>
              <a:gd name="T84" fmla="*/ 2147483647 w 2395"/>
              <a:gd name="T85" fmla="*/ 2147483647 h 1304"/>
              <a:gd name="T86" fmla="*/ 2147483647 w 2395"/>
              <a:gd name="T87" fmla="*/ 2147483647 h 1304"/>
              <a:gd name="T88" fmla="*/ 2147483647 w 2395"/>
              <a:gd name="T89" fmla="*/ 2147483647 h 1304"/>
              <a:gd name="T90" fmla="*/ 2147483647 w 2395"/>
              <a:gd name="T91" fmla="*/ 2147483647 h 1304"/>
              <a:gd name="T92" fmla="*/ 2147483647 w 2395"/>
              <a:gd name="T93" fmla="*/ 2147483647 h 13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395"/>
              <a:gd name="T142" fmla="*/ 0 h 1304"/>
              <a:gd name="T143" fmla="*/ 2395 w 2395"/>
              <a:gd name="T144" fmla="*/ 1304 h 13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395" h="1304" extrusionOk="0">
                <a:moveTo>
                  <a:pt x="48" y="665"/>
                </a:moveTo>
                <a:cubicBezTo>
                  <a:pt x="50" y="634"/>
                  <a:pt x="52" y="604"/>
                  <a:pt x="51" y="573"/>
                </a:cubicBezTo>
                <a:cubicBezTo>
                  <a:pt x="31" y="620"/>
                  <a:pt x="21" y="666"/>
                  <a:pt x="14" y="717"/>
                </a:cubicBezTo>
                <a:cubicBezTo>
                  <a:pt x="2" y="800"/>
                  <a:pt x="-1" y="886"/>
                  <a:pt x="1" y="970"/>
                </a:cubicBezTo>
                <a:cubicBezTo>
                  <a:pt x="3" y="1035"/>
                  <a:pt x="4" y="1107"/>
                  <a:pt x="51" y="1154"/>
                </a:cubicBezTo>
                <a:cubicBezTo>
                  <a:pt x="92" y="1139"/>
                  <a:pt x="114" y="1130"/>
                  <a:pt x="144" y="1089"/>
                </a:cubicBezTo>
                <a:cubicBezTo>
                  <a:pt x="182" y="1037"/>
                  <a:pt x="210" y="979"/>
                  <a:pt x="234" y="920"/>
                </a:cubicBezTo>
                <a:cubicBezTo>
                  <a:pt x="249" y="884"/>
                  <a:pt x="260" y="851"/>
                  <a:pt x="278" y="817"/>
                </a:cubicBezTo>
                <a:cubicBezTo>
                  <a:pt x="301" y="844"/>
                  <a:pt x="313" y="872"/>
                  <a:pt x="330" y="904"/>
                </a:cubicBezTo>
                <a:cubicBezTo>
                  <a:pt x="369" y="978"/>
                  <a:pt x="416" y="1048"/>
                  <a:pt x="492" y="1088"/>
                </a:cubicBezTo>
                <a:cubicBezTo>
                  <a:pt x="560" y="1123"/>
                  <a:pt x="633" y="1095"/>
                  <a:pt x="674" y="1032"/>
                </a:cubicBezTo>
                <a:cubicBezTo>
                  <a:pt x="722" y="958"/>
                  <a:pt x="703" y="858"/>
                  <a:pt x="674" y="781"/>
                </a:cubicBezTo>
                <a:cubicBezTo>
                  <a:pt x="661" y="746"/>
                  <a:pt x="523" y="550"/>
                  <a:pt x="537" y="540"/>
                </a:cubicBezTo>
                <a:cubicBezTo>
                  <a:pt x="544" y="541"/>
                  <a:pt x="551" y="541"/>
                  <a:pt x="558" y="542"/>
                </a:cubicBezTo>
              </a:path>
              <a:path w="2395" h="1304" extrusionOk="0">
                <a:moveTo>
                  <a:pt x="1012" y="991"/>
                </a:moveTo>
                <a:cubicBezTo>
                  <a:pt x="1016" y="1023"/>
                  <a:pt x="1020" y="1055"/>
                  <a:pt x="1023" y="1088"/>
                </a:cubicBezTo>
                <a:cubicBezTo>
                  <a:pt x="1015" y="1035"/>
                  <a:pt x="1003" y="982"/>
                  <a:pt x="994" y="929"/>
                </a:cubicBezTo>
                <a:cubicBezTo>
                  <a:pt x="982" y="856"/>
                  <a:pt x="973" y="782"/>
                  <a:pt x="975" y="708"/>
                </a:cubicBezTo>
                <a:cubicBezTo>
                  <a:pt x="977" y="649"/>
                  <a:pt x="983" y="588"/>
                  <a:pt x="1008" y="534"/>
                </a:cubicBezTo>
                <a:cubicBezTo>
                  <a:pt x="1024" y="500"/>
                  <a:pt x="1044" y="486"/>
                  <a:pt x="1080" y="490"/>
                </a:cubicBezTo>
                <a:cubicBezTo>
                  <a:pt x="1105" y="493"/>
                  <a:pt x="1127" y="508"/>
                  <a:pt x="1148" y="520"/>
                </a:cubicBezTo>
              </a:path>
              <a:path w="2395" h="1304" extrusionOk="0">
                <a:moveTo>
                  <a:pt x="1458" y="767"/>
                </a:moveTo>
                <a:cubicBezTo>
                  <a:pt x="1471" y="794"/>
                  <a:pt x="1486" y="820"/>
                  <a:pt x="1487" y="850"/>
                </a:cubicBezTo>
                <a:cubicBezTo>
                  <a:pt x="1489" y="898"/>
                  <a:pt x="1476" y="949"/>
                  <a:pt x="1469" y="996"/>
                </a:cubicBezTo>
                <a:cubicBezTo>
                  <a:pt x="1464" y="1034"/>
                  <a:pt x="1459" y="1074"/>
                  <a:pt x="1454" y="1111"/>
                </a:cubicBezTo>
                <a:cubicBezTo>
                  <a:pt x="1454" y="1127"/>
                  <a:pt x="1454" y="1128"/>
                  <a:pt x="1456" y="1101"/>
                </a:cubicBezTo>
              </a:path>
              <a:path w="2395" h="1304" extrusionOk="0">
                <a:moveTo>
                  <a:pt x="1630" y="16"/>
                </a:moveTo>
                <a:cubicBezTo>
                  <a:pt x="1661" y="25"/>
                  <a:pt x="1663" y="20"/>
                  <a:pt x="1688" y="0"/>
                </a:cubicBezTo>
              </a:path>
              <a:path w="2395" h="1304" extrusionOk="0">
                <a:moveTo>
                  <a:pt x="1985" y="12"/>
                </a:moveTo>
                <a:cubicBezTo>
                  <a:pt x="1995" y="133"/>
                  <a:pt x="1983" y="242"/>
                  <a:pt x="1970" y="362"/>
                </a:cubicBezTo>
                <a:cubicBezTo>
                  <a:pt x="1954" y="513"/>
                  <a:pt x="1926" y="662"/>
                  <a:pt x="1911" y="813"/>
                </a:cubicBezTo>
                <a:cubicBezTo>
                  <a:pt x="1900" y="924"/>
                  <a:pt x="1889" y="1039"/>
                  <a:pt x="1910" y="1150"/>
                </a:cubicBezTo>
                <a:cubicBezTo>
                  <a:pt x="1923" y="1221"/>
                  <a:pt x="1958" y="1283"/>
                  <a:pt x="2033" y="1299"/>
                </a:cubicBezTo>
                <a:cubicBezTo>
                  <a:pt x="2085" y="1310"/>
                  <a:pt x="2137" y="1297"/>
                  <a:pt x="2185" y="1278"/>
                </a:cubicBezTo>
                <a:cubicBezTo>
                  <a:pt x="2235" y="1258"/>
                  <a:pt x="2288" y="1228"/>
                  <a:pt x="2320" y="1183"/>
                </a:cubicBezTo>
                <a:cubicBezTo>
                  <a:pt x="2363" y="1123"/>
                  <a:pt x="2360" y="1040"/>
                  <a:pt x="2308" y="986"/>
                </a:cubicBezTo>
                <a:cubicBezTo>
                  <a:pt x="2282" y="959"/>
                  <a:pt x="2271" y="970"/>
                  <a:pt x="2244" y="964"/>
                </a:cubicBezTo>
                <a:cubicBezTo>
                  <a:pt x="2227" y="1001"/>
                  <a:pt x="2215" y="1017"/>
                  <a:pt x="2228" y="1063"/>
                </a:cubicBezTo>
                <a:cubicBezTo>
                  <a:pt x="2245" y="1123"/>
                  <a:pt x="2300" y="1218"/>
                  <a:pt x="2369" y="1227"/>
                </a:cubicBezTo>
                <a:cubicBezTo>
                  <a:pt x="2396" y="1231"/>
                  <a:pt x="2384" y="1207"/>
                  <a:pt x="2394" y="1194"/>
                </a:cubicBezTo>
              </a:path>
              <a:path w="2395" h="1304" extrusionOk="0">
                <a:moveTo>
                  <a:pt x="1775" y="668"/>
                </a:moveTo>
                <a:cubicBezTo>
                  <a:pt x="1757" y="707"/>
                  <a:pt x="1783" y="718"/>
                  <a:pt x="1822" y="732"/>
                </a:cubicBezTo>
                <a:cubicBezTo>
                  <a:pt x="1903" y="761"/>
                  <a:pt x="1987" y="770"/>
                  <a:pt x="2069" y="750"/>
                </a:cubicBezTo>
                <a:cubicBezTo>
                  <a:pt x="2132" y="735"/>
                  <a:pt x="2171" y="708"/>
                  <a:pt x="2215" y="663"/>
                </a:cubicBezTo>
              </a:path>
              <a:path w="2395" h="1304" extrusionOk="0">
                <a:moveTo>
                  <a:pt x="1508" y="296"/>
                </a:moveTo>
                <a:cubicBezTo>
                  <a:pt x="1488" y="324"/>
                  <a:pt x="1456" y="358"/>
                  <a:pt x="1464" y="396"/>
                </a:cubicBezTo>
                <a:cubicBezTo>
                  <a:pt x="1470" y="426"/>
                  <a:pt x="1486" y="418"/>
                  <a:pt x="1507" y="414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98" name="Ink 8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837363" y="5715000"/>
            <a:ext cx="546100" cy="395288"/>
          </a:xfrm>
          <a:custGeom>
            <a:avLst/>
            <a:gdLst>
              <a:gd name="T0" fmla="*/ 2147483647 w 1520"/>
              <a:gd name="T1" fmla="*/ 2147483647 h 1098"/>
              <a:gd name="T2" fmla="*/ 2147483647 w 1520"/>
              <a:gd name="T3" fmla="*/ 2147483647 h 1098"/>
              <a:gd name="T4" fmla="*/ 2147483647 w 1520"/>
              <a:gd name="T5" fmla="*/ 2147483647 h 1098"/>
              <a:gd name="T6" fmla="*/ 2147483647 w 1520"/>
              <a:gd name="T7" fmla="*/ 2147483647 h 1098"/>
              <a:gd name="T8" fmla="*/ 2147483647 w 1520"/>
              <a:gd name="T9" fmla="*/ 2147483647 h 1098"/>
              <a:gd name="T10" fmla="*/ 2147483647 w 1520"/>
              <a:gd name="T11" fmla="*/ 2147483647 h 1098"/>
              <a:gd name="T12" fmla="*/ 2147483647 w 1520"/>
              <a:gd name="T13" fmla="*/ 2147483647 h 1098"/>
              <a:gd name="T14" fmla="*/ 2147483647 w 1520"/>
              <a:gd name="T15" fmla="*/ 2147483647 h 1098"/>
              <a:gd name="T16" fmla="*/ 2147483647 w 1520"/>
              <a:gd name="T17" fmla="*/ 2147483647 h 1098"/>
              <a:gd name="T18" fmla="*/ 2147483647 w 1520"/>
              <a:gd name="T19" fmla="*/ 2147483647 h 1098"/>
              <a:gd name="T20" fmla="*/ 2147483647 w 1520"/>
              <a:gd name="T21" fmla="*/ 2147483647 h 1098"/>
              <a:gd name="T22" fmla="*/ 2147483647 w 1520"/>
              <a:gd name="T23" fmla="*/ 2147483647 h 1098"/>
              <a:gd name="T24" fmla="*/ 2147483647 w 1520"/>
              <a:gd name="T25" fmla="*/ 2147483647 h 1098"/>
              <a:gd name="T26" fmla="*/ 2147483647 w 1520"/>
              <a:gd name="T27" fmla="*/ 2147483647 h 1098"/>
              <a:gd name="T28" fmla="*/ 2147483647 w 1520"/>
              <a:gd name="T29" fmla="*/ 2147483647 h 1098"/>
              <a:gd name="T30" fmla="*/ 2147483647 w 1520"/>
              <a:gd name="T31" fmla="*/ 2147483647 h 1098"/>
              <a:gd name="T32" fmla="*/ 2147483647 w 1520"/>
              <a:gd name="T33" fmla="*/ 2147483647 h 1098"/>
              <a:gd name="T34" fmla="*/ 2147483647 w 1520"/>
              <a:gd name="T35" fmla="*/ 2147483647 h 1098"/>
              <a:gd name="T36" fmla="*/ 2147483647 w 1520"/>
              <a:gd name="T37" fmla="*/ 2147483647 h 1098"/>
              <a:gd name="T38" fmla="*/ 2147483647 w 1520"/>
              <a:gd name="T39" fmla="*/ 2147483647 h 1098"/>
              <a:gd name="T40" fmla="*/ 2147483647 w 1520"/>
              <a:gd name="T41" fmla="*/ 2147483647 h 1098"/>
              <a:gd name="T42" fmla="*/ 2147483647 w 1520"/>
              <a:gd name="T43" fmla="*/ 2147483647 h 1098"/>
              <a:gd name="T44" fmla="*/ 2147483647 w 1520"/>
              <a:gd name="T45" fmla="*/ 2147483647 h 1098"/>
              <a:gd name="T46" fmla="*/ 2147483647 w 1520"/>
              <a:gd name="T47" fmla="*/ 2147483647 h 1098"/>
              <a:gd name="T48" fmla="*/ 2147483647 w 1520"/>
              <a:gd name="T49" fmla="*/ 2147483647 h 1098"/>
              <a:gd name="T50" fmla="*/ 2147483647 w 1520"/>
              <a:gd name="T51" fmla="*/ 2147483647 h 1098"/>
              <a:gd name="T52" fmla="*/ 2147483647 w 1520"/>
              <a:gd name="T53" fmla="*/ 2147483647 h 1098"/>
              <a:gd name="T54" fmla="*/ 2147483647 w 1520"/>
              <a:gd name="T55" fmla="*/ 2147483647 h 1098"/>
              <a:gd name="T56" fmla="*/ 2147483647 w 1520"/>
              <a:gd name="T57" fmla="*/ 2147483647 h 109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520"/>
              <a:gd name="T88" fmla="*/ 0 h 1098"/>
              <a:gd name="T89" fmla="*/ 1520 w 1520"/>
              <a:gd name="T90" fmla="*/ 1098 h 109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520" h="1098" extrusionOk="0">
                <a:moveTo>
                  <a:pt x="183" y="443"/>
                </a:moveTo>
                <a:cubicBezTo>
                  <a:pt x="147" y="440"/>
                  <a:pt x="122" y="444"/>
                  <a:pt x="86" y="450"/>
                </a:cubicBezTo>
                <a:cubicBezTo>
                  <a:pt x="58" y="455"/>
                  <a:pt x="30" y="465"/>
                  <a:pt x="11" y="485"/>
                </a:cubicBezTo>
                <a:cubicBezTo>
                  <a:pt x="-10" y="507"/>
                  <a:pt x="4" y="530"/>
                  <a:pt x="15" y="557"/>
                </a:cubicBezTo>
                <a:cubicBezTo>
                  <a:pt x="36" y="611"/>
                  <a:pt x="72" y="659"/>
                  <a:pt x="99" y="710"/>
                </a:cubicBezTo>
                <a:cubicBezTo>
                  <a:pt x="161" y="828"/>
                  <a:pt x="216" y="950"/>
                  <a:pt x="281" y="1067"/>
                </a:cubicBezTo>
                <a:cubicBezTo>
                  <a:pt x="286" y="1076"/>
                  <a:pt x="292" y="1085"/>
                  <a:pt x="297" y="1094"/>
                </a:cubicBezTo>
                <a:cubicBezTo>
                  <a:pt x="300" y="1081"/>
                  <a:pt x="297" y="1044"/>
                  <a:pt x="287" y="1006"/>
                </a:cubicBezTo>
                <a:cubicBezTo>
                  <a:pt x="266" y="928"/>
                  <a:pt x="239" y="851"/>
                  <a:pt x="219" y="772"/>
                </a:cubicBezTo>
                <a:cubicBezTo>
                  <a:pt x="192" y="666"/>
                  <a:pt x="163" y="548"/>
                  <a:pt x="211" y="444"/>
                </a:cubicBezTo>
                <a:cubicBezTo>
                  <a:pt x="242" y="375"/>
                  <a:pt x="302" y="325"/>
                  <a:pt x="361" y="281"/>
                </a:cubicBezTo>
                <a:cubicBezTo>
                  <a:pt x="420" y="236"/>
                  <a:pt x="479" y="205"/>
                  <a:pt x="547" y="180"/>
                </a:cubicBezTo>
                <a:cubicBezTo>
                  <a:pt x="585" y="166"/>
                  <a:pt x="617" y="159"/>
                  <a:pt x="656" y="154"/>
                </a:cubicBezTo>
              </a:path>
              <a:path w="1520" h="1098" extrusionOk="0">
                <a:moveTo>
                  <a:pt x="900" y="303"/>
                </a:moveTo>
                <a:cubicBezTo>
                  <a:pt x="929" y="266"/>
                  <a:pt x="946" y="236"/>
                  <a:pt x="966" y="193"/>
                </a:cubicBezTo>
                <a:cubicBezTo>
                  <a:pt x="983" y="156"/>
                  <a:pt x="1000" y="117"/>
                  <a:pt x="1021" y="82"/>
                </a:cubicBezTo>
                <a:cubicBezTo>
                  <a:pt x="1038" y="53"/>
                  <a:pt x="1058" y="28"/>
                  <a:pt x="1088" y="12"/>
                </a:cubicBezTo>
                <a:cubicBezTo>
                  <a:pt x="1118" y="-4"/>
                  <a:pt x="1157" y="-4"/>
                  <a:pt x="1187" y="12"/>
                </a:cubicBezTo>
                <a:cubicBezTo>
                  <a:pt x="1237" y="40"/>
                  <a:pt x="1266" y="97"/>
                  <a:pt x="1289" y="147"/>
                </a:cubicBezTo>
                <a:cubicBezTo>
                  <a:pt x="1389" y="364"/>
                  <a:pt x="1332" y="604"/>
                  <a:pt x="1201" y="794"/>
                </a:cubicBezTo>
                <a:cubicBezTo>
                  <a:pt x="1153" y="864"/>
                  <a:pt x="1088" y="928"/>
                  <a:pt x="1017" y="975"/>
                </a:cubicBezTo>
                <a:cubicBezTo>
                  <a:pt x="948" y="1020"/>
                  <a:pt x="868" y="1046"/>
                  <a:pt x="793" y="1003"/>
                </a:cubicBezTo>
                <a:cubicBezTo>
                  <a:pt x="733" y="969"/>
                  <a:pt x="695" y="898"/>
                  <a:pt x="679" y="833"/>
                </a:cubicBezTo>
                <a:cubicBezTo>
                  <a:pt x="670" y="797"/>
                  <a:pt x="669" y="759"/>
                  <a:pt x="701" y="735"/>
                </a:cubicBezTo>
                <a:cubicBezTo>
                  <a:pt x="760" y="691"/>
                  <a:pt x="882" y="707"/>
                  <a:pt x="948" y="712"/>
                </a:cubicBezTo>
                <a:cubicBezTo>
                  <a:pt x="1028" y="718"/>
                  <a:pt x="1109" y="737"/>
                  <a:pt x="1182" y="772"/>
                </a:cubicBezTo>
                <a:cubicBezTo>
                  <a:pt x="1307" y="832"/>
                  <a:pt x="1384" y="949"/>
                  <a:pt x="1460" y="1059"/>
                </a:cubicBezTo>
                <a:cubicBezTo>
                  <a:pt x="1479" y="1087"/>
                  <a:pt x="1481" y="1099"/>
                  <a:pt x="1512" y="1088"/>
                </a:cubicBezTo>
                <a:cubicBezTo>
                  <a:pt x="1514" y="1083"/>
                  <a:pt x="1517" y="1078"/>
                  <a:pt x="1519" y="1073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99" name="Ink 8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26100" y="6280150"/>
            <a:ext cx="766763" cy="266700"/>
          </a:xfrm>
          <a:custGeom>
            <a:avLst/>
            <a:gdLst>
              <a:gd name="T0" fmla="*/ 0 w 2129"/>
              <a:gd name="T1" fmla="*/ 2147483647 h 744"/>
              <a:gd name="T2" fmla="*/ 2147483647 w 2129"/>
              <a:gd name="T3" fmla="*/ 2147483647 h 744"/>
              <a:gd name="T4" fmla="*/ 2147483647 w 2129"/>
              <a:gd name="T5" fmla="*/ 2147483647 h 744"/>
              <a:gd name="T6" fmla="*/ 2147483647 w 2129"/>
              <a:gd name="T7" fmla="*/ 2147483647 h 744"/>
              <a:gd name="T8" fmla="*/ 2147483647 w 2129"/>
              <a:gd name="T9" fmla="*/ 2147483647 h 744"/>
              <a:gd name="T10" fmla="*/ 2147483647 w 2129"/>
              <a:gd name="T11" fmla="*/ 2147483647 h 744"/>
              <a:gd name="T12" fmla="*/ 2147483647 w 2129"/>
              <a:gd name="T13" fmla="*/ 2147483647 h 744"/>
              <a:gd name="T14" fmla="*/ 2147483647 w 2129"/>
              <a:gd name="T15" fmla="*/ 2147483647 h 744"/>
              <a:gd name="T16" fmla="*/ 2147483647 w 2129"/>
              <a:gd name="T17" fmla="*/ 2147483647 h 744"/>
              <a:gd name="T18" fmla="*/ 2147483647 w 2129"/>
              <a:gd name="T19" fmla="*/ 2147483647 h 744"/>
              <a:gd name="T20" fmla="*/ 2147483647 w 2129"/>
              <a:gd name="T21" fmla="*/ 2147483647 h 744"/>
              <a:gd name="T22" fmla="*/ 2147483647 w 2129"/>
              <a:gd name="T23" fmla="*/ 2147483647 h 744"/>
              <a:gd name="T24" fmla="*/ 2147483647 w 2129"/>
              <a:gd name="T25" fmla="*/ 2147483647 h 744"/>
              <a:gd name="T26" fmla="*/ 2147483647 w 2129"/>
              <a:gd name="T27" fmla="*/ 2147483647 h 744"/>
              <a:gd name="T28" fmla="*/ 2147483647 w 2129"/>
              <a:gd name="T29" fmla="*/ 2147483647 h 744"/>
              <a:gd name="T30" fmla="*/ 2147483647 w 2129"/>
              <a:gd name="T31" fmla="*/ 2147483647 h 744"/>
              <a:gd name="T32" fmla="*/ 2147483647 w 2129"/>
              <a:gd name="T33" fmla="*/ 2147483647 h 744"/>
              <a:gd name="T34" fmla="*/ 2147483647 w 2129"/>
              <a:gd name="T35" fmla="*/ 2147483647 h 744"/>
              <a:gd name="T36" fmla="*/ 2147483647 w 2129"/>
              <a:gd name="T37" fmla="*/ 2147483647 h 744"/>
              <a:gd name="T38" fmla="*/ 2147483647 w 2129"/>
              <a:gd name="T39" fmla="*/ 2147483647 h 744"/>
              <a:gd name="T40" fmla="*/ 2147483647 w 2129"/>
              <a:gd name="T41" fmla="*/ 2147483647 h 744"/>
              <a:gd name="T42" fmla="*/ 2147483647 w 2129"/>
              <a:gd name="T43" fmla="*/ 2147483647 h 744"/>
              <a:gd name="T44" fmla="*/ 2147483647 w 2129"/>
              <a:gd name="T45" fmla="*/ 2147483647 h 744"/>
              <a:gd name="T46" fmla="*/ 2147483647 w 2129"/>
              <a:gd name="T47" fmla="*/ 2147483647 h 744"/>
              <a:gd name="T48" fmla="*/ 2147483647 w 2129"/>
              <a:gd name="T49" fmla="*/ 2147483647 h 744"/>
              <a:gd name="T50" fmla="*/ 2147483647 w 2129"/>
              <a:gd name="T51" fmla="*/ 2147483647 h 744"/>
              <a:gd name="T52" fmla="*/ 2147483647 w 2129"/>
              <a:gd name="T53" fmla="*/ 2147483647 h 7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129"/>
              <a:gd name="T82" fmla="*/ 0 h 744"/>
              <a:gd name="T83" fmla="*/ 2129 w 2129"/>
              <a:gd name="T84" fmla="*/ 744 h 74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129" h="744" extrusionOk="0">
                <a:moveTo>
                  <a:pt x="0" y="9"/>
                </a:moveTo>
                <a:cubicBezTo>
                  <a:pt x="11" y="11"/>
                  <a:pt x="12" y="-4"/>
                  <a:pt x="37" y="27"/>
                </a:cubicBezTo>
                <a:cubicBezTo>
                  <a:pt x="169" y="195"/>
                  <a:pt x="201" y="440"/>
                  <a:pt x="229" y="644"/>
                </a:cubicBezTo>
                <a:cubicBezTo>
                  <a:pt x="264" y="588"/>
                  <a:pt x="290" y="527"/>
                  <a:pt x="326" y="471"/>
                </a:cubicBezTo>
                <a:cubicBezTo>
                  <a:pt x="392" y="370"/>
                  <a:pt x="457" y="461"/>
                  <a:pt x="506" y="523"/>
                </a:cubicBezTo>
                <a:cubicBezTo>
                  <a:pt x="558" y="589"/>
                  <a:pt x="594" y="669"/>
                  <a:pt x="632" y="743"/>
                </a:cubicBezTo>
              </a:path>
              <a:path w="2129" h="744" extrusionOk="0">
                <a:moveTo>
                  <a:pt x="872" y="688"/>
                </a:moveTo>
                <a:cubicBezTo>
                  <a:pt x="905" y="620"/>
                  <a:pt x="920" y="554"/>
                  <a:pt x="948" y="485"/>
                </a:cubicBezTo>
                <a:cubicBezTo>
                  <a:pt x="962" y="449"/>
                  <a:pt x="983" y="399"/>
                  <a:pt x="1033" y="413"/>
                </a:cubicBezTo>
                <a:cubicBezTo>
                  <a:pt x="1122" y="438"/>
                  <a:pt x="1195" y="545"/>
                  <a:pt x="1240" y="620"/>
                </a:cubicBezTo>
                <a:cubicBezTo>
                  <a:pt x="1309" y="735"/>
                  <a:pt x="1146" y="687"/>
                  <a:pt x="1095" y="672"/>
                </a:cubicBezTo>
              </a:path>
              <a:path w="2129" h="744" extrusionOk="0">
                <a:moveTo>
                  <a:pt x="1429" y="197"/>
                </a:moveTo>
                <a:cubicBezTo>
                  <a:pt x="1419" y="177"/>
                  <a:pt x="1410" y="152"/>
                  <a:pt x="1383" y="164"/>
                </a:cubicBezTo>
                <a:cubicBezTo>
                  <a:pt x="1353" y="177"/>
                  <a:pt x="1350" y="218"/>
                  <a:pt x="1351" y="246"/>
                </a:cubicBezTo>
                <a:cubicBezTo>
                  <a:pt x="1355" y="348"/>
                  <a:pt x="1379" y="446"/>
                  <a:pt x="1401" y="545"/>
                </a:cubicBezTo>
                <a:cubicBezTo>
                  <a:pt x="1412" y="596"/>
                  <a:pt x="1425" y="646"/>
                  <a:pt x="1436" y="697"/>
                </a:cubicBezTo>
              </a:path>
              <a:path w="2129" h="744" extrusionOk="0">
                <a:moveTo>
                  <a:pt x="1795" y="29"/>
                </a:moveTo>
                <a:cubicBezTo>
                  <a:pt x="1824" y="87"/>
                  <a:pt x="1824" y="120"/>
                  <a:pt x="1820" y="184"/>
                </a:cubicBezTo>
                <a:cubicBezTo>
                  <a:pt x="1815" y="267"/>
                  <a:pt x="1807" y="349"/>
                  <a:pt x="1796" y="432"/>
                </a:cubicBezTo>
                <a:cubicBezTo>
                  <a:pt x="1787" y="501"/>
                  <a:pt x="1782" y="568"/>
                  <a:pt x="1779" y="637"/>
                </a:cubicBezTo>
                <a:cubicBezTo>
                  <a:pt x="1778" y="654"/>
                  <a:pt x="1776" y="670"/>
                  <a:pt x="1775" y="687"/>
                </a:cubicBezTo>
              </a:path>
              <a:path w="2129" h="744" extrusionOk="0">
                <a:moveTo>
                  <a:pt x="1565" y="501"/>
                </a:moveTo>
                <a:cubicBezTo>
                  <a:pt x="1550" y="495"/>
                  <a:pt x="1535" y="489"/>
                  <a:pt x="1520" y="483"/>
                </a:cubicBezTo>
                <a:cubicBezTo>
                  <a:pt x="1569" y="459"/>
                  <a:pt x="1618" y="444"/>
                  <a:pt x="1670" y="429"/>
                </a:cubicBezTo>
                <a:cubicBezTo>
                  <a:pt x="1732" y="411"/>
                  <a:pt x="1795" y="394"/>
                  <a:pt x="1857" y="377"/>
                </a:cubicBezTo>
              </a:path>
              <a:path w="2129" h="744" extrusionOk="0">
                <a:moveTo>
                  <a:pt x="2101" y="578"/>
                </a:moveTo>
                <a:cubicBezTo>
                  <a:pt x="2110" y="592"/>
                  <a:pt x="2119" y="607"/>
                  <a:pt x="2128" y="621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100" name="Ink 8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46113" y="2743200"/>
            <a:ext cx="1419225" cy="1668463"/>
          </a:xfrm>
          <a:custGeom>
            <a:avLst/>
            <a:gdLst>
              <a:gd name="T0" fmla="*/ 2147483647 w 3942"/>
              <a:gd name="T1" fmla="*/ 2147483647 h 4635"/>
              <a:gd name="T2" fmla="*/ 2147483647 w 3942"/>
              <a:gd name="T3" fmla="*/ 2147483647 h 4635"/>
              <a:gd name="T4" fmla="*/ 2147483647 w 3942"/>
              <a:gd name="T5" fmla="*/ 2147483647 h 4635"/>
              <a:gd name="T6" fmla="*/ 2147483647 w 3942"/>
              <a:gd name="T7" fmla="*/ 2147483647 h 4635"/>
              <a:gd name="T8" fmla="*/ 2147483647 w 3942"/>
              <a:gd name="T9" fmla="*/ 2147483647 h 4635"/>
              <a:gd name="T10" fmla="*/ 2147483647 w 3942"/>
              <a:gd name="T11" fmla="*/ 2147483647 h 4635"/>
              <a:gd name="T12" fmla="*/ 2147483647 w 3942"/>
              <a:gd name="T13" fmla="*/ 2147483647 h 4635"/>
              <a:gd name="T14" fmla="*/ 2147483647 w 3942"/>
              <a:gd name="T15" fmla="*/ 2147483647 h 4635"/>
              <a:gd name="T16" fmla="*/ 2147483647 w 3942"/>
              <a:gd name="T17" fmla="*/ 2147483647 h 4635"/>
              <a:gd name="T18" fmla="*/ 2147483647 w 3942"/>
              <a:gd name="T19" fmla="*/ 2147483647 h 4635"/>
              <a:gd name="T20" fmla="*/ 2147483647 w 3942"/>
              <a:gd name="T21" fmla="*/ 2147483647 h 4635"/>
              <a:gd name="T22" fmla="*/ 2147483647 w 3942"/>
              <a:gd name="T23" fmla="*/ 2147483647 h 4635"/>
              <a:gd name="T24" fmla="*/ 2147483647 w 3942"/>
              <a:gd name="T25" fmla="*/ 2147483647 h 4635"/>
              <a:gd name="T26" fmla="*/ 2147483647 w 3942"/>
              <a:gd name="T27" fmla="*/ 2147483647 h 4635"/>
              <a:gd name="T28" fmla="*/ 2147483647 w 3942"/>
              <a:gd name="T29" fmla="*/ 2147483647 h 4635"/>
              <a:gd name="T30" fmla="*/ 2147483647 w 3942"/>
              <a:gd name="T31" fmla="*/ 2147483647 h 4635"/>
              <a:gd name="T32" fmla="*/ 2147483647 w 3942"/>
              <a:gd name="T33" fmla="*/ 2147483647 h 4635"/>
              <a:gd name="T34" fmla="*/ 2147483647 w 3942"/>
              <a:gd name="T35" fmla="*/ 2147483647 h 4635"/>
              <a:gd name="T36" fmla="*/ 2147483647 w 3942"/>
              <a:gd name="T37" fmla="*/ 2147483647 h 4635"/>
              <a:gd name="T38" fmla="*/ 2147483647 w 3942"/>
              <a:gd name="T39" fmla="*/ 2147483647 h 4635"/>
              <a:gd name="T40" fmla="*/ 2147483647 w 3942"/>
              <a:gd name="T41" fmla="*/ 2147483647 h 4635"/>
              <a:gd name="T42" fmla="*/ 2147483647 w 3942"/>
              <a:gd name="T43" fmla="*/ 2147483647 h 4635"/>
              <a:gd name="T44" fmla="*/ 2147483647 w 3942"/>
              <a:gd name="T45" fmla="*/ 2147483647 h 4635"/>
              <a:gd name="T46" fmla="*/ 2147483647 w 3942"/>
              <a:gd name="T47" fmla="*/ 2147483647 h 4635"/>
              <a:gd name="T48" fmla="*/ 2147483647 w 3942"/>
              <a:gd name="T49" fmla="*/ 2147483647 h 4635"/>
              <a:gd name="T50" fmla="*/ 2147483647 w 3942"/>
              <a:gd name="T51" fmla="*/ 2147483647 h 4635"/>
              <a:gd name="T52" fmla="*/ 2147483647 w 3942"/>
              <a:gd name="T53" fmla="*/ 2147483647 h 4635"/>
              <a:gd name="T54" fmla="*/ 2147483647 w 3942"/>
              <a:gd name="T55" fmla="*/ 2147483647 h 4635"/>
              <a:gd name="T56" fmla="*/ 2147483647 w 3942"/>
              <a:gd name="T57" fmla="*/ 2147483647 h 4635"/>
              <a:gd name="T58" fmla="*/ 2147483647 w 3942"/>
              <a:gd name="T59" fmla="*/ 2147483647 h 4635"/>
              <a:gd name="T60" fmla="*/ 2147483647 w 3942"/>
              <a:gd name="T61" fmla="*/ 2147483647 h 4635"/>
              <a:gd name="T62" fmla="*/ 2147483647 w 3942"/>
              <a:gd name="T63" fmla="*/ 2147483647 h 4635"/>
              <a:gd name="T64" fmla="*/ 2147483647 w 3942"/>
              <a:gd name="T65" fmla="*/ 2147483647 h 4635"/>
              <a:gd name="T66" fmla="*/ 2147483647 w 3942"/>
              <a:gd name="T67" fmla="*/ 2147483647 h 4635"/>
              <a:gd name="T68" fmla="*/ 2147483647 w 3942"/>
              <a:gd name="T69" fmla="*/ 2147483647 h 4635"/>
              <a:gd name="T70" fmla="*/ 2147483647 w 3942"/>
              <a:gd name="T71" fmla="*/ 2147483647 h 4635"/>
              <a:gd name="T72" fmla="*/ 2147483647 w 3942"/>
              <a:gd name="T73" fmla="*/ 2147483647 h 4635"/>
              <a:gd name="T74" fmla="*/ 2147483647 w 3942"/>
              <a:gd name="T75" fmla="*/ 2147483647 h 4635"/>
              <a:gd name="T76" fmla="*/ 2147483647 w 3942"/>
              <a:gd name="T77" fmla="*/ 2147483647 h 4635"/>
              <a:gd name="T78" fmla="*/ 2147483647 w 3942"/>
              <a:gd name="T79" fmla="*/ 2147483647 h 4635"/>
              <a:gd name="T80" fmla="*/ 2147483647 w 3942"/>
              <a:gd name="T81" fmla="*/ 2147483647 h 4635"/>
              <a:gd name="T82" fmla="*/ 2147483647 w 3942"/>
              <a:gd name="T83" fmla="*/ 2147483647 h 4635"/>
              <a:gd name="T84" fmla="*/ 2147483647 w 3942"/>
              <a:gd name="T85" fmla="*/ 2147483647 h 4635"/>
              <a:gd name="T86" fmla="*/ 2147483647 w 3942"/>
              <a:gd name="T87" fmla="*/ 2147483647 h 4635"/>
              <a:gd name="T88" fmla="*/ 2147483647 w 3942"/>
              <a:gd name="T89" fmla="*/ 2147483647 h 4635"/>
              <a:gd name="T90" fmla="*/ 2147483647 w 3942"/>
              <a:gd name="T91" fmla="*/ 2147483647 h 4635"/>
              <a:gd name="T92" fmla="*/ 2147483647 w 3942"/>
              <a:gd name="T93" fmla="*/ 2147483647 h 4635"/>
              <a:gd name="T94" fmla="*/ 2147483647 w 3942"/>
              <a:gd name="T95" fmla="*/ 2147483647 h 4635"/>
              <a:gd name="T96" fmla="*/ 2147483647 w 3942"/>
              <a:gd name="T97" fmla="*/ 2147483647 h 4635"/>
              <a:gd name="T98" fmla="*/ 2147483647 w 3942"/>
              <a:gd name="T99" fmla="*/ 2147483647 h 4635"/>
              <a:gd name="T100" fmla="*/ 2147483647 w 3942"/>
              <a:gd name="T101" fmla="*/ 2147483647 h 4635"/>
              <a:gd name="T102" fmla="*/ 2147483647 w 3942"/>
              <a:gd name="T103" fmla="*/ 2147483647 h 4635"/>
              <a:gd name="T104" fmla="*/ 2147483647 w 3942"/>
              <a:gd name="T105" fmla="*/ 2147483647 h 4635"/>
              <a:gd name="T106" fmla="*/ 2147483647 w 3942"/>
              <a:gd name="T107" fmla="*/ 2147483647 h 463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3942"/>
              <a:gd name="T163" fmla="*/ 0 h 4635"/>
              <a:gd name="T164" fmla="*/ 3942 w 3942"/>
              <a:gd name="T165" fmla="*/ 4635 h 4635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3942" h="4635" extrusionOk="0">
                <a:moveTo>
                  <a:pt x="2957" y="3716"/>
                </a:moveTo>
                <a:cubicBezTo>
                  <a:pt x="2961" y="3709"/>
                  <a:pt x="2965" y="3702"/>
                  <a:pt x="2969" y="3695"/>
                </a:cubicBezTo>
                <a:cubicBezTo>
                  <a:pt x="2972" y="3722"/>
                  <a:pt x="2970" y="3784"/>
                  <a:pt x="2966" y="3826"/>
                </a:cubicBezTo>
                <a:cubicBezTo>
                  <a:pt x="2945" y="4033"/>
                  <a:pt x="2910" y="4235"/>
                  <a:pt x="2863" y="4437"/>
                </a:cubicBezTo>
                <a:cubicBezTo>
                  <a:pt x="2851" y="4488"/>
                  <a:pt x="2837" y="4579"/>
                  <a:pt x="2804" y="4623"/>
                </a:cubicBezTo>
                <a:cubicBezTo>
                  <a:pt x="2798" y="4633"/>
                  <a:pt x="2797" y="4638"/>
                  <a:pt x="2795" y="4624"/>
                </a:cubicBezTo>
              </a:path>
              <a:path w="3942" h="4635" extrusionOk="0">
                <a:moveTo>
                  <a:pt x="2953" y="4192"/>
                </a:moveTo>
                <a:cubicBezTo>
                  <a:pt x="3009" y="4116"/>
                  <a:pt x="3056" y="4067"/>
                  <a:pt x="3136" y="4017"/>
                </a:cubicBezTo>
                <a:cubicBezTo>
                  <a:pt x="3184" y="3987"/>
                  <a:pt x="3253" y="3947"/>
                  <a:pt x="3312" y="3974"/>
                </a:cubicBezTo>
                <a:cubicBezTo>
                  <a:pt x="3367" y="3999"/>
                  <a:pt x="3356" y="4075"/>
                  <a:pt x="3347" y="4121"/>
                </a:cubicBezTo>
                <a:cubicBezTo>
                  <a:pt x="3329" y="4215"/>
                  <a:pt x="3286" y="4303"/>
                  <a:pt x="3265" y="4397"/>
                </a:cubicBezTo>
                <a:cubicBezTo>
                  <a:pt x="3254" y="4446"/>
                  <a:pt x="3267" y="4439"/>
                  <a:pt x="3280" y="4475"/>
                </a:cubicBezTo>
                <a:cubicBezTo>
                  <a:pt x="3335" y="4465"/>
                  <a:pt x="3371" y="4457"/>
                  <a:pt x="3420" y="4422"/>
                </a:cubicBezTo>
                <a:cubicBezTo>
                  <a:pt x="3489" y="4373"/>
                  <a:pt x="3549" y="4311"/>
                  <a:pt x="3607" y="4249"/>
                </a:cubicBezTo>
                <a:cubicBezTo>
                  <a:pt x="3639" y="4215"/>
                  <a:pt x="3670" y="4180"/>
                  <a:pt x="3702" y="4146"/>
                </a:cubicBezTo>
                <a:cubicBezTo>
                  <a:pt x="3684" y="4224"/>
                  <a:pt x="3655" y="4303"/>
                  <a:pt x="3674" y="4384"/>
                </a:cubicBezTo>
                <a:cubicBezTo>
                  <a:pt x="3692" y="4460"/>
                  <a:pt x="3759" y="4467"/>
                  <a:pt x="3818" y="4426"/>
                </a:cubicBezTo>
                <a:cubicBezTo>
                  <a:pt x="3877" y="4385"/>
                  <a:pt x="3921" y="4318"/>
                  <a:pt x="3936" y="4248"/>
                </a:cubicBezTo>
                <a:cubicBezTo>
                  <a:pt x="3957" y="4149"/>
                  <a:pt x="3914" y="4062"/>
                  <a:pt x="3846" y="3993"/>
                </a:cubicBezTo>
                <a:cubicBezTo>
                  <a:pt x="3788" y="3935"/>
                  <a:pt x="3718" y="3885"/>
                  <a:pt x="3668" y="3820"/>
                </a:cubicBezTo>
                <a:cubicBezTo>
                  <a:pt x="3657" y="3803"/>
                  <a:pt x="3646" y="3785"/>
                  <a:pt x="3635" y="3768"/>
                </a:cubicBezTo>
              </a:path>
              <a:path w="3942" h="4635" extrusionOk="0">
                <a:moveTo>
                  <a:pt x="3203" y="1147"/>
                </a:moveTo>
                <a:cubicBezTo>
                  <a:pt x="3215" y="1209"/>
                  <a:pt x="3218" y="1273"/>
                  <a:pt x="3221" y="1336"/>
                </a:cubicBezTo>
                <a:cubicBezTo>
                  <a:pt x="3226" y="1453"/>
                  <a:pt x="3231" y="1570"/>
                  <a:pt x="3241" y="1687"/>
                </a:cubicBezTo>
                <a:cubicBezTo>
                  <a:pt x="3249" y="1778"/>
                  <a:pt x="3255" y="1875"/>
                  <a:pt x="3280" y="1963"/>
                </a:cubicBezTo>
                <a:cubicBezTo>
                  <a:pt x="3291" y="2002"/>
                  <a:pt x="3307" y="2033"/>
                  <a:pt x="3328" y="2066"/>
                </a:cubicBezTo>
              </a:path>
              <a:path w="3942" h="4635" extrusionOk="0">
                <a:moveTo>
                  <a:pt x="3492" y="3913"/>
                </a:moveTo>
                <a:cubicBezTo>
                  <a:pt x="3468" y="3861"/>
                  <a:pt x="3444" y="3815"/>
                  <a:pt x="3402" y="3774"/>
                </a:cubicBezTo>
                <a:cubicBezTo>
                  <a:pt x="3331" y="3704"/>
                  <a:pt x="3237" y="3680"/>
                  <a:pt x="3143" y="3718"/>
                </a:cubicBezTo>
                <a:cubicBezTo>
                  <a:pt x="2996" y="3778"/>
                  <a:pt x="2871" y="3916"/>
                  <a:pt x="2775" y="4038"/>
                </a:cubicBezTo>
                <a:cubicBezTo>
                  <a:pt x="2748" y="4073"/>
                  <a:pt x="2645" y="4188"/>
                  <a:pt x="2657" y="4240"/>
                </a:cubicBezTo>
                <a:cubicBezTo>
                  <a:pt x="2663" y="4262"/>
                  <a:pt x="2664" y="4270"/>
                  <a:pt x="2683" y="4272"/>
                </a:cubicBezTo>
                <a:cubicBezTo>
                  <a:pt x="2765" y="4261"/>
                  <a:pt x="2839" y="4230"/>
                  <a:pt x="2913" y="4190"/>
                </a:cubicBezTo>
                <a:cubicBezTo>
                  <a:pt x="3150" y="4063"/>
                  <a:pt x="3355" y="3879"/>
                  <a:pt x="3588" y="3749"/>
                </a:cubicBezTo>
                <a:cubicBezTo>
                  <a:pt x="3568" y="3811"/>
                  <a:pt x="3540" y="3866"/>
                  <a:pt x="3499" y="3925"/>
                </a:cubicBezTo>
                <a:cubicBezTo>
                  <a:pt x="3418" y="4043"/>
                  <a:pt x="3328" y="4152"/>
                  <a:pt x="3241" y="4265"/>
                </a:cubicBezTo>
                <a:cubicBezTo>
                  <a:pt x="3223" y="4291"/>
                  <a:pt x="3220" y="4295"/>
                  <a:pt x="3210" y="4310"/>
                </a:cubicBezTo>
                <a:cubicBezTo>
                  <a:pt x="3262" y="4278"/>
                  <a:pt x="3313" y="4243"/>
                  <a:pt x="3364" y="4206"/>
                </a:cubicBezTo>
                <a:cubicBezTo>
                  <a:pt x="3448" y="4145"/>
                  <a:pt x="3530" y="4082"/>
                  <a:pt x="3618" y="4028"/>
                </a:cubicBezTo>
                <a:cubicBezTo>
                  <a:pt x="3653" y="4007"/>
                  <a:pt x="3660" y="4001"/>
                  <a:pt x="3686" y="3999"/>
                </a:cubicBezTo>
                <a:cubicBezTo>
                  <a:pt x="3677" y="4051"/>
                  <a:pt x="3659" y="4091"/>
                  <a:pt x="3624" y="4145"/>
                </a:cubicBezTo>
                <a:cubicBezTo>
                  <a:pt x="3578" y="4217"/>
                  <a:pt x="3530" y="4281"/>
                  <a:pt x="3497" y="4358"/>
                </a:cubicBezTo>
                <a:cubicBezTo>
                  <a:pt x="3558" y="4344"/>
                  <a:pt x="3614" y="4325"/>
                  <a:pt x="3674" y="4299"/>
                </a:cubicBezTo>
                <a:cubicBezTo>
                  <a:pt x="3735" y="4273"/>
                  <a:pt x="3832" y="4205"/>
                  <a:pt x="3900" y="4205"/>
                </a:cubicBezTo>
                <a:cubicBezTo>
                  <a:pt x="3923" y="4206"/>
                  <a:pt x="3930" y="4203"/>
                  <a:pt x="3936" y="4218"/>
                </a:cubicBezTo>
                <a:cubicBezTo>
                  <a:pt x="3910" y="4264"/>
                  <a:pt x="3888" y="4293"/>
                  <a:pt x="3849" y="4331"/>
                </a:cubicBezTo>
                <a:cubicBezTo>
                  <a:pt x="3800" y="4378"/>
                  <a:pt x="3751" y="4401"/>
                  <a:pt x="3682" y="4380"/>
                </a:cubicBezTo>
                <a:cubicBezTo>
                  <a:pt x="3667" y="4373"/>
                  <a:pt x="3652" y="4366"/>
                  <a:pt x="3637" y="4359"/>
                </a:cubicBezTo>
              </a:path>
              <a:path w="3942" h="4635" extrusionOk="0">
                <a:moveTo>
                  <a:pt x="1301" y="3767"/>
                </a:moveTo>
                <a:cubicBezTo>
                  <a:pt x="1323" y="3780"/>
                  <a:pt x="1312" y="3794"/>
                  <a:pt x="1306" y="3818"/>
                </a:cubicBezTo>
                <a:cubicBezTo>
                  <a:pt x="1293" y="3875"/>
                  <a:pt x="1281" y="3934"/>
                  <a:pt x="1272" y="3992"/>
                </a:cubicBezTo>
                <a:cubicBezTo>
                  <a:pt x="1259" y="4071"/>
                  <a:pt x="1250" y="4150"/>
                  <a:pt x="1241" y="4230"/>
                </a:cubicBezTo>
                <a:cubicBezTo>
                  <a:pt x="1235" y="4282"/>
                  <a:pt x="1229" y="4337"/>
                  <a:pt x="1229" y="4389"/>
                </a:cubicBezTo>
                <a:cubicBezTo>
                  <a:pt x="1230" y="4405"/>
                  <a:pt x="1229" y="4409"/>
                  <a:pt x="1233" y="4418"/>
                </a:cubicBezTo>
              </a:path>
              <a:path w="3942" h="4635" extrusionOk="0">
                <a:moveTo>
                  <a:pt x="1376" y="3990"/>
                </a:moveTo>
                <a:cubicBezTo>
                  <a:pt x="1444" y="3948"/>
                  <a:pt x="1516" y="3907"/>
                  <a:pt x="1582" y="3862"/>
                </a:cubicBezTo>
                <a:cubicBezTo>
                  <a:pt x="1608" y="3844"/>
                  <a:pt x="1634" y="3820"/>
                  <a:pt x="1664" y="3809"/>
                </a:cubicBezTo>
                <a:cubicBezTo>
                  <a:pt x="1683" y="3802"/>
                  <a:pt x="1699" y="3808"/>
                  <a:pt x="1715" y="3822"/>
                </a:cubicBezTo>
                <a:cubicBezTo>
                  <a:pt x="1746" y="3849"/>
                  <a:pt x="1770" y="3896"/>
                  <a:pt x="1781" y="3934"/>
                </a:cubicBezTo>
                <a:cubicBezTo>
                  <a:pt x="1812" y="4038"/>
                  <a:pt x="1770" y="4148"/>
                  <a:pt x="1722" y="4239"/>
                </a:cubicBezTo>
                <a:cubicBezTo>
                  <a:pt x="1690" y="4299"/>
                  <a:pt x="1634" y="4358"/>
                  <a:pt x="1617" y="4424"/>
                </a:cubicBezTo>
                <a:cubicBezTo>
                  <a:pt x="1609" y="4454"/>
                  <a:pt x="1625" y="4463"/>
                  <a:pt x="1650" y="4467"/>
                </a:cubicBezTo>
                <a:cubicBezTo>
                  <a:pt x="1683" y="4472"/>
                  <a:pt x="1736" y="4464"/>
                  <a:pt x="1765" y="4449"/>
                </a:cubicBezTo>
                <a:cubicBezTo>
                  <a:pt x="1803" y="4430"/>
                  <a:pt x="1847" y="4399"/>
                  <a:pt x="1879" y="4369"/>
                </a:cubicBezTo>
                <a:cubicBezTo>
                  <a:pt x="1887" y="4361"/>
                  <a:pt x="1894" y="4352"/>
                  <a:pt x="1902" y="4344"/>
                </a:cubicBezTo>
              </a:path>
              <a:path w="3942" h="4635" extrusionOk="0">
                <a:moveTo>
                  <a:pt x="2072" y="4164"/>
                </a:moveTo>
                <a:cubicBezTo>
                  <a:pt x="2050" y="4196"/>
                  <a:pt x="2027" y="4231"/>
                  <a:pt x="2016" y="4269"/>
                </a:cubicBezTo>
                <a:cubicBezTo>
                  <a:pt x="1999" y="4326"/>
                  <a:pt x="1999" y="4398"/>
                  <a:pt x="2049" y="4439"/>
                </a:cubicBezTo>
                <a:cubicBezTo>
                  <a:pt x="2087" y="4471"/>
                  <a:pt x="2146" y="4470"/>
                  <a:pt x="2189" y="4450"/>
                </a:cubicBezTo>
                <a:cubicBezTo>
                  <a:pt x="2242" y="4426"/>
                  <a:pt x="2290" y="4375"/>
                  <a:pt x="2314" y="4323"/>
                </a:cubicBezTo>
                <a:cubicBezTo>
                  <a:pt x="2339" y="4269"/>
                  <a:pt x="2342" y="4208"/>
                  <a:pt x="2308" y="4158"/>
                </a:cubicBezTo>
                <a:cubicBezTo>
                  <a:pt x="2274" y="4108"/>
                  <a:pt x="2209" y="4082"/>
                  <a:pt x="2154" y="4065"/>
                </a:cubicBezTo>
                <a:cubicBezTo>
                  <a:pt x="2100" y="4049"/>
                  <a:pt x="2060" y="4047"/>
                  <a:pt x="2017" y="4010"/>
                </a:cubicBezTo>
              </a:path>
              <a:path w="3942" h="4635" extrusionOk="0">
                <a:moveTo>
                  <a:pt x="3406" y="1022"/>
                </a:moveTo>
                <a:cubicBezTo>
                  <a:pt x="3362" y="1074"/>
                  <a:pt x="3325" y="1132"/>
                  <a:pt x="3283" y="1187"/>
                </a:cubicBezTo>
                <a:cubicBezTo>
                  <a:pt x="3223" y="1265"/>
                  <a:pt x="3160" y="1342"/>
                  <a:pt x="3102" y="1422"/>
                </a:cubicBezTo>
                <a:cubicBezTo>
                  <a:pt x="3077" y="1456"/>
                  <a:pt x="3072" y="1474"/>
                  <a:pt x="3058" y="1508"/>
                </a:cubicBezTo>
                <a:cubicBezTo>
                  <a:pt x="3097" y="1506"/>
                  <a:pt x="3132" y="1500"/>
                  <a:pt x="3173" y="1489"/>
                </a:cubicBezTo>
                <a:cubicBezTo>
                  <a:pt x="3216" y="1477"/>
                  <a:pt x="3245" y="1471"/>
                  <a:pt x="3287" y="1472"/>
                </a:cubicBezTo>
                <a:cubicBezTo>
                  <a:pt x="3275" y="1521"/>
                  <a:pt x="3258" y="1560"/>
                  <a:pt x="3234" y="1607"/>
                </a:cubicBezTo>
                <a:cubicBezTo>
                  <a:pt x="3211" y="1651"/>
                  <a:pt x="3167" y="1724"/>
                  <a:pt x="3188" y="1776"/>
                </a:cubicBezTo>
                <a:cubicBezTo>
                  <a:pt x="3212" y="1833"/>
                  <a:pt x="3312" y="1798"/>
                  <a:pt x="3352" y="1791"/>
                </a:cubicBezTo>
                <a:cubicBezTo>
                  <a:pt x="3423" y="1779"/>
                  <a:pt x="3491" y="1757"/>
                  <a:pt x="3561" y="1745"/>
                </a:cubicBezTo>
                <a:cubicBezTo>
                  <a:pt x="3568" y="1744"/>
                  <a:pt x="3575" y="1744"/>
                  <a:pt x="3582" y="1743"/>
                </a:cubicBezTo>
                <a:cubicBezTo>
                  <a:pt x="3557" y="1788"/>
                  <a:pt x="3513" y="1818"/>
                  <a:pt x="3465" y="1843"/>
                </a:cubicBezTo>
                <a:cubicBezTo>
                  <a:pt x="3399" y="1878"/>
                  <a:pt x="3326" y="1917"/>
                  <a:pt x="3253" y="1933"/>
                </a:cubicBezTo>
                <a:cubicBezTo>
                  <a:pt x="3234" y="1935"/>
                  <a:pt x="3216" y="1938"/>
                  <a:pt x="3197" y="1940"/>
                </a:cubicBezTo>
              </a:path>
              <a:path w="3942" h="4635" extrusionOk="0">
                <a:moveTo>
                  <a:pt x="1564" y="1378"/>
                </a:moveTo>
                <a:cubicBezTo>
                  <a:pt x="1544" y="1319"/>
                  <a:pt x="1519" y="1262"/>
                  <a:pt x="1455" y="1237"/>
                </a:cubicBezTo>
                <a:cubicBezTo>
                  <a:pt x="1427" y="1226"/>
                  <a:pt x="1402" y="1230"/>
                  <a:pt x="1375" y="1243"/>
                </a:cubicBezTo>
                <a:cubicBezTo>
                  <a:pt x="1331" y="1264"/>
                  <a:pt x="1308" y="1319"/>
                  <a:pt x="1294" y="1362"/>
                </a:cubicBezTo>
                <a:cubicBezTo>
                  <a:pt x="1243" y="1514"/>
                  <a:pt x="1249" y="1707"/>
                  <a:pt x="1339" y="1843"/>
                </a:cubicBezTo>
                <a:cubicBezTo>
                  <a:pt x="1413" y="1955"/>
                  <a:pt x="1548" y="1996"/>
                  <a:pt x="1677" y="1970"/>
                </a:cubicBezTo>
                <a:cubicBezTo>
                  <a:pt x="1757" y="1954"/>
                  <a:pt x="1836" y="1910"/>
                  <a:pt x="1899" y="1859"/>
                </a:cubicBezTo>
                <a:cubicBezTo>
                  <a:pt x="1964" y="1806"/>
                  <a:pt x="2016" y="1737"/>
                  <a:pt x="2038" y="1656"/>
                </a:cubicBezTo>
                <a:cubicBezTo>
                  <a:pt x="2060" y="1573"/>
                  <a:pt x="2049" y="1485"/>
                  <a:pt x="2019" y="1405"/>
                </a:cubicBezTo>
                <a:cubicBezTo>
                  <a:pt x="1979" y="1300"/>
                  <a:pt x="1893" y="1192"/>
                  <a:pt x="1773" y="1183"/>
                </a:cubicBezTo>
                <a:cubicBezTo>
                  <a:pt x="1705" y="1178"/>
                  <a:pt x="1633" y="1205"/>
                  <a:pt x="1572" y="1232"/>
                </a:cubicBezTo>
                <a:cubicBezTo>
                  <a:pt x="1536" y="1248"/>
                  <a:pt x="1502" y="1267"/>
                  <a:pt x="1466" y="1283"/>
                </a:cubicBezTo>
              </a:path>
              <a:path w="3942" h="4635" extrusionOk="0">
                <a:moveTo>
                  <a:pt x="2161" y="444"/>
                </a:moveTo>
                <a:cubicBezTo>
                  <a:pt x="2036" y="316"/>
                  <a:pt x="1908" y="214"/>
                  <a:pt x="1747" y="130"/>
                </a:cubicBezTo>
                <a:cubicBezTo>
                  <a:pt x="1381" y="-60"/>
                  <a:pt x="951" y="-37"/>
                  <a:pt x="619" y="213"/>
                </a:cubicBezTo>
                <a:cubicBezTo>
                  <a:pt x="317" y="441"/>
                  <a:pt x="123" y="824"/>
                  <a:pt x="39" y="1186"/>
                </a:cubicBezTo>
                <a:cubicBezTo>
                  <a:pt x="-33" y="1497"/>
                  <a:pt x="-24" y="1860"/>
                  <a:pt x="113" y="2153"/>
                </a:cubicBezTo>
                <a:cubicBezTo>
                  <a:pt x="263" y="2475"/>
                  <a:pt x="550" y="2666"/>
                  <a:pt x="885" y="2756"/>
                </a:cubicBezTo>
                <a:cubicBezTo>
                  <a:pt x="1564" y="2939"/>
                  <a:pt x="2464" y="2729"/>
                  <a:pt x="2828" y="2079"/>
                </a:cubicBezTo>
                <a:cubicBezTo>
                  <a:pt x="3103" y="1588"/>
                  <a:pt x="2862" y="941"/>
                  <a:pt x="2442" y="614"/>
                </a:cubicBezTo>
                <a:cubicBezTo>
                  <a:pt x="2164" y="397"/>
                  <a:pt x="1825" y="371"/>
                  <a:pt x="1495" y="466"/>
                </a:cubicBezTo>
                <a:cubicBezTo>
                  <a:pt x="1333" y="523"/>
                  <a:pt x="1280" y="542"/>
                  <a:pt x="1180" y="599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101" name="Ink 8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263775" y="3167063"/>
            <a:ext cx="271463" cy="385762"/>
          </a:xfrm>
          <a:custGeom>
            <a:avLst/>
            <a:gdLst>
              <a:gd name="T0" fmla="*/ 0 w 754"/>
              <a:gd name="T1" fmla="*/ 2147483647 h 1075"/>
              <a:gd name="T2" fmla="*/ 2147483647 w 754"/>
              <a:gd name="T3" fmla="*/ 2147483647 h 1075"/>
              <a:gd name="T4" fmla="*/ 2147483647 w 754"/>
              <a:gd name="T5" fmla="*/ 2147483647 h 1075"/>
              <a:gd name="T6" fmla="*/ 2147483647 w 754"/>
              <a:gd name="T7" fmla="*/ 2147483647 h 1075"/>
              <a:gd name="T8" fmla="*/ 2147483647 w 754"/>
              <a:gd name="T9" fmla="*/ 2147483647 h 1075"/>
              <a:gd name="T10" fmla="*/ 2147483647 w 754"/>
              <a:gd name="T11" fmla="*/ 2147483647 h 1075"/>
              <a:gd name="T12" fmla="*/ 2147483647 w 754"/>
              <a:gd name="T13" fmla="*/ 2147483647 h 1075"/>
              <a:gd name="T14" fmla="*/ 2147483647 w 754"/>
              <a:gd name="T15" fmla="*/ 2147483647 h 1075"/>
              <a:gd name="T16" fmla="*/ 2147483647 w 754"/>
              <a:gd name="T17" fmla="*/ 2147483647 h 1075"/>
              <a:gd name="T18" fmla="*/ 2147483647 w 754"/>
              <a:gd name="T19" fmla="*/ 2147483647 h 1075"/>
              <a:gd name="T20" fmla="*/ 2147483647 w 754"/>
              <a:gd name="T21" fmla="*/ 2147483647 h 1075"/>
              <a:gd name="T22" fmla="*/ 2147483647 w 754"/>
              <a:gd name="T23" fmla="*/ 2147483647 h 1075"/>
              <a:gd name="T24" fmla="*/ 2147483647 w 754"/>
              <a:gd name="T25" fmla="*/ 2147483647 h 1075"/>
              <a:gd name="T26" fmla="*/ 2147483647 w 754"/>
              <a:gd name="T27" fmla="*/ 2147483647 h 1075"/>
              <a:gd name="T28" fmla="*/ 2147483647 w 754"/>
              <a:gd name="T29" fmla="*/ 2147483647 h 1075"/>
              <a:gd name="T30" fmla="*/ 2147483647 w 754"/>
              <a:gd name="T31" fmla="*/ 2147483647 h 1075"/>
              <a:gd name="T32" fmla="*/ 2147483647 w 754"/>
              <a:gd name="T33" fmla="*/ 2147483647 h 1075"/>
              <a:gd name="T34" fmla="*/ 2147483647 w 754"/>
              <a:gd name="T35" fmla="*/ 2147483647 h 10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754"/>
              <a:gd name="T55" fmla="*/ 0 h 1075"/>
              <a:gd name="T56" fmla="*/ 754 w 754"/>
              <a:gd name="T57" fmla="*/ 1075 h 10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754" h="1075" extrusionOk="0">
                <a:moveTo>
                  <a:pt x="0" y="183"/>
                </a:moveTo>
                <a:cubicBezTo>
                  <a:pt x="21" y="133"/>
                  <a:pt x="60" y="103"/>
                  <a:pt x="108" y="73"/>
                </a:cubicBezTo>
                <a:cubicBezTo>
                  <a:pt x="181" y="28"/>
                  <a:pt x="291" y="-20"/>
                  <a:pt x="378" y="9"/>
                </a:cubicBezTo>
                <a:cubicBezTo>
                  <a:pt x="454" y="35"/>
                  <a:pt x="458" y="127"/>
                  <a:pt x="451" y="193"/>
                </a:cubicBezTo>
                <a:cubicBezTo>
                  <a:pt x="439" y="302"/>
                  <a:pt x="394" y="409"/>
                  <a:pt x="366" y="514"/>
                </a:cubicBezTo>
                <a:cubicBezTo>
                  <a:pt x="349" y="578"/>
                  <a:pt x="317" y="670"/>
                  <a:pt x="367" y="728"/>
                </a:cubicBezTo>
                <a:cubicBezTo>
                  <a:pt x="408" y="775"/>
                  <a:pt x="477" y="762"/>
                  <a:pt x="530" y="752"/>
                </a:cubicBezTo>
                <a:cubicBezTo>
                  <a:pt x="563" y="746"/>
                  <a:pt x="595" y="737"/>
                  <a:pt x="628" y="731"/>
                </a:cubicBezTo>
              </a:path>
              <a:path w="754" h="1075" extrusionOk="0">
                <a:moveTo>
                  <a:pt x="451" y="315"/>
                </a:moveTo>
                <a:cubicBezTo>
                  <a:pt x="434" y="278"/>
                  <a:pt x="428" y="244"/>
                  <a:pt x="424" y="204"/>
                </a:cubicBezTo>
                <a:cubicBezTo>
                  <a:pt x="424" y="199"/>
                  <a:pt x="423" y="194"/>
                  <a:pt x="423" y="189"/>
                </a:cubicBezTo>
                <a:cubicBezTo>
                  <a:pt x="404" y="210"/>
                  <a:pt x="390" y="229"/>
                  <a:pt x="380" y="262"/>
                </a:cubicBezTo>
                <a:cubicBezTo>
                  <a:pt x="371" y="293"/>
                  <a:pt x="357" y="346"/>
                  <a:pt x="397" y="362"/>
                </a:cubicBezTo>
                <a:cubicBezTo>
                  <a:pt x="452" y="384"/>
                  <a:pt x="534" y="353"/>
                  <a:pt x="589" y="346"/>
                </a:cubicBezTo>
                <a:cubicBezTo>
                  <a:pt x="643" y="339"/>
                  <a:pt x="733" y="333"/>
                  <a:pt x="752" y="403"/>
                </a:cubicBezTo>
                <a:cubicBezTo>
                  <a:pt x="776" y="489"/>
                  <a:pt x="712" y="603"/>
                  <a:pt x="680" y="678"/>
                </a:cubicBezTo>
                <a:cubicBezTo>
                  <a:pt x="637" y="778"/>
                  <a:pt x="582" y="873"/>
                  <a:pt x="530" y="969"/>
                </a:cubicBezTo>
                <a:cubicBezTo>
                  <a:pt x="500" y="1025"/>
                  <a:pt x="491" y="1042"/>
                  <a:pt x="465" y="1074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102" name="Ink 8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395538" y="4051300"/>
            <a:ext cx="280987" cy="401638"/>
          </a:xfrm>
          <a:custGeom>
            <a:avLst/>
            <a:gdLst>
              <a:gd name="T0" fmla="*/ 2147483647 w 782"/>
              <a:gd name="T1" fmla="*/ 2147483647 h 1114"/>
              <a:gd name="T2" fmla="*/ 2147483647 w 782"/>
              <a:gd name="T3" fmla="*/ 2147483647 h 1114"/>
              <a:gd name="T4" fmla="*/ 2147483647 w 782"/>
              <a:gd name="T5" fmla="*/ 0 h 1114"/>
              <a:gd name="T6" fmla="*/ 2147483647 w 782"/>
              <a:gd name="T7" fmla="*/ 2147483647 h 1114"/>
              <a:gd name="T8" fmla="*/ 0 w 782"/>
              <a:gd name="T9" fmla="*/ 2147483647 h 1114"/>
              <a:gd name="T10" fmla="*/ 2147483647 w 782"/>
              <a:gd name="T11" fmla="*/ 2147483647 h 1114"/>
              <a:gd name="T12" fmla="*/ 2147483647 w 782"/>
              <a:gd name="T13" fmla="*/ 2147483647 h 1114"/>
              <a:gd name="T14" fmla="*/ 2147483647 w 782"/>
              <a:gd name="T15" fmla="*/ 2147483647 h 1114"/>
              <a:gd name="T16" fmla="*/ 2147483647 w 782"/>
              <a:gd name="T17" fmla="*/ 2147483647 h 1114"/>
              <a:gd name="T18" fmla="*/ 2147483647 w 782"/>
              <a:gd name="T19" fmla="*/ 2147483647 h 1114"/>
              <a:gd name="T20" fmla="*/ 2147483647 w 782"/>
              <a:gd name="T21" fmla="*/ 2147483647 h 1114"/>
              <a:gd name="T22" fmla="*/ 2147483647 w 782"/>
              <a:gd name="T23" fmla="*/ 2147483647 h 111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82"/>
              <a:gd name="T37" fmla="*/ 0 h 1114"/>
              <a:gd name="T38" fmla="*/ 782 w 782"/>
              <a:gd name="T39" fmla="*/ 1114 h 111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82" h="1114" extrusionOk="0">
                <a:moveTo>
                  <a:pt x="429" y="260"/>
                </a:moveTo>
                <a:cubicBezTo>
                  <a:pt x="475" y="193"/>
                  <a:pt x="519" y="131"/>
                  <a:pt x="534" y="49"/>
                </a:cubicBezTo>
                <a:cubicBezTo>
                  <a:pt x="536" y="19"/>
                  <a:pt x="539" y="10"/>
                  <a:pt x="519" y="0"/>
                </a:cubicBezTo>
                <a:cubicBezTo>
                  <a:pt x="431" y="38"/>
                  <a:pt x="374" y="108"/>
                  <a:pt x="313" y="183"/>
                </a:cubicBezTo>
                <a:cubicBezTo>
                  <a:pt x="192" y="331"/>
                  <a:pt x="3" y="553"/>
                  <a:pt x="0" y="757"/>
                </a:cubicBezTo>
                <a:cubicBezTo>
                  <a:pt x="4" y="772"/>
                  <a:pt x="8" y="788"/>
                  <a:pt x="12" y="803"/>
                </a:cubicBezTo>
                <a:cubicBezTo>
                  <a:pt x="112" y="836"/>
                  <a:pt x="185" y="807"/>
                  <a:pt x="285" y="770"/>
                </a:cubicBezTo>
                <a:cubicBezTo>
                  <a:pt x="425" y="718"/>
                  <a:pt x="572" y="612"/>
                  <a:pt x="721" y="589"/>
                </a:cubicBezTo>
                <a:cubicBezTo>
                  <a:pt x="735" y="590"/>
                  <a:pt x="750" y="592"/>
                  <a:pt x="764" y="593"/>
                </a:cubicBezTo>
                <a:cubicBezTo>
                  <a:pt x="768" y="669"/>
                  <a:pt x="761" y="704"/>
                  <a:pt x="716" y="785"/>
                </a:cubicBezTo>
                <a:cubicBezTo>
                  <a:pt x="698" y="818"/>
                  <a:pt x="523" y="1136"/>
                  <a:pt x="475" y="1113"/>
                </a:cubicBezTo>
                <a:cubicBezTo>
                  <a:pt x="445" y="1098"/>
                  <a:pt x="473" y="968"/>
                  <a:pt x="474" y="954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103" name="Ink 8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457325" y="3009900"/>
            <a:ext cx="2714625" cy="3613150"/>
          </a:xfrm>
          <a:custGeom>
            <a:avLst/>
            <a:gdLst>
              <a:gd name="T0" fmla="*/ 2147483647 w 7537"/>
              <a:gd name="T1" fmla="*/ 2147483647 h 10038"/>
              <a:gd name="T2" fmla="*/ 2147483647 w 7537"/>
              <a:gd name="T3" fmla="*/ 2147483647 h 10038"/>
              <a:gd name="T4" fmla="*/ 2147483647 w 7537"/>
              <a:gd name="T5" fmla="*/ 2147483647 h 10038"/>
              <a:gd name="T6" fmla="*/ 2147483647 w 7537"/>
              <a:gd name="T7" fmla="*/ 2147483647 h 10038"/>
              <a:gd name="T8" fmla="*/ 2147483647 w 7537"/>
              <a:gd name="T9" fmla="*/ 2147483647 h 10038"/>
              <a:gd name="T10" fmla="*/ 2147483647 w 7537"/>
              <a:gd name="T11" fmla="*/ 2147483647 h 10038"/>
              <a:gd name="T12" fmla="*/ 2147483647 w 7537"/>
              <a:gd name="T13" fmla="*/ 2147483647 h 10038"/>
              <a:gd name="T14" fmla="*/ 2147483647 w 7537"/>
              <a:gd name="T15" fmla="*/ 2147483647 h 10038"/>
              <a:gd name="T16" fmla="*/ 2147483647 w 7537"/>
              <a:gd name="T17" fmla="*/ 2147483647 h 10038"/>
              <a:gd name="T18" fmla="*/ 2147483647 w 7537"/>
              <a:gd name="T19" fmla="*/ 2147483647 h 10038"/>
              <a:gd name="T20" fmla="*/ 2147483647 w 7537"/>
              <a:gd name="T21" fmla="*/ 2147483647 h 10038"/>
              <a:gd name="T22" fmla="*/ 2147483647 w 7537"/>
              <a:gd name="T23" fmla="*/ 2147483647 h 10038"/>
              <a:gd name="T24" fmla="*/ 2147483647 w 7537"/>
              <a:gd name="T25" fmla="*/ 2147483647 h 10038"/>
              <a:gd name="T26" fmla="*/ 2147483647 w 7537"/>
              <a:gd name="T27" fmla="*/ 2147483647 h 10038"/>
              <a:gd name="T28" fmla="*/ 2147483647 w 7537"/>
              <a:gd name="T29" fmla="*/ 2147483647 h 10038"/>
              <a:gd name="T30" fmla="*/ 2147483647 w 7537"/>
              <a:gd name="T31" fmla="*/ 2147483647 h 10038"/>
              <a:gd name="T32" fmla="*/ 2147483647 w 7537"/>
              <a:gd name="T33" fmla="*/ 2147483647 h 10038"/>
              <a:gd name="T34" fmla="*/ 2147483647 w 7537"/>
              <a:gd name="T35" fmla="*/ 2147483647 h 10038"/>
              <a:gd name="T36" fmla="*/ 2147483647 w 7537"/>
              <a:gd name="T37" fmla="*/ 2147483647 h 10038"/>
              <a:gd name="T38" fmla="*/ 2147483647 w 7537"/>
              <a:gd name="T39" fmla="*/ 2147483647 h 10038"/>
              <a:gd name="T40" fmla="*/ 2147483647 w 7537"/>
              <a:gd name="T41" fmla="*/ 2147483647 h 10038"/>
              <a:gd name="T42" fmla="*/ 2147483647 w 7537"/>
              <a:gd name="T43" fmla="*/ 2147483647 h 10038"/>
              <a:gd name="T44" fmla="*/ 2147483647 w 7537"/>
              <a:gd name="T45" fmla="*/ 2147483647 h 10038"/>
              <a:gd name="T46" fmla="*/ 2147483647 w 7537"/>
              <a:gd name="T47" fmla="*/ 2147483647 h 10038"/>
              <a:gd name="T48" fmla="*/ 2147483647 w 7537"/>
              <a:gd name="T49" fmla="*/ 2147483647 h 10038"/>
              <a:gd name="T50" fmla="*/ 2147483647 w 7537"/>
              <a:gd name="T51" fmla="*/ 2147483647 h 10038"/>
              <a:gd name="T52" fmla="*/ 2147483647 w 7537"/>
              <a:gd name="T53" fmla="*/ 2147483647 h 10038"/>
              <a:gd name="T54" fmla="*/ 2147483647 w 7537"/>
              <a:gd name="T55" fmla="*/ 2147483647 h 10038"/>
              <a:gd name="T56" fmla="*/ 2147483647 w 7537"/>
              <a:gd name="T57" fmla="*/ 2147483647 h 10038"/>
              <a:gd name="T58" fmla="*/ 2147483647 w 7537"/>
              <a:gd name="T59" fmla="*/ 2147483647 h 10038"/>
              <a:gd name="T60" fmla="*/ 2147483647 w 7537"/>
              <a:gd name="T61" fmla="*/ 2147483647 h 10038"/>
              <a:gd name="T62" fmla="*/ 2147483647 w 7537"/>
              <a:gd name="T63" fmla="*/ 2147483647 h 10038"/>
              <a:gd name="T64" fmla="*/ 2147483647 w 7537"/>
              <a:gd name="T65" fmla="*/ 2147483647 h 10038"/>
              <a:gd name="T66" fmla="*/ 2147483647 w 7537"/>
              <a:gd name="T67" fmla="*/ 2147483647 h 10038"/>
              <a:gd name="T68" fmla="*/ 2147483647 w 7537"/>
              <a:gd name="T69" fmla="*/ 2147483647 h 10038"/>
              <a:gd name="T70" fmla="*/ 2147483647 w 7537"/>
              <a:gd name="T71" fmla="*/ 2147483647 h 10038"/>
              <a:gd name="T72" fmla="*/ 2147483647 w 7537"/>
              <a:gd name="T73" fmla="*/ 2147483647 h 10038"/>
              <a:gd name="T74" fmla="*/ 2147483647 w 7537"/>
              <a:gd name="T75" fmla="*/ 2147483647 h 10038"/>
              <a:gd name="T76" fmla="*/ 2147483647 w 7537"/>
              <a:gd name="T77" fmla="*/ 2147483647 h 10038"/>
              <a:gd name="T78" fmla="*/ 2147483647 w 7537"/>
              <a:gd name="T79" fmla="*/ 2147483647 h 10038"/>
              <a:gd name="T80" fmla="*/ 2147483647 w 7537"/>
              <a:gd name="T81" fmla="*/ 2147483647 h 10038"/>
              <a:gd name="T82" fmla="*/ 2147483647 w 7537"/>
              <a:gd name="T83" fmla="*/ 2147483647 h 10038"/>
              <a:gd name="T84" fmla="*/ 2147483647 w 7537"/>
              <a:gd name="T85" fmla="*/ 2147483647 h 10038"/>
              <a:gd name="T86" fmla="*/ 2147483647 w 7537"/>
              <a:gd name="T87" fmla="*/ 2147483647 h 10038"/>
              <a:gd name="T88" fmla="*/ 2147483647 w 7537"/>
              <a:gd name="T89" fmla="*/ 2147483647 h 10038"/>
              <a:gd name="T90" fmla="*/ 2147483647 w 7537"/>
              <a:gd name="T91" fmla="*/ 2147483647 h 10038"/>
              <a:gd name="T92" fmla="*/ 2147483647 w 7537"/>
              <a:gd name="T93" fmla="*/ 2147483647 h 10038"/>
              <a:gd name="T94" fmla="*/ 2147483647 w 7537"/>
              <a:gd name="T95" fmla="*/ 2147483647 h 10038"/>
              <a:gd name="T96" fmla="*/ 2147483647 w 7537"/>
              <a:gd name="T97" fmla="*/ 2147483647 h 10038"/>
              <a:gd name="T98" fmla="*/ 2147483647 w 7537"/>
              <a:gd name="T99" fmla="*/ 2147483647 h 10038"/>
              <a:gd name="T100" fmla="*/ 2147483647 w 7537"/>
              <a:gd name="T101" fmla="*/ 2147483647 h 10038"/>
              <a:gd name="T102" fmla="*/ 2147483647 w 7537"/>
              <a:gd name="T103" fmla="*/ 2147483647 h 1003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7537"/>
              <a:gd name="T157" fmla="*/ 0 h 10038"/>
              <a:gd name="T158" fmla="*/ 7537 w 7537"/>
              <a:gd name="T159" fmla="*/ 10038 h 1003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7537" h="10038" extrusionOk="0">
                <a:moveTo>
                  <a:pt x="7388" y="95"/>
                </a:moveTo>
                <a:cubicBezTo>
                  <a:pt x="7387" y="102"/>
                  <a:pt x="7402" y="131"/>
                  <a:pt x="7392" y="138"/>
                </a:cubicBezTo>
                <a:cubicBezTo>
                  <a:pt x="7374" y="151"/>
                  <a:pt x="7339" y="144"/>
                  <a:pt x="7318" y="144"/>
                </a:cubicBezTo>
                <a:cubicBezTo>
                  <a:pt x="7192" y="143"/>
                  <a:pt x="7068" y="116"/>
                  <a:pt x="6941" y="120"/>
                </a:cubicBezTo>
                <a:cubicBezTo>
                  <a:pt x="6840" y="123"/>
                  <a:pt x="6717" y="129"/>
                  <a:pt x="6648" y="215"/>
                </a:cubicBezTo>
                <a:cubicBezTo>
                  <a:pt x="6608" y="266"/>
                  <a:pt x="6607" y="339"/>
                  <a:pt x="6614" y="400"/>
                </a:cubicBezTo>
                <a:cubicBezTo>
                  <a:pt x="6626" y="505"/>
                  <a:pt x="6694" y="628"/>
                  <a:pt x="6803" y="658"/>
                </a:cubicBezTo>
                <a:cubicBezTo>
                  <a:pt x="6882" y="680"/>
                  <a:pt x="6957" y="643"/>
                  <a:pt x="7034" y="633"/>
                </a:cubicBezTo>
                <a:cubicBezTo>
                  <a:pt x="7118" y="622"/>
                  <a:pt x="7180" y="664"/>
                  <a:pt x="7229" y="729"/>
                </a:cubicBezTo>
                <a:cubicBezTo>
                  <a:pt x="7272" y="786"/>
                  <a:pt x="7306" y="854"/>
                  <a:pt x="7326" y="923"/>
                </a:cubicBezTo>
                <a:cubicBezTo>
                  <a:pt x="7355" y="1023"/>
                  <a:pt x="7338" y="1116"/>
                  <a:pt x="7263" y="1191"/>
                </a:cubicBezTo>
                <a:cubicBezTo>
                  <a:pt x="7210" y="1244"/>
                  <a:pt x="7139" y="1282"/>
                  <a:pt x="7067" y="1301"/>
                </a:cubicBezTo>
                <a:cubicBezTo>
                  <a:pt x="6952" y="1332"/>
                  <a:pt x="6841" y="1311"/>
                  <a:pt x="6744" y="1243"/>
                </a:cubicBezTo>
                <a:cubicBezTo>
                  <a:pt x="6702" y="1214"/>
                  <a:pt x="6650" y="1167"/>
                  <a:pt x="6627" y="1120"/>
                </a:cubicBezTo>
                <a:cubicBezTo>
                  <a:pt x="6613" y="1091"/>
                  <a:pt x="6608" y="1074"/>
                  <a:pt x="6616" y="1044"/>
                </a:cubicBezTo>
                <a:cubicBezTo>
                  <a:pt x="6627" y="1027"/>
                  <a:pt x="6632" y="1021"/>
                  <a:pt x="6642" y="1011"/>
                </a:cubicBezTo>
              </a:path>
              <a:path w="7537" h="10038" extrusionOk="0">
                <a:moveTo>
                  <a:pt x="6593" y="2965"/>
                </a:moveTo>
                <a:cubicBezTo>
                  <a:pt x="6623" y="2961"/>
                  <a:pt x="6633" y="2960"/>
                  <a:pt x="6671" y="2934"/>
                </a:cubicBezTo>
                <a:cubicBezTo>
                  <a:pt x="6744" y="2884"/>
                  <a:pt x="6816" y="2831"/>
                  <a:pt x="6888" y="2779"/>
                </a:cubicBezTo>
                <a:cubicBezTo>
                  <a:pt x="7001" y="2698"/>
                  <a:pt x="7139" y="2554"/>
                  <a:pt x="7273" y="2511"/>
                </a:cubicBezTo>
                <a:cubicBezTo>
                  <a:pt x="7279" y="2511"/>
                  <a:pt x="7285" y="2511"/>
                  <a:pt x="7291" y="2511"/>
                </a:cubicBezTo>
                <a:cubicBezTo>
                  <a:pt x="7284" y="2564"/>
                  <a:pt x="7270" y="2610"/>
                  <a:pt x="7249" y="2663"/>
                </a:cubicBezTo>
                <a:cubicBezTo>
                  <a:pt x="7138" y="2938"/>
                  <a:pt x="6996" y="3211"/>
                  <a:pt x="6933" y="3503"/>
                </a:cubicBezTo>
                <a:cubicBezTo>
                  <a:pt x="6928" y="3527"/>
                  <a:pt x="6920" y="3556"/>
                  <a:pt x="6933" y="3578"/>
                </a:cubicBezTo>
                <a:cubicBezTo>
                  <a:pt x="6937" y="3575"/>
                  <a:pt x="6941" y="3572"/>
                  <a:pt x="6945" y="3569"/>
                </a:cubicBezTo>
              </a:path>
              <a:path w="7537" h="10038" extrusionOk="0">
                <a:moveTo>
                  <a:pt x="6577" y="3696"/>
                </a:moveTo>
                <a:cubicBezTo>
                  <a:pt x="6547" y="3682"/>
                  <a:pt x="6546" y="3682"/>
                  <a:pt x="6588" y="3661"/>
                </a:cubicBezTo>
                <a:cubicBezTo>
                  <a:pt x="6653" y="3628"/>
                  <a:pt x="6731" y="3618"/>
                  <a:pt x="6802" y="3606"/>
                </a:cubicBezTo>
                <a:cubicBezTo>
                  <a:pt x="6918" y="3587"/>
                  <a:pt x="7036" y="3581"/>
                  <a:pt x="7153" y="3576"/>
                </a:cubicBezTo>
                <a:cubicBezTo>
                  <a:pt x="7262" y="3571"/>
                  <a:pt x="7370" y="3571"/>
                  <a:pt x="7479" y="3582"/>
                </a:cubicBezTo>
                <a:cubicBezTo>
                  <a:pt x="7494" y="3584"/>
                  <a:pt x="7550" y="3582"/>
                  <a:pt x="7524" y="3600"/>
                </a:cubicBezTo>
                <a:cubicBezTo>
                  <a:pt x="7521" y="3600"/>
                  <a:pt x="7517" y="3599"/>
                  <a:pt x="7514" y="3599"/>
                </a:cubicBezTo>
              </a:path>
              <a:path w="7537" h="10038" extrusionOk="0">
                <a:moveTo>
                  <a:pt x="7159" y="132"/>
                </a:moveTo>
                <a:cubicBezTo>
                  <a:pt x="7146" y="86"/>
                  <a:pt x="7132" y="46"/>
                  <a:pt x="7113" y="5"/>
                </a:cubicBezTo>
                <a:cubicBezTo>
                  <a:pt x="7057" y="14"/>
                  <a:pt x="7028" y="23"/>
                  <a:pt x="6978" y="63"/>
                </a:cubicBezTo>
                <a:cubicBezTo>
                  <a:pt x="6886" y="136"/>
                  <a:pt x="6808" y="226"/>
                  <a:pt x="6734" y="317"/>
                </a:cubicBezTo>
                <a:cubicBezTo>
                  <a:pt x="6672" y="393"/>
                  <a:pt x="6628" y="466"/>
                  <a:pt x="6597" y="558"/>
                </a:cubicBezTo>
                <a:cubicBezTo>
                  <a:pt x="6654" y="590"/>
                  <a:pt x="6667" y="596"/>
                  <a:pt x="6752" y="569"/>
                </a:cubicBezTo>
                <a:cubicBezTo>
                  <a:pt x="6881" y="528"/>
                  <a:pt x="7012" y="451"/>
                  <a:pt x="7149" y="443"/>
                </a:cubicBezTo>
                <a:cubicBezTo>
                  <a:pt x="7250" y="437"/>
                  <a:pt x="7257" y="513"/>
                  <a:pt x="7237" y="593"/>
                </a:cubicBezTo>
                <a:cubicBezTo>
                  <a:pt x="7202" y="730"/>
                  <a:pt x="7122" y="860"/>
                  <a:pt x="7057" y="984"/>
                </a:cubicBezTo>
                <a:cubicBezTo>
                  <a:pt x="7012" y="1069"/>
                  <a:pt x="6899" y="1226"/>
                  <a:pt x="6930" y="1332"/>
                </a:cubicBezTo>
                <a:cubicBezTo>
                  <a:pt x="6947" y="1388"/>
                  <a:pt x="7017" y="1374"/>
                  <a:pt x="7058" y="1371"/>
                </a:cubicBezTo>
                <a:cubicBezTo>
                  <a:pt x="7123" y="1366"/>
                  <a:pt x="7178" y="1348"/>
                  <a:pt x="7238" y="1323"/>
                </a:cubicBezTo>
                <a:cubicBezTo>
                  <a:pt x="7248" y="1319"/>
                  <a:pt x="7258" y="1314"/>
                  <a:pt x="7268" y="1310"/>
                </a:cubicBezTo>
              </a:path>
              <a:path w="7537" h="10038" extrusionOk="0">
                <a:moveTo>
                  <a:pt x="6839" y="2752"/>
                </a:moveTo>
                <a:cubicBezTo>
                  <a:pt x="6851" y="2715"/>
                  <a:pt x="6865" y="2714"/>
                  <a:pt x="6823" y="2707"/>
                </a:cubicBezTo>
                <a:cubicBezTo>
                  <a:pt x="6788" y="2701"/>
                  <a:pt x="6742" y="2732"/>
                  <a:pt x="6717" y="2752"/>
                </a:cubicBezTo>
                <a:cubicBezTo>
                  <a:pt x="6713" y="2756"/>
                  <a:pt x="6709" y="2759"/>
                  <a:pt x="6705" y="2763"/>
                </a:cubicBezTo>
                <a:cubicBezTo>
                  <a:pt x="6776" y="2764"/>
                  <a:pt x="6844" y="2739"/>
                  <a:pt x="6915" y="2724"/>
                </a:cubicBezTo>
                <a:cubicBezTo>
                  <a:pt x="6995" y="2707"/>
                  <a:pt x="7117" y="2669"/>
                  <a:pt x="7191" y="2724"/>
                </a:cubicBezTo>
                <a:cubicBezTo>
                  <a:pt x="7275" y="2785"/>
                  <a:pt x="7186" y="2947"/>
                  <a:pt x="7156" y="3009"/>
                </a:cubicBezTo>
                <a:cubicBezTo>
                  <a:pt x="7060" y="3207"/>
                  <a:pt x="6887" y="3377"/>
                  <a:pt x="6812" y="3583"/>
                </a:cubicBezTo>
                <a:cubicBezTo>
                  <a:pt x="6810" y="3597"/>
                  <a:pt x="6807" y="3612"/>
                  <a:pt x="6805" y="3626"/>
                </a:cubicBezTo>
                <a:cubicBezTo>
                  <a:pt x="6858" y="3666"/>
                  <a:pt x="6913" y="3634"/>
                  <a:pt x="6977" y="3614"/>
                </a:cubicBezTo>
                <a:cubicBezTo>
                  <a:pt x="7096" y="3576"/>
                  <a:pt x="7237" y="3542"/>
                  <a:pt x="7349" y="3488"/>
                </a:cubicBezTo>
                <a:cubicBezTo>
                  <a:pt x="7396" y="3465"/>
                  <a:pt x="7280" y="3483"/>
                  <a:pt x="7274" y="3483"/>
                </a:cubicBezTo>
              </a:path>
              <a:path w="7537" h="10038" extrusionOk="0">
                <a:moveTo>
                  <a:pt x="5671" y="2931"/>
                </a:moveTo>
                <a:cubicBezTo>
                  <a:pt x="5683" y="2893"/>
                  <a:pt x="5687" y="2858"/>
                  <a:pt x="5632" y="2867"/>
                </a:cubicBezTo>
                <a:cubicBezTo>
                  <a:pt x="5586" y="2875"/>
                  <a:pt x="5546" y="2910"/>
                  <a:pt x="5527" y="2952"/>
                </a:cubicBezTo>
                <a:cubicBezTo>
                  <a:pt x="5486" y="3044"/>
                  <a:pt x="5532" y="3141"/>
                  <a:pt x="5585" y="3217"/>
                </a:cubicBezTo>
                <a:cubicBezTo>
                  <a:pt x="5650" y="3311"/>
                  <a:pt x="5739" y="3382"/>
                  <a:pt x="5819" y="3462"/>
                </a:cubicBezTo>
                <a:cubicBezTo>
                  <a:pt x="5849" y="3492"/>
                  <a:pt x="5891" y="3529"/>
                  <a:pt x="5880" y="3577"/>
                </a:cubicBezTo>
                <a:cubicBezTo>
                  <a:pt x="5871" y="3619"/>
                  <a:pt x="5824" y="3646"/>
                  <a:pt x="5789" y="3663"/>
                </a:cubicBezTo>
                <a:cubicBezTo>
                  <a:pt x="5713" y="3700"/>
                  <a:pt x="5518" y="3759"/>
                  <a:pt x="5432" y="3728"/>
                </a:cubicBezTo>
                <a:cubicBezTo>
                  <a:pt x="5412" y="3721"/>
                  <a:pt x="5447" y="3700"/>
                  <a:pt x="5459" y="3685"/>
                </a:cubicBezTo>
              </a:path>
              <a:path w="7537" h="10038" extrusionOk="0">
                <a:moveTo>
                  <a:pt x="5689" y="2933"/>
                </a:moveTo>
                <a:cubicBezTo>
                  <a:pt x="5696" y="2894"/>
                  <a:pt x="5715" y="2897"/>
                  <a:pt x="5750" y="2878"/>
                </a:cubicBezTo>
                <a:cubicBezTo>
                  <a:pt x="5812" y="2845"/>
                  <a:pt x="5874" y="2813"/>
                  <a:pt x="5938" y="2785"/>
                </a:cubicBezTo>
                <a:cubicBezTo>
                  <a:pt x="6035" y="2742"/>
                  <a:pt x="6135" y="2705"/>
                  <a:pt x="6233" y="2664"/>
                </a:cubicBezTo>
                <a:cubicBezTo>
                  <a:pt x="6243" y="2660"/>
                  <a:pt x="6237" y="2665"/>
                  <a:pt x="6244" y="2656"/>
                </a:cubicBezTo>
              </a:path>
              <a:path w="7537" h="10038" extrusionOk="0">
                <a:moveTo>
                  <a:pt x="5174" y="359"/>
                </a:moveTo>
                <a:cubicBezTo>
                  <a:pt x="5213" y="353"/>
                  <a:pt x="5211" y="341"/>
                  <a:pt x="5207" y="399"/>
                </a:cubicBezTo>
                <a:cubicBezTo>
                  <a:pt x="5198" y="527"/>
                  <a:pt x="5176" y="668"/>
                  <a:pt x="5250" y="783"/>
                </a:cubicBezTo>
                <a:cubicBezTo>
                  <a:pt x="5292" y="849"/>
                  <a:pt x="5364" y="872"/>
                  <a:pt x="5439" y="873"/>
                </a:cubicBezTo>
                <a:cubicBezTo>
                  <a:pt x="5522" y="874"/>
                  <a:pt x="5613" y="841"/>
                  <a:pt x="5678" y="789"/>
                </a:cubicBezTo>
                <a:cubicBezTo>
                  <a:pt x="5734" y="744"/>
                  <a:pt x="5768" y="689"/>
                  <a:pt x="5806" y="630"/>
                </a:cubicBezTo>
              </a:path>
              <a:path w="7537" h="10038" extrusionOk="0">
                <a:moveTo>
                  <a:pt x="5895" y="154"/>
                </a:moveTo>
                <a:cubicBezTo>
                  <a:pt x="5872" y="257"/>
                  <a:pt x="5862" y="362"/>
                  <a:pt x="5849" y="467"/>
                </a:cubicBezTo>
                <a:cubicBezTo>
                  <a:pt x="5823" y="676"/>
                  <a:pt x="5797" y="885"/>
                  <a:pt x="5785" y="1096"/>
                </a:cubicBezTo>
                <a:cubicBezTo>
                  <a:pt x="5780" y="1182"/>
                  <a:pt x="5775" y="1273"/>
                  <a:pt x="5789" y="1359"/>
                </a:cubicBezTo>
                <a:cubicBezTo>
                  <a:pt x="5796" y="1404"/>
                  <a:pt x="5816" y="1449"/>
                  <a:pt x="5808" y="1495"/>
                </a:cubicBezTo>
                <a:cubicBezTo>
                  <a:pt x="5805" y="1504"/>
                  <a:pt x="5803" y="1514"/>
                  <a:pt x="5800" y="1523"/>
                </a:cubicBezTo>
              </a:path>
              <a:path w="7537" h="10038" extrusionOk="0">
                <a:moveTo>
                  <a:pt x="5655" y="368"/>
                </a:moveTo>
                <a:cubicBezTo>
                  <a:pt x="5618" y="339"/>
                  <a:pt x="5633" y="309"/>
                  <a:pt x="5559" y="336"/>
                </a:cubicBezTo>
                <a:cubicBezTo>
                  <a:pt x="5475" y="367"/>
                  <a:pt x="5386" y="448"/>
                  <a:pt x="5322" y="509"/>
                </a:cubicBezTo>
                <a:cubicBezTo>
                  <a:pt x="5273" y="557"/>
                  <a:pt x="5245" y="594"/>
                  <a:pt x="5221" y="654"/>
                </a:cubicBezTo>
                <a:cubicBezTo>
                  <a:pt x="5313" y="678"/>
                  <a:pt x="5374" y="676"/>
                  <a:pt x="5484" y="657"/>
                </a:cubicBezTo>
                <a:cubicBezTo>
                  <a:pt x="5646" y="629"/>
                  <a:pt x="5817" y="587"/>
                  <a:pt x="5983" y="603"/>
                </a:cubicBezTo>
                <a:cubicBezTo>
                  <a:pt x="6099" y="614"/>
                  <a:pt x="6174" y="678"/>
                  <a:pt x="6161" y="799"/>
                </a:cubicBezTo>
                <a:cubicBezTo>
                  <a:pt x="6148" y="922"/>
                  <a:pt x="6067" y="1037"/>
                  <a:pt x="6006" y="1140"/>
                </a:cubicBezTo>
                <a:cubicBezTo>
                  <a:pt x="5963" y="1212"/>
                  <a:pt x="5900" y="1286"/>
                  <a:pt x="5874" y="1366"/>
                </a:cubicBezTo>
                <a:cubicBezTo>
                  <a:pt x="5868" y="1384"/>
                  <a:pt x="5870" y="1397"/>
                  <a:pt x="5870" y="1417"/>
                </a:cubicBezTo>
                <a:cubicBezTo>
                  <a:pt x="5870" y="1423"/>
                  <a:pt x="5870" y="1430"/>
                  <a:pt x="5870" y="1436"/>
                </a:cubicBezTo>
              </a:path>
              <a:path w="7537" h="10038" extrusionOk="0">
                <a:moveTo>
                  <a:pt x="5798" y="3069"/>
                </a:moveTo>
                <a:cubicBezTo>
                  <a:pt x="5825" y="2992"/>
                  <a:pt x="5856" y="2916"/>
                  <a:pt x="5884" y="2840"/>
                </a:cubicBezTo>
                <a:cubicBezTo>
                  <a:pt x="5897" y="2804"/>
                  <a:pt x="5910" y="2770"/>
                  <a:pt x="5915" y="2733"/>
                </a:cubicBezTo>
                <a:cubicBezTo>
                  <a:pt x="5873" y="2752"/>
                  <a:pt x="5835" y="2780"/>
                  <a:pt x="5796" y="2816"/>
                </a:cubicBezTo>
                <a:cubicBezTo>
                  <a:pt x="5723" y="2883"/>
                  <a:pt x="5653" y="2948"/>
                  <a:pt x="5609" y="3038"/>
                </a:cubicBezTo>
                <a:cubicBezTo>
                  <a:pt x="5635" y="3083"/>
                  <a:pt x="5673" y="3072"/>
                  <a:pt x="5725" y="3072"/>
                </a:cubicBezTo>
                <a:cubicBezTo>
                  <a:pt x="5779" y="3072"/>
                  <a:pt x="5862" y="3064"/>
                  <a:pt x="5896" y="3118"/>
                </a:cubicBezTo>
                <a:cubicBezTo>
                  <a:pt x="5935" y="3181"/>
                  <a:pt x="5892" y="3287"/>
                  <a:pt x="5876" y="3349"/>
                </a:cubicBezTo>
                <a:cubicBezTo>
                  <a:pt x="5856" y="3424"/>
                  <a:pt x="5813" y="3516"/>
                  <a:pt x="5823" y="3595"/>
                </a:cubicBezTo>
                <a:cubicBezTo>
                  <a:pt x="5830" y="3650"/>
                  <a:pt x="5874" y="3657"/>
                  <a:pt x="5919" y="3648"/>
                </a:cubicBezTo>
                <a:cubicBezTo>
                  <a:pt x="5961" y="3639"/>
                  <a:pt x="6009" y="3602"/>
                  <a:pt x="6000" y="3552"/>
                </a:cubicBezTo>
                <a:cubicBezTo>
                  <a:pt x="5995" y="3542"/>
                  <a:pt x="5990" y="3531"/>
                  <a:pt x="5985" y="3521"/>
                </a:cubicBezTo>
              </a:path>
              <a:path w="7537" h="10038" extrusionOk="0">
                <a:moveTo>
                  <a:pt x="3913" y="3167"/>
                </a:moveTo>
                <a:cubicBezTo>
                  <a:pt x="3958" y="3156"/>
                  <a:pt x="4003" y="3146"/>
                  <a:pt x="4046" y="3128"/>
                </a:cubicBezTo>
                <a:cubicBezTo>
                  <a:pt x="4084" y="3112"/>
                  <a:pt x="4153" y="3069"/>
                  <a:pt x="4198" y="3084"/>
                </a:cubicBezTo>
                <a:cubicBezTo>
                  <a:pt x="4225" y="3092"/>
                  <a:pt x="4233" y="3094"/>
                  <a:pt x="4243" y="3112"/>
                </a:cubicBezTo>
                <a:cubicBezTo>
                  <a:pt x="4247" y="3231"/>
                  <a:pt x="4197" y="3336"/>
                  <a:pt x="4152" y="3445"/>
                </a:cubicBezTo>
                <a:cubicBezTo>
                  <a:pt x="4098" y="3578"/>
                  <a:pt x="3968" y="3783"/>
                  <a:pt x="4009" y="3934"/>
                </a:cubicBezTo>
                <a:cubicBezTo>
                  <a:pt x="4028" y="4004"/>
                  <a:pt x="4111" y="3994"/>
                  <a:pt x="4162" y="3974"/>
                </a:cubicBezTo>
                <a:cubicBezTo>
                  <a:pt x="4249" y="3941"/>
                  <a:pt x="4335" y="3865"/>
                  <a:pt x="4394" y="3795"/>
                </a:cubicBezTo>
                <a:cubicBezTo>
                  <a:pt x="4466" y="3709"/>
                  <a:pt x="4533" y="3606"/>
                  <a:pt x="4582" y="3506"/>
                </a:cubicBezTo>
                <a:cubicBezTo>
                  <a:pt x="4625" y="3418"/>
                  <a:pt x="4668" y="3324"/>
                  <a:pt x="4639" y="3240"/>
                </a:cubicBezTo>
                <a:cubicBezTo>
                  <a:pt x="4588" y="3287"/>
                  <a:pt x="4553" y="3323"/>
                  <a:pt x="4523" y="3390"/>
                </a:cubicBezTo>
                <a:cubicBezTo>
                  <a:pt x="4473" y="3500"/>
                  <a:pt x="4438" y="3674"/>
                  <a:pt x="4549" y="3761"/>
                </a:cubicBezTo>
                <a:cubicBezTo>
                  <a:pt x="4621" y="3817"/>
                  <a:pt x="4720" y="3803"/>
                  <a:pt x="4799" y="3775"/>
                </a:cubicBezTo>
                <a:cubicBezTo>
                  <a:pt x="4893" y="3742"/>
                  <a:pt x="4981" y="3671"/>
                  <a:pt x="5029" y="3583"/>
                </a:cubicBezTo>
                <a:cubicBezTo>
                  <a:pt x="5078" y="3493"/>
                  <a:pt x="5078" y="3388"/>
                  <a:pt x="5041" y="3294"/>
                </a:cubicBezTo>
                <a:cubicBezTo>
                  <a:pt x="5001" y="3192"/>
                  <a:pt x="4917" y="3126"/>
                  <a:pt x="4831" y="3064"/>
                </a:cubicBezTo>
                <a:cubicBezTo>
                  <a:pt x="4728" y="2990"/>
                  <a:pt x="4621" y="2930"/>
                  <a:pt x="4526" y="2845"/>
                </a:cubicBezTo>
              </a:path>
              <a:path w="7537" h="10038" extrusionOk="0">
                <a:moveTo>
                  <a:pt x="3893" y="303"/>
                </a:moveTo>
                <a:cubicBezTo>
                  <a:pt x="3900" y="308"/>
                  <a:pt x="3837" y="325"/>
                  <a:pt x="3910" y="310"/>
                </a:cubicBezTo>
                <a:cubicBezTo>
                  <a:pt x="4016" y="288"/>
                  <a:pt x="4120" y="268"/>
                  <a:pt x="4228" y="262"/>
                </a:cubicBezTo>
                <a:cubicBezTo>
                  <a:pt x="4317" y="257"/>
                  <a:pt x="4433" y="249"/>
                  <a:pt x="4512" y="302"/>
                </a:cubicBezTo>
                <a:cubicBezTo>
                  <a:pt x="4580" y="348"/>
                  <a:pt x="4553" y="433"/>
                  <a:pt x="4527" y="494"/>
                </a:cubicBezTo>
                <a:cubicBezTo>
                  <a:pt x="4468" y="631"/>
                  <a:pt x="4365" y="749"/>
                  <a:pt x="4340" y="900"/>
                </a:cubicBezTo>
                <a:cubicBezTo>
                  <a:pt x="4328" y="971"/>
                  <a:pt x="4345" y="1038"/>
                  <a:pt x="4362" y="1106"/>
                </a:cubicBezTo>
                <a:cubicBezTo>
                  <a:pt x="4381" y="1184"/>
                  <a:pt x="4371" y="1230"/>
                  <a:pt x="4297" y="1270"/>
                </a:cubicBezTo>
                <a:cubicBezTo>
                  <a:pt x="4217" y="1313"/>
                  <a:pt x="4117" y="1329"/>
                  <a:pt x="4028" y="1336"/>
                </a:cubicBezTo>
                <a:cubicBezTo>
                  <a:pt x="3955" y="1342"/>
                  <a:pt x="3864" y="1348"/>
                  <a:pt x="3794" y="1322"/>
                </a:cubicBezTo>
                <a:cubicBezTo>
                  <a:pt x="3774" y="1315"/>
                  <a:pt x="3769" y="1315"/>
                  <a:pt x="3762" y="1304"/>
                </a:cubicBezTo>
              </a:path>
              <a:path w="7537" h="10038" extrusionOk="0">
                <a:moveTo>
                  <a:pt x="4530" y="3419"/>
                </a:moveTo>
                <a:cubicBezTo>
                  <a:pt x="4454" y="3428"/>
                  <a:pt x="4390" y="3465"/>
                  <a:pt x="4326" y="3509"/>
                </a:cubicBezTo>
                <a:cubicBezTo>
                  <a:pt x="4262" y="3553"/>
                  <a:pt x="4176" y="3613"/>
                  <a:pt x="4138" y="3684"/>
                </a:cubicBezTo>
                <a:cubicBezTo>
                  <a:pt x="4137" y="3691"/>
                  <a:pt x="4136" y="3698"/>
                  <a:pt x="4135" y="3705"/>
                </a:cubicBezTo>
                <a:cubicBezTo>
                  <a:pt x="4195" y="3710"/>
                  <a:pt x="4254" y="3686"/>
                  <a:pt x="4313" y="3671"/>
                </a:cubicBezTo>
                <a:cubicBezTo>
                  <a:pt x="4372" y="3656"/>
                  <a:pt x="4465" y="3624"/>
                  <a:pt x="4516" y="3677"/>
                </a:cubicBezTo>
                <a:cubicBezTo>
                  <a:pt x="4567" y="3731"/>
                  <a:pt x="4529" y="3835"/>
                  <a:pt x="4536" y="3899"/>
                </a:cubicBezTo>
                <a:cubicBezTo>
                  <a:pt x="4543" y="3965"/>
                  <a:pt x="4597" y="3950"/>
                  <a:pt x="4645" y="3936"/>
                </a:cubicBezTo>
                <a:cubicBezTo>
                  <a:pt x="4708" y="3918"/>
                  <a:pt x="4767" y="3889"/>
                  <a:pt x="4827" y="3863"/>
                </a:cubicBezTo>
                <a:cubicBezTo>
                  <a:pt x="4745" y="3914"/>
                  <a:pt x="4661" y="3949"/>
                  <a:pt x="4569" y="3977"/>
                </a:cubicBezTo>
                <a:cubicBezTo>
                  <a:pt x="4512" y="3995"/>
                  <a:pt x="4439" y="4010"/>
                  <a:pt x="4388" y="3967"/>
                </a:cubicBezTo>
                <a:cubicBezTo>
                  <a:pt x="4366" y="3938"/>
                  <a:pt x="4358" y="3927"/>
                  <a:pt x="4353" y="3902"/>
                </a:cubicBezTo>
              </a:path>
              <a:path w="7537" h="10038" extrusionOk="0">
                <a:moveTo>
                  <a:pt x="2286" y="3084"/>
                </a:moveTo>
                <a:cubicBezTo>
                  <a:pt x="2306" y="3070"/>
                  <a:pt x="2324" y="3048"/>
                  <a:pt x="2341" y="3035"/>
                </a:cubicBezTo>
                <a:cubicBezTo>
                  <a:pt x="2344" y="3034"/>
                  <a:pt x="2348" y="3033"/>
                  <a:pt x="2351" y="3032"/>
                </a:cubicBezTo>
                <a:cubicBezTo>
                  <a:pt x="2356" y="3071"/>
                  <a:pt x="2356" y="3109"/>
                  <a:pt x="2358" y="3149"/>
                </a:cubicBezTo>
                <a:cubicBezTo>
                  <a:pt x="2363" y="3276"/>
                  <a:pt x="2375" y="3423"/>
                  <a:pt x="2434" y="3538"/>
                </a:cubicBezTo>
                <a:cubicBezTo>
                  <a:pt x="2464" y="3596"/>
                  <a:pt x="2515" y="3637"/>
                  <a:pt x="2582" y="3636"/>
                </a:cubicBezTo>
                <a:cubicBezTo>
                  <a:pt x="2647" y="3635"/>
                  <a:pt x="2731" y="3586"/>
                  <a:pt x="2757" y="3524"/>
                </a:cubicBezTo>
                <a:cubicBezTo>
                  <a:pt x="2778" y="3473"/>
                  <a:pt x="2743" y="3436"/>
                  <a:pt x="2696" y="3424"/>
                </a:cubicBezTo>
                <a:cubicBezTo>
                  <a:pt x="2626" y="3406"/>
                  <a:pt x="2550" y="3425"/>
                  <a:pt x="2483" y="3446"/>
                </a:cubicBezTo>
                <a:cubicBezTo>
                  <a:pt x="2434" y="3462"/>
                  <a:pt x="2297" y="3520"/>
                  <a:pt x="2349" y="3521"/>
                </a:cubicBezTo>
                <a:cubicBezTo>
                  <a:pt x="2365" y="3525"/>
                  <a:pt x="2374" y="3523"/>
                  <a:pt x="2384" y="3509"/>
                </a:cubicBezTo>
              </a:path>
              <a:path w="7537" h="10038" extrusionOk="0">
                <a:moveTo>
                  <a:pt x="2921" y="3115"/>
                </a:moveTo>
                <a:cubicBezTo>
                  <a:pt x="2933" y="3176"/>
                  <a:pt x="2916" y="3226"/>
                  <a:pt x="2909" y="3288"/>
                </a:cubicBezTo>
                <a:cubicBezTo>
                  <a:pt x="2899" y="3379"/>
                  <a:pt x="2889" y="3484"/>
                  <a:pt x="2919" y="3573"/>
                </a:cubicBezTo>
                <a:cubicBezTo>
                  <a:pt x="2944" y="3647"/>
                  <a:pt x="2995" y="3692"/>
                  <a:pt x="3074" y="3690"/>
                </a:cubicBezTo>
                <a:cubicBezTo>
                  <a:pt x="3153" y="3688"/>
                  <a:pt x="3221" y="3638"/>
                  <a:pt x="3267" y="3578"/>
                </a:cubicBezTo>
                <a:cubicBezTo>
                  <a:pt x="3318" y="3511"/>
                  <a:pt x="3319" y="3435"/>
                  <a:pt x="3288" y="3359"/>
                </a:cubicBezTo>
                <a:cubicBezTo>
                  <a:pt x="3252" y="3271"/>
                  <a:pt x="3175" y="3211"/>
                  <a:pt x="3111" y="3145"/>
                </a:cubicBezTo>
                <a:cubicBezTo>
                  <a:pt x="3043" y="3075"/>
                  <a:pt x="2978" y="3004"/>
                  <a:pt x="2962" y="2904"/>
                </a:cubicBezTo>
                <a:cubicBezTo>
                  <a:pt x="2961" y="2879"/>
                  <a:pt x="2960" y="2854"/>
                  <a:pt x="2959" y="2829"/>
                </a:cubicBezTo>
              </a:path>
              <a:path w="7537" h="10038" extrusionOk="0">
                <a:moveTo>
                  <a:pt x="4176" y="507"/>
                </a:moveTo>
                <a:cubicBezTo>
                  <a:pt x="4160" y="492"/>
                  <a:pt x="4150" y="483"/>
                  <a:pt x="4131" y="471"/>
                </a:cubicBezTo>
                <a:cubicBezTo>
                  <a:pt x="4151" y="444"/>
                  <a:pt x="4172" y="431"/>
                  <a:pt x="4203" y="416"/>
                </a:cubicBezTo>
                <a:cubicBezTo>
                  <a:pt x="4222" y="407"/>
                  <a:pt x="4228" y="404"/>
                  <a:pt x="4242" y="411"/>
                </a:cubicBezTo>
                <a:cubicBezTo>
                  <a:pt x="4258" y="478"/>
                  <a:pt x="4228" y="537"/>
                  <a:pt x="4203" y="601"/>
                </a:cubicBezTo>
                <a:cubicBezTo>
                  <a:pt x="4153" y="730"/>
                  <a:pt x="4072" y="880"/>
                  <a:pt x="4071" y="1022"/>
                </a:cubicBezTo>
                <a:cubicBezTo>
                  <a:pt x="4070" y="1113"/>
                  <a:pt x="4145" y="1129"/>
                  <a:pt x="4220" y="1122"/>
                </a:cubicBezTo>
                <a:cubicBezTo>
                  <a:pt x="4316" y="1113"/>
                  <a:pt x="4408" y="1071"/>
                  <a:pt x="4496" y="1036"/>
                </a:cubicBezTo>
                <a:cubicBezTo>
                  <a:pt x="4527" y="1024"/>
                  <a:pt x="4558" y="1013"/>
                  <a:pt x="4589" y="1002"/>
                </a:cubicBezTo>
                <a:cubicBezTo>
                  <a:pt x="4536" y="1045"/>
                  <a:pt x="4481" y="1076"/>
                  <a:pt x="4419" y="1105"/>
                </a:cubicBezTo>
                <a:cubicBezTo>
                  <a:pt x="4355" y="1134"/>
                  <a:pt x="4292" y="1155"/>
                  <a:pt x="4225" y="1175"/>
                </a:cubicBezTo>
              </a:path>
              <a:path w="7537" h="10038" extrusionOk="0">
                <a:moveTo>
                  <a:pt x="1990" y="7266"/>
                </a:moveTo>
                <a:cubicBezTo>
                  <a:pt x="2055" y="7434"/>
                  <a:pt x="2097" y="7594"/>
                  <a:pt x="2120" y="7773"/>
                </a:cubicBezTo>
                <a:cubicBezTo>
                  <a:pt x="2142" y="7944"/>
                  <a:pt x="2142" y="8109"/>
                  <a:pt x="2129" y="8280"/>
                </a:cubicBezTo>
                <a:cubicBezTo>
                  <a:pt x="2116" y="8449"/>
                  <a:pt x="2081" y="8611"/>
                  <a:pt x="2053" y="8777"/>
                </a:cubicBezTo>
                <a:cubicBezTo>
                  <a:pt x="2042" y="8840"/>
                  <a:pt x="2032" y="8901"/>
                  <a:pt x="2018" y="8963"/>
                </a:cubicBezTo>
              </a:path>
              <a:path w="7537" h="10038" extrusionOk="0">
                <a:moveTo>
                  <a:pt x="2422" y="7618"/>
                </a:moveTo>
                <a:cubicBezTo>
                  <a:pt x="2534" y="7460"/>
                  <a:pt x="2649" y="7304"/>
                  <a:pt x="2812" y="7194"/>
                </a:cubicBezTo>
                <a:cubicBezTo>
                  <a:pt x="2882" y="7147"/>
                  <a:pt x="2934" y="7131"/>
                  <a:pt x="3014" y="7120"/>
                </a:cubicBezTo>
                <a:cubicBezTo>
                  <a:pt x="3085" y="7175"/>
                  <a:pt x="3066" y="7226"/>
                  <a:pt x="3030" y="7311"/>
                </a:cubicBezTo>
                <a:cubicBezTo>
                  <a:pt x="2965" y="7467"/>
                  <a:pt x="2863" y="7608"/>
                  <a:pt x="2777" y="7753"/>
                </a:cubicBezTo>
                <a:cubicBezTo>
                  <a:pt x="2684" y="7908"/>
                  <a:pt x="2559" y="8089"/>
                  <a:pt x="2551" y="8277"/>
                </a:cubicBezTo>
                <a:cubicBezTo>
                  <a:pt x="2547" y="8379"/>
                  <a:pt x="2604" y="8453"/>
                  <a:pt x="2695" y="8492"/>
                </a:cubicBezTo>
                <a:cubicBezTo>
                  <a:pt x="2805" y="8539"/>
                  <a:pt x="2926" y="8533"/>
                  <a:pt x="3039" y="8508"/>
                </a:cubicBezTo>
                <a:cubicBezTo>
                  <a:pt x="3187" y="8476"/>
                  <a:pt x="3298" y="8408"/>
                  <a:pt x="3420" y="8323"/>
                </a:cubicBezTo>
              </a:path>
              <a:path w="7537" h="10038" extrusionOk="0">
                <a:moveTo>
                  <a:pt x="3894" y="7413"/>
                </a:moveTo>
                <a:cubicBezTo>
                  <a:pt x="3746" y="7554"/>
                  <a:pt x="3644" y="7724"/>
                  <a:pt x="3627" y="7934"/>
                </a:cubicBezTo>
                <a:cubicBezTo>
                  <a:pt x="3615" y="8078"/>
                  <a:pt x="3657" y="8225"/>
                  <a:pt x="3787" y="8302"/>
                </a:cubicBezTo>
                <a:cubicBezTo>
                  <a:pt x="3937" y="8391"/>
                  <a:pt x="4134" y="8344"/>
                  <a:pt x="4283" y="8280"/>
                </a:cubicBezTo>
                <a:cubicBezTo>
                  <a:pt x="4470" y="8200"/>
                  <a:pt x="4636" y="8059"/>
                  <a:pt x="4749" y="7891"/>
                </a:cubicBezTo>
                <a:cubicBezTo>
                  <a:pt x="4857" y="7730"/>
                  <a:pt x="4894" y="7524"/>
                  <a:pt x="4761" y="7365"/>
                </a:cubicBezTo>
                <a:cubicBezTo>
                  <a:pt x="4670" y="7256"/>
                  <a:pt x="4525" y="7209"/>
                  <a:pt x="4396" y="7164"/>
                </a:cubicBezTo>
                <a:cubicBezTo>
                  <a:pt x="4311" y="7135"/>
                  <a:pt x="4231" y="7107"/>
                  <a:pt x="4150" y="7070"/>
                </a:cubicBezTo>
              </a:path>
              <a:path w="7537" h="10038" extrusionOk="0">
                <a:moveTo>
                  <a:pt x="4121" y="5913"/>
                </a:moveTo>
                <a:cubicBezTo>
                  <a:pt x="3778" y="5670"/>
                  <a:pt x="3464" y="5552"/>
                  <a:pt x="3032" y="5519"/>
                </a:cubicBezTo>
                <a:cubicBezTo>
                  <a:pt x="1811" y="5425"/>
                  <a:pt x="517" y="6024"/>
                  <a:pt x="121" y="7247"/>
                </a:cubicBezTo>
                <a:cubicBezTo>
                  <a:pt x="-167" y="8137"/>
                  <a:pt x="24" y="9240"/>
                  <a:pt x="874" y="9748"/>
                </a:cubicBezTo>
                <a:cubicBezTo>
                  <a:pt x="1757" y="10276"/>
                  <a:pt x="2914" y="10007"/>
                  <a:pt x="3818" y="9695"/>
                </a:cubicBezTo>
                <a:cubicBezTo>
                  <a:pt x="4821" y="9349"/>
                  <a:pt x="5849" y="8799"/>
                  <a:pt x="6547" y="7981"/>
                </a:cubicBezTo>
                <a:cubicBezTo>
                  <a:pt x="6887" y="7583"/>
                  <a:pt x="7151" y="7026"/>
                  <a:pt x="6818" y="6541"/>
                </a:cubicBezTo>
                <a:cubicBezTo>
                  <a:pt x="6504" y="6084"/>
                  <a:pt x="5870" y="5877"/>
                  <a:pt x="5362" y="5748"/>
                </a:cubicBezTo>
                <a:cubicBezTo>
                  <a:pt x="4439" y="5515"/>
                  <a:pt x="3496" y="5532"/>
                  <a:pt x="2553" y="5569"/>
                </a:cubicBezTo>
              </a:path>
            </a:pathLst>
          </a:custGeom>
          <a:noFill/>
          <a:ln w="19050" cap="rnd">
            <a:solidFill>
              <a:srgbClr val="5063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pic>
        <p:nvPicPr>
          <p:cNvPr id="88067" name="Picture 14" descr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382000" cy="657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3775" y="1854200"/>
            <a:ext cx="73850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rgbClr val="0A04EB"/>
                </a:solidFill>
                <a:latin typeface="Comic Sans MS" pitchFamily="66" charset="0"/>
              </a:rPr>
              <a:t>Bah Hmmmbug!</a:t>
            </a:r>
          </a:p>
        </p:txBody>
      </p:sp>
      <p:sp>
        <p:nvSpPr>
          <p:cNvPr id="89091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23950" y="366236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rgbClr val="0A04EB"/>
                </a:solidFill>
                <a:latin typeface="Comic Sans MS" pitchFamily="66" charset="0"/>
              </a:rPr>
              <a:t>Randohmmm Numbers…</a:t>
            </a:r>
          </a:p>
        </p:txBody>
      </p:sp>
      <p:sp>
        <p:nvSpPr>
          <p:cNvPr id="89092" name="Text Box 8"/>
          <p:cNvSpPr txBox="1">
            <a:spLocks noChangeArrowheads="1"/>
          </p:cNvSpPr>
          <p:nvPr/>
        </p:nvSpPr>
        <p:spPr bwMode="auto">
          <a:xfrm>
            <a:off x="3282950" y="2651125"/>
            <a:ext cx="2743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debugging in Hmmm...</a:t>
            </a:r>
          </a:p>
        </p:txBody>
      </p:sp>
      <p:sp>
        <p:nvSpPr>
          <p:cNvPr id="89093" name="Text Box 9"/>
          <p:cNvSpPr txBox="1">
            <a:spLocks noChangeArrowheads="1"/>
          </p:cNvSpPr>
          <p:nvPr/>
        </p:nvSpPr>
        <p:spPr bwMode="auto">
          <a:xfrm>
            <a:off x="3009900" y="4419600"/>
            <a:ext cx="3313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how computers generate "random" numbers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5297488" y="5895975"/>
            <a:ext cx="358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3200" i="1">
                <a:solidFill>
                  <a:srgbClr val="067B0E"/>
                </a:solidFill>
              </a:rPr>
              <a:t>See you there!</a:t>
            </a:r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255588" y="360363"/>
            <a:ext cx="32305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latin typeface="Comic Sans MS" pitchFamily="66" charset="0"/>
              </a:rPr>
              <a:t>This week's lab: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6"/>
          <a:stretch>
            <a:fillRect/>
          </a:stretch>
        </p:blipFill>
        <p:spPr bwMode="auto">
          <a:xfrm>
            <a:off x="152400" y="1219200"/>
            <a:ext cx="88392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5" name="Picture 9" descr="lodge04_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0"/>
          <a:stretch>
            <a:fillRect/>
          </a:stretch>
        </p:blipFill>
        <p:spPr bwMode="auto">
          <a:xfrm>
            <a:off x="152400" y="1219200"/>
            <a:ext cx="883920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0116" name="Group 2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36563" y="973138"/>
            <a:ext cx="8218487" cy="180975"/>
            <a:chOff x="295" y="1311"/>
            <a:chExt cx="5177" cy="114"/>
          </a:xfrm>
        </p:grpSpPr>
        <p:sp>
          <p:nvSpPr>
            <p:cNvPr id="90120" name="Rectangle 3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21" name="Rectangle 4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0117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6438" y="227013"/>
            <a:ext cx="77819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000"/>
              <a:t>Why Assembly Language ?</a:t>
            </a:r>
          </a:p>
        </p:txBody>
      </p:sp>
      <p:sp>
        <p:nvSpPr>
          <p:cNvPr id="90118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16313" y="1365250"/>
            <a:ext cx="5308600" cy="8223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latin typeface="Arial" pitchFamily="34" charset="0"/>
              </a:rPr>
              <a:t>It</a:t>
            </a:r>
            <a:r>
              <a:rPr lang="ja-JP" altLang="en-US">
                <a:solidFill>
                  <a:schemeClr val="bg1"/>
                </a:solidFill>
                <a:latin typeface="Arial" pitchFamily="34" charset="0"/>
              </a:rPr>
              <a:t>’</a:t>
            </a:r>
            <a:r>
              <a:rPr lang="en-US" altLang="ja-JP">
                <a:solidFill>
                  <a:schemeClr val="bg1"/>
                </a:solidFill>
                <a:latin typeface="Arial" pitchFamily="34" charset="0"/>
              </a:rPr>
              <a:t>s only the foolish who never climb  Mt. Fuji  --  or who climb it again.</a:t>
            </a:r>
            <a:endParaRPr lang="en-US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0119" name="Text Box 8"/>
          <p:cNvSpPr txBox="1">
            <a:spLocks noChangeArrowheads="1"/>
          </p:cNvSpPr>
          <p:nvPr/>
        </p:nvSpPr>
        <p:spPr bwMode="auto">
          <a:xfrm>
            <a:off x="6477000" y="6188075"/>
            <a:ext cx="2438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chemeClr val="bg1"/>
                </a:solidFill>
                <a:latin typeface="Arial" pitchFamily="34" charset="0"/>
              </a:rPr>
              <a:t>Who writes most of the assembly language used?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38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533400" y="990600"/>
            <a:ext cx="7021513" cy="180975"/>
            <a:chOff x="295" y="1311"/>
            <a:chExt cx="5177" cy="114"/>
          </a:xfrm>
        </p:grpSpPr>
        <p:sp>
          <p:nvSpPr>
            <p:cNvPr id="91164" name="Rectangle 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65" name="Rectangle 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13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3263" y="160338"/>
            <a:ext cx="66579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Exam notes</a:t>
            </a:r>
          </a:p>
        </p:txBody>
      </p:sp>
      <p:sp>
        <p:nvSpPr>
          <p:cNvPr id="91140" name="Text Box 7"/>
          <p:cNvSpPr txBox="1">
            <a:spLocks noChangeArrowheads="1"/>
          </p:cNvSpPr>
          <p:nvPr/>
        </p:nvSpPr>
        <p:spPr bwMode="auto">
          <a:xfrm>
            <a:off x="463550" y="1530350"/>
            <a:ext cx="91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wrap</a:t>
            </a:r>
          </a:p>
        </p:txBody>
      </p:sp>
      <p:sp>
        <p:nvSpPr>
          <p:cNvPr id="91141" name="Text Box 8"/>
          <p:cNvSpPr txBox="1">
            <a:spLocks noChangeArrowheads="1"/>
          </p:cNvSpPr>
          <p:nvPr/>
        </p:nvSpPr>
        <p:spPr bwMode="auto">
          <a:xfrm>
            <a:off x="1722438" y="153035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maxWrapper</a:t>
            </a:r>
          </a:p>
        </p:txBody>
      </p:sp>
      <p:sp>
        <p:nvSpPr>
          <p:cNvPr id="91142" name="Text Box 9"/>
          <p:cNvSpPr txBox="1">
            <a:spLocks noChangeArrowheads="1"/>
          </p:cNvSpPr>
          <p:nvPr/>
        </p:nvSpPr>
        <p:spPr bwMode="auto">
          <a:xfrm>
            <a:off x="4267200" y="1524000"/>
            <a:ext cx="104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A04EB"/>
                </a:solidFill>
              </a:rPr>
              <a:t>binary</a:t>
            </a:r>
          </a:p>
        </p:txBody>
      </p:sp>
      <p:sp>
        <p:nvSpPr>
          <p:cNvPr id="91143" name="Text Box 10"/>
          <p:cNvSpPr txBox="1">
            <a:spLocks noChangeArrowheads="1"/>
          </p:cNvSpPr>
          <p:nvPr/>
        </p:nvSpPr>
        <p:spPr bwMode="auto">
          <a:xfrm>
            <a:off x="5607050" y="1524000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A04EB"/>
                </a:solidFill>
              </a:rPr>
              <a:t>bugs</a:t>
            </a:r>
          </a:p>
        </p:txBody>
      </p:sp>
      <p:sp>
        <p:nvSpPr>
          <p:cNvPr id="91144" name="Text Box 11"/>
          <p:cNvSpPr txBox="1">
            <a:spLocks noChangeArrowheads="1"/>
          </p:cNvSpPr>
          <p:nvPr/>
        </p:nvSpPr>
        <p:spPr bwMode="auto">
          <a:xfrm>
            <a:off x="6856413" y="1530350"/>
            <a:ext cx="1465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countSL</a:t>
            </a:r>
          </a:p>
        </p:txBody>
      </p:sp>
      <p:grpSp>
        <p:nvGrpSpPr>
          <p:cNvPr id="91145" name="Group 12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8054975" y="322263"/>
            <a:ext cx="676275" cy="846137"/>
            <a:chOff x="2928" y="1051"/>
            <a:chExt cx="840" cy="957"/>
          </a:xfrm>
        </p:grpSpPr>
        <p:sp>
          <p:nvSpPr>
            <p:cNvPr id="91151" name="Freeform 13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Oval 1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3" name="Oval 1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4" name="Oval 1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5" name="Oval 1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6" name="Oval 1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7" name="Oval 19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8" name="Oval 2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9" name="AutoShape 2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60" name="Freeform 22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61" name="Freeform 23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62" name="Freeform 24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63" name="Freeform 25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1146" name="Picture 36" descr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770438"/>
            <a:ext cx="4800600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7" name="Picture 37" descr="Picture 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6172200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8" name="Text Box 38"/>
          <p:cNvSpPr txBox="1">
            <a:spLocks noChangeArrowheads="1"/>
          </p:cNvSpPr>
          <p:nvPr/>
        </p:nvSpPr>
        <p:spPr bwMode="auto">
          <a:xfrm>
            <a:off x="647700" y="5140325"/>
            <a:ext cx="30083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/>
              <a:t>Do not share these solutions outside of Fall '09 CS 5.</a:t>
            </a:r>
          </a:p>
        </p:txBody>
      </p:sp>
      <p:sp>
        <p:nvSpPr>
          <p:cNvPr id="91149" name="Rectangle 28"/>
          <p:cNvSpPr>
            <a:spLocks noChangeArrowheads="1"/>
          </p:cNvSpPr>
          <p:nvPr/>
        </p:nvSpPr>
        <p:spPr bwMode="auto">
          <a:xfrm>
            <a:off x="6705600" y="1981200"/>
            <a:ext cx="381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91150" name="Straight Arrow Connector 30"/>
          <p:cNvCxnSpPr>
            <a:cxnSpLocks noChangeShapeType="1"/>
          </p:cNvCxnSpPr>
          <p:nvPr/>
        </p:nvCxnSpPr>
        <p:spPr bwMode="auto">
          <a:xfrm rot="5400000">
            <a:off x="6286501" y="3314700"/>
            <a:ext cx="25146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24850" cy="308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2"/>
          <p:cNvPicPr>
            <a:picLocks noChangeAspect="1" noChangeArrowheads="1"/>
          </p:cNvPicPr>
          <p:nvPr/>
        </p:nvPicPr>
        <p:blipFill>
          <a:blip r:embed="rId3">
            <a:lum bright="2000" contrast="-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57600"/>
            <a:ext cx="5715000" cy="2895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Box 1"/>
          <p:cNvSpPr txBox="1">
            <a:spLocks noChangeArrowheads="1"/>
          </p:cNvSpPr>
          <p:nvPr/>
        </p:nvSpPr>
        <p:spPr bwMode="auto">
          <a:xfrm>
            <a:off x="2133600" y="1447800"/>
            <a:ext cx="1828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/>
              <a:t>Jotto</a:t>
            </a:r>
          </a:p>
          <a:p>
            <a:r>
              <a:rPr lang="en-US"/>
              <a:t>Exams</a:t>
            </a:r>
          </a:p>
          <a:p>
            <a:r>
              <a:rPr lang="en-US"/>
              <a:t>Mt. Fuji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914400" y="838200"/>
          <a:ext cx="7793038" cy="532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5" name="Bitmap Image" r:id="rId7" imgW="7790476" imgH="5323810" progId="Paint.Picture">
                  <p:embed/>
                </p:oleObj>
              </mc:Choice>
              <mc:Fallback>
                <p:oleObj name="Bitmap Image" r:id="rId7" imgW="7790476" imgH="532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838200"/>
                        <a:ext cx="7793038" cy="532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7684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14475" y="6138863"/>
            <a:ext cx="129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ja-JP" altLang="en-US" sz="1400" smtClean="0">
                <a:solidFill>
                  <a:srgbClr val="1002CE"/>
                </a:solidFill>
                <a:latin typeface="Cambria" pitchFamily="18" charset="0"/>
              </a:rPr>
              <a:t>“</a:t>
            </a:r>
            <a:r>
              <a:rPr lang="en-US" altLang="ja-JP" sz="1400" smtClean="0">
                <a:solidFill>
                  <a:srgbClr val="1002CE"/>
                </a:solidFill>
                <a:latin typeface="Cambria" pitchFamily="18" charset="0"/>
              </a:rPr>
              <a:t>carry-out</a:t>
            </a:r>
            <a:r>
              <a:rPr lang="ja-JP" altLang="en-US" sz="1400" smtClean="0">
                <a:solidFill>
                  <a:srgbClr val="1002CE"/>
                </a:solidFill>
                <a:latin typeface="Cambria" pitchFamily="18" charset="0"/>
              </a:rPr>
              <a:t>”</a:t>
            </a:r>
            <a:r>
              <a:rPr lang="en-US" altLang="ja-JP" sz="1400" smtClean="0">
                <a:solidFill>
                  <a:srgbClr val="1002CE"/>
                </a:solidFill>
                <a:latin typeface="Cambria" pitchFamily="18" charset="0"/>
              </a:rPr>
              <a:t>, not </a:t>
            </a:r>
            <a:r>
              <a:rPr lang="ja-JP" altLang="en-US" sz="1400" smtClean="0">
                <a:solidFill>
                  <a:srgbClr val="1002CE"/>
                </a:solidFill>
                <a:latin typeface="Cambria" pitchFamily="18" charset="0"/>
              </a:rPr>
              <a:t>“</a:t>
            </a:r>
            <a:r>
              <a:rPr lang="en-US" altLang="ja-JP" sz="1400" smtClean="0">
                <a:solidFill>
                  <a:srgbClr val="1002CE"/>
                </a:solidFill>
                <a:latin typeface="Cambria" pitchFamily="18" charset="0"/>
              </a:rPr>
              <a:t>c-zero</a:t>
            </a:r>
            <a:r>
              <a:rPr lang="ja-JP" altLang="en-US" sz="1400" smtClean="0">
                <a:solidFill>
                  <a:srgbClr val="1002CE"/>
                </a:solidFill>
                <a:latin typeface="Cambria" pitchFamily="18" charset="0"/>
              </a:rPr>
              <a:t>”</a:t>
            </a:r>
            <a:endParaRPr lang="en-US" sz="1400" smtClean="0">
              <a:solidFill>
                <a:srgbClr val="1002CE"/>
              </a:solidFill>
              <a:latin typeface="Cambria" pitchFamily="18" charset="0"/>
            </a:endParaRPr>
          </a:p>
        </p:txBody>
      </p:sp>
      <p:sp>
        <p:nvSpPr>
          <p:cNvPr id="9676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16113" y="152400"/>
            <a:ext cx="52101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A  4-bit carry-</a:t>
            </a:r>
            <a:r>
              <a:rPr lang="en-US" dirty="0" err="1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lookahead</a:t>
            </a:r>
            <a:r>
              <a:rPr lang="en-US" dirty="0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 adder circuit</a:t>
            </a:r>
          </a:p>
        </p:txBody>
      </p:sp>
      <p:sp>
        <p:nvSpPr>
          <p:cNvPr id="967686" name="Text Box 6"/>
          <p:cNvSpPr txBox="1">
            <a:spLocks noChangeArrowheads="1"/>
          </p:cNvSpPr>
          <p:nvPr/>
        </p:nvSpPr>
        <p:spPr bwMode="auto">
          <a:xfrm>
            <a:off x="265113" y="2611438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1002CE"/>
                </a:solidFill>
                <a:latin typeface="Cambria" pitchFamily="18" charset="0"/>
                <a:ea typeface="ＭＳ Ｐゴシック" charset="0"/>
              </a:rPr>
              <a:t>Sum bits</a:t>
            </a:r>
          </a:p>
        </p:txBody>
      </p:sp>
      <p:sp>
        <p:nvSpPr>
          <p:cNvPr id="967687" name="Line 7"/>
          <p:cNvSpPr>
            <a:spLocks noChangeShapeType="1"/>
          </p:cNvSpPr>
          <p:nvPr/>
        </p:nvSpPr>
        <p:spPr bwMode="auto">
          <a:xfrm>
            <a:off x="1676400" y="2819400"/>
            <a:ext cx="1295400" cy="0"/>
          </a:xfrm>
          <a:prstGeom prst="line">
            <a:avLst/>
          </a:prstGeom>
          <a:noFill/>
          <a:ln w="19050">
            <a:solidFill>
              <a:srgbClr val="1002CE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967689" name="Text Box 9"/>
          <p:cNvSpPr txBox="1">
            <a:spLocks noChangeArrowheads="1"/>
          </p:cNvSpPr>
          <p:nvPr/>
        </p:nvSpPr>
        <p:spPr bwMode="auto">
          <a:xfrm>
            <a:off x="6904038" y="6289675"/>
            <a:ext cx="2074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1002CE"/>
                </a:solidFill>
                <a:latin typeface="Cambria" pitchFamily="18" charset="0"/>
                <a:ea typeface="ＭＳ Ｐゴシック" charset="0"/>
              </a:rPr>
              <a:t>Carry bits</a:t>
            </a:r>
          </a:p>
        </p:txBody>
      </p:sp>
      <p:sp>
        <p:nvSpPr>
          <p:cNvPr id="967690" name="Line 10"/>
          <p:cNvSpPr>
            <a:spLocks noChangeShapeType="1"/>
          </p:cNvSpPr>
          <p:nvPr/>
        </p:nvSpPr>
        <p:spPr bwMode="auto">
          <a:xfrm flipV="1">
            <a:off x="7737475" y="4627563"/>
            <a:ext cx="771525" cy="1666875"/>
          </a:xfrm>
          <a:prstGeom prst="line">
            <a:avLst/>
          </a:prstGeom>
          <a:noFill/>
          <a:ln w="19050">
            <a:solidFill>
              <a:srgbClr val="1002CE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967691" name="Line 11"/>
          <p:cNvSpPr>
            <a:spLocks noChangeShapeType="1"/>
          </p:cNvSpPr>
          <p:nvPr/>
        </p:nvSpPr>
        <p:spPr bwMode="auto">
          <a:xfrm flipH="1" flipV="1">
            <a:off x="6018213" y="6280150"/>
            <a:ext cx="1109662" cy="198438"/>
          </a:xfrm>
          <a:prstGeom prst="line">
            <a:avLst/>
          </a:prstGeom>
          <a:noFill/>
          <a:ln w="19050">
            <a:solidFill>
              <a:srgbClr val="1002CE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967693" name="Rectangle 13"/>
          <p:cNvSpPr>
            <a:spLocks noChangeArrowheads="1"/>
          </p:cNvSpPr>
          <p:nvPr/>
        </p:nvSpPr>
        <p:spPr bwMode="auto">
          <a:xfrm>
            <a:off x="7941469" y="3955547"/>
            <a:ext cx="105648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400" dirty="0">
                <a:solidFill>
                  <a:srgbClr val="1002CE"/>
                </a:solidFill>
                <a:latin typeface="Cambria" pitchFamily="18" charset="0"/>
                <a:ea typeface="ＭＳ Ｐゴシック" charset="0"/>
              </a:rPr>
              <a:t>carry-in</a:t>
            </a:r>
          </a:p>
        </p:txBody>
      </p:sp>
      <p:sp>
        <p:nvSpPr>
          <p:cNvPr id="967694" name="Rectangle 14"/>
          <p:cNvSpPr>
            <a:spLocks noChangeArrowheads="1"/>
          </p:cNvSpPr>
          <p:nvPr/>
        </p:nvSpPr>
        <p:spPr bwMode="auto">
          <a:xfrm>
            <a:off x="3119438" y="2614613"/>
            <a:ext cx="3873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1002CE"/>
                </a:solidFill>
                <a:latin typeface="Comic Sans MS" charset="0"/>
                <a:ea typeface="ＭＳ Ｐゴシック" charset="0"/>
              </a:rPr>
              <a:t>xor</a:t>
            </a:r>
          </a:p>
        </p:txBody>
      </p:sp>
      <p:sp>
        <p:nvSpPr>
          <p:cNvPr id="967695" name="Rectangle 15"/>
          <p:cNvSpPr>
            <a:spLocks noChangeArrowheads="1"/>
          </p:cNvSpPr>
          <p:nvPr/>
        </p:nvSpPr>
        <p:spPr bwMode="auto">
          <a:xfrm>
            <a:off x="2851150" y="1576388"/>
            <a:ext cx="3873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1002CE"/>
                </a:solidFill>
                <a:latin typeface="Comic Sans MS" charset="0"/>
                <a:ea typeface="ＭＳ Ｐゴシック" charset="0"/>
              </a:rPr>
              <a:t>xor</a:t>
            </a:r>
          </a:p>
        </p:txBody>
      </p:sp>
      <p:sp>
        <p:nvSpPr>
          <p:cNvPr id="967696" name="Rectangle 16"/>
          <p:cNvSpPr>
            <a:spLocks noChangeArrowheads="1"/>
          </p:cNvSpPr>
          <p:nvPr/>
        </p:nvSpPr>
        <p:spPr bwMode="auto">
          <a:xfrm>
            <a:off x="4781550" y="1593850"/>
            <a:ext cx="3873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1002CE"/>
                </a:solidFill>
                <a:latin typeface="Comic Sans MS" charset="0"/>
                <a:ea typeface="ＭＳ Ｐゴシック" charset="0"/>
              </a:rPr>
              <a:t>xor</a:t>
            </a:r>
          </a:p>
        </p:txBody>
      </p:sp>
      <p:sp>
        <p:nvSpPr>
          <p:cNvPr id="967697" name="Rectangle 17"/>
          <p:cNvSpPr>
            <a:spLocks noChangeArrowheads="1"/>
          </p:cNvSpPr>
          <p:nvPr/>
        </p:nvSpPr>
        <p:spPr bwMode="auto">
          <a:xfrm>
            <a:off x="6116638" y="1595438"/>
            <a:ext cx="3873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1002CE"/>
                </a:solidFill>
                <a:latin typeface="Comic Sans MS" charset="0"/>
                <a:ea typeface="ＭＳ Ｐゴシック" charset="0"/>
              </a:rPr>
              <a:t>xor</a:t>
            </a:r>
          </a:p>
        </p:txBody>
      </p:sp>
      <p:sp>
        <p:nvSpPr>
          <p:cNvPr id="967698" name="Rectangle 18"/>
          <p:cNvSpPr>
            <a:spLocks noChangeArrowheads="1"/>
          </p:cNvSpPr>
          <p:nvPr/>
        </p:nvSpPr>
        <p:spPr bwMode="auto">
          <a:xfrm>
            <a:off x="7459663" y="1597025"/>
            <a:ext cx="3873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1002CE"/>
                </a:solidFill>
                <a:latin typeface="Comic Sans MS" charset="0"/>
                <a:ea typeface="ＭＳ Ｐゴシック" charset="0"/>
              </a:rPr>
              <a:t>xor</a:t>
            </a:r>
          </a:p>
        </p:txBody>
      </p:sp>
      <p:sp>
        <p:nvSpPr>
          <p:cNvPr id="967699" name="Rectangle 19"/>
          <p:cNvSpPr>
            <a:spLocks noChangeArrowheads="1"/>
          </p:cNvSpPr>
          <p:nvPr/>
        </p:nvSpPr>
        <p:spPr bwMode="auto">
          <a:xfrm>
            <a:off x="7731125" y="2598738"/>
            <a:ext cx="3873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1002CE"/>
                </a:solidFill>
                <a:latin typeface="Comic Sans MS" charset="0"/>
                <a:ea typeface="ＭＳ Ｐゴシック" charset="0"/>
              </a:rPr>
              <a:t>xor</a:t>
            </a:r>
          </a:p>
        </p:txBody>
      </p:sp>
      <p:sp>
        <p:nvSpPr>
          <p:cNvPr id="967700" name="Rectangle 20"/>
          <p:cNvSpPr>
            <a:spLocks noChangeArrowheads="1"/>
          </p:cNvSpPr>
          <p:nvPr/>
        </p:nvSpPr>
        <p:spPr bwMode="auto">
          <a:xfrm>
            <a:off x="6399213" y="2592388"/>
            <a:ext cx="3873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1002CE"/>
                </a:solidFill>
                <a:latin typeface="Comic Sans MS" charset="0"/>
                <a:ea typeface="ＭＳ Ｐゴシック" charset="0"/>
              </a:rPr>
              <a:t>xor</a:t>
            </a:r>
          </a:p>
        </p:txBody>
      </p:sp>
      <p:sp>
        <p:nvSpPr>
          <p:cNvPr id="967701" name="Rectangle 21"/>
          <p:cNvSpPr>
            <a:spLocks noChangeArrowheads="1"/>
          </p:cNvSpPr>
          <p:nvPr/>
        </p:nvSpPr>
        <p:spPr bwMode="auto">
          <a:xfrm>
            <a:off x="5059363" y="2593975"/>
            <a:ext cx="3873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1002CE"/>
                </a:solidFill>
                <a:latin typeface="Comic Sans MS" charset="0"/>
                <a:ea typeface="ＭＳ Ｐゴシック" charset="0"/>
              </a:rPr>
              <a:t>xor</a:t>
            </a:r>
          </a:p>
        </p:txBody>
      </p:sp>
      <p:sp>
        <p:nvSpPr>
          <p:cNvPr id="20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20975074">
            <a:off x="203280" y="930257"/>
            <a:ext cx="192873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200" dirty="0" smtClean="0">
                <a:solidFill>
                  <a:srgbClr val="0A04EB"/>
                </a:solidFill>
                <a:latin typeface="Cambria" pitchFamily="18" charset="0"/>
                <a:ea typeface="ＭＳ Ｐゴシック" charset="0"/>
              </a:rPr>
              <a:t>Details!</a:t>
            </a:r>
            <a:endParaRPr lang="en-US" sz="4200" dirty="0">
              <a:solidFill>
                <a:srgbClr val="0A04EB"/>
              </a:solidFill>
              <a:latin typeface="Cambria" pitchFamily="18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35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10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581025" y="1011238"/>
            <a:ext cx="8096250" cy="138112"/>
            <a:chOff x="295" y="1311"/>
            <a:chExt cx="5177" cy="114"/>
          </a:xfrm>
        </p:grpSpPr>
        <p:sp>
          <p:nvSpPr>
            <p:cNvPr id="94222" name="Rectangle 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3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4211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28800" y="228600"/>
            <a:ext cx="58197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/>
              <a:t>Inside gates: Transistors</a:t>
            </a:r>
          </a:p>
        </p:txBody>
      </p:sp>
      <p:pic>
        <p:nvPicPr>
          <p:cNvPr id="94212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29432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Text Box 7"/>
          <p:cNvSpPr txBox="1">
            <a:spLocks noChangeArrowheads="1"/>
          </p:cNvSpPr>
          <p:nvPr/>
        </p:nvSpPr>
        <p:spPr bwMode="auto">
          <a:xfrm>
            <a:off x="4191000" y="17526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1947: Bell Labs</a:t>
            </a:r>
          </a:p>
        </p:txBody>
      </p:sp>
      <p:sp>
        <p:nvSpPr>
          <p:cNvPr id="94214" name="Text Box 8"/>
          <p:cNvSpPr txBox="1">
            <a:spLocks noChangeArrowheads="1"/>
          </p:cNvSpPr>
          <p:nvPr/>
        </p:nvSpPr>
        <p:spPr bwMode="auto">
          <a:xfrm>
            <a:off x="4572000" y="2286000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seeking cheaper, smaller amplifiers for phone lines </a:t>
            </a:r>
          </a:p>
        </p:txBody>
      </p:sp>
      <p:sp>
        <p:nvSpPr>
          <p:cNvPr id="94215" name="Text Box 9"/>
          <p:cNvSpPr txBox="1">
            <a:spLocks noChangeArrowheads="1"/>
          </p:cNvSpPr>
          <p:nvPr/>
        </p:nvSpPr>
        <p:spPr bwMode="auto">
          <a:xfrm>
            <a:off x="4572000" y="2895600"/>
            <a:ext cx="365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team of scientists: </a:t>
            </a:r>
            <a:r>
              <a:rPr lang="en-US" sz="1800">
                <a:solidFill>
                  <a:srgbClr val="000000"/>
                </a:solidFill>
              </a:rPr>
              <a:t>Walter Brattain</a:t>
            </a:r>
            <a:r>
              <a:rPr lang="en-US" sz="1800"/>
              <a:t>, William Shockley, and </a:t>
            </a:r>
            <a:r>
              <a:rPr lang="en-US" sz="1800">
                <a:solidFill>
                  <a:srgbClr val="000000"/>
                </a:solidFill>
              </a:rPr>
              <a:t>John Bardeen</a:t>
            </a:r>
            <a:r>
              <a:rPr lang="en-US" sz="1800"/>
              <a:t> </a:t>
            </a:r>
          </a:p>
        </p:txBody>
      </p:sp>
      <p:sp>
        <p:nvSpPr>
          <p:cNvPr id="94216" name="Text Box 10"/>
          <p:cNvSpPr txBox="1">
            <a:spLocks noChangeArrowheads="1"/>
          </p:cNvSpPr>
          <p:nvPr/>
        </p:nvSpPr>
        <p:spPr bwMode="auto">
          <a:xfrm>
            <a:off x="4191000" y="3657600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1948: junction transistor</a:t>
            </a:r>
          </a:p>
        </p:txBody>
      </p:sp>
      <p:sp>
        <p:nvSpPr>
          <p:cNvPr id="94217" name="Text Box 11"/>
          <p:cNvSpPr txBox="1">
            <a:spLocks noChangeArrowheads="1"/>
          </p:cNvSpPr>
          <p:nvPr/>
        </p:nvSpPr>
        <p:spPr bwMode="auto">
          <a:xfrm>
            <a:off x="4191000" y="457200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1956: Shockley semiconductor</a:t>
            </a:r>
          </a:p>
        </p:txBody>
      </p:sp>
      <p:sp>
        <p:nvSpPr>
          <p:cNvPr id="94218" name="Text Box 12"/>
          <p:cNvSpPr txBox="1">
            <a:spLocks noChangeArrowheads="1"/>
          </p:cNvSpPr>
          <p:nvPr/>
        </p:nvSpPr>
        <p:spPr bwMode="auto">
          <a:xfrm>
            <a:off x="4191000" y="518160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1957: Fairchild semiconductor</a:t>
            </a:r>
          </a:p>
        </p:txBody>
      </p:sp>
      <p:sp>
        <p:nvSpPr>
          <p:cNvPr id="94219" name="Rectangle 13"/>
          <p:cNvSpPr>
            <a:spLocks noChangeArrowheads="1"/>
          </p:cNvSpPr>
          <p:nvPr/>
        </p:nvSpPr>
        <p:spPr bwMode="auto">
          <a:xfrm>
            <a:off x="4572000" y="4114800"/>
            <a:ext cx="3657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much more robust, solid state</a:t>
            </a:r>
          </a:p>
        </p:txBody>
      </p:sp>
      <p:sp>
        <p:nvSpPr>
          <p:cNvPr id="94220" name="Rectangle 14"/>
          <p:cNvSpPr>
            <a:spLocks noChangeArrowheads="1"/>
          </p:cNvSpPr>
          <p:nvPr/>
        </p:nvSpPr>
        <p:spPr bwMode="auto">
          <a:xfrm>
            <a:off x="4572000" y="5576888"/>
            <a:ext cx="365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the "traitorous eight" - ICs</a:t>
            </a:r>
          </a:p>
        </p:txBody>
      </p:sp>
      <p:sp>
        <p:nvSpPr>
          <p:cNvPr id="94221" name="Text Box 15"/>
          <p:cNvSpPr txBox="1">
            <a:spLocks noChangeArrowheads="1"/>
          </p:cNvSpPr>
          <p:nvPr/>
        </p:nvSpPr>
        <p:spPr bwMode="auto">
          <a:xfrm>
            <a:off x="1155700" y="1270000"/>
            <a:ext cx="2743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Comic Sans MS" pitchFamily="66" charset="0"/>
              </a:rPr>
              <a:t>point contact transistor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95235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1688" y="321786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rgbClr val="0A04EB"/>
                </a:solidFill>
                <a:latin typeface="Comic Sans MS" pitchFamily="66" charset="0"/>
              </a:rPr>
              <a:t>Have a relaxing fall break !</a:t>
            </a:r>
          </a:p>
        </p:txBody>
      </p:sp>
      <p:sp>
        <p:nvSpPr>
          <p:cNvPr id="95236" name="Text Box 7"/>
          <p:cNvSpPr txBox="1">
            <a:spLocks noChangeArrowheads="1"/>
          </p:cNvSpPr>
          <p:nvPr/>
        </p:nvSpPr>
        <p:spPr bwMode="auto">
          <a:xfrm>
            <a:off x="309563" y="706438"/>
            <a:ext cx="2971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/>
              <a:t>drop your feedback into the box…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58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68313" y="1066800"/>
            <a:ext cx="8218487" cy="180975"/>
            <a:chOff x="295" y="1311"/>
            <a:chExt cx="5177" cy="114"/>
          </a:xfrm>
        </p:grpSpPr>
        <p:sp>
          <p:nvSpPr>
            <p:cNvPr id="96280" name="Rectangle 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81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625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96260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3925" y="21431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Demo &amp; HW</a:t>
            </a:r>
          </a:p>
        </p:txBody>
      </p:sp>
      <p:sp>
        <p:nvSpPr>
          <p:cNvPr id="96261" name="Text Box 10"/>
          <p:cNvSpPr txBox="1">
            <a:spLocks noChangeArrowheads="1"/>
          </p:cNvSpPr>
          <p:nvPr/>
        </p:nvSpPr>
        <p:spPr bwMode="auto">
          <a:xfrm>
            <a:off x="454025" y="16256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hw6pr1.py</a:t>
            </a:r>
          </a:p>
        </p:txBody>
      </p:sp>
      <p:sp>
        <p:nvSpPr>
          <p:cNvPr id="96262" name="Text Box 11"/>
          <p:cNvSpPr txBox="1">
            <a:spLocks noChangeArrowheads="1"/>
          </p:cNvSpPr>
          <p:nvPr/>
        </p:nvSpPr>
        <p:spPr bwMode="auto">
          <a:xfrm>
            <a:off x="454025" y="264795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hw6pr2.py</a:t>
            </a:r>
          </a:p>
        </p:txBody>
      </p:sp>
      <p:sp>
        <p:nvSpPr>
          <p:cNvPr id="96263" name="Text Box 12"/>
          <p:cNvSpPr txBox="1">
            <a:spLocks noChangeArrowheads="1"/>
          </p:cNvSpPr>
          <p:nvPr/>
        </p:nvSpPr>
        <p:spPr bwMode="auto">
          <a:xfrm>
            <a:off x="454025" y="36703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hw6pr3.py</a:t>
            </a:r>
          </a:p>
        </p:txBody>
      </p:sp>
      <p:sp>
        <p:nvSpPr>
          <p:cNvPr id="96264" name="Text Box 13"/>
          <p:cNvSpPr txBox="1">
            <a:spLocks noChangeArrowheads="1"/>
          </p:cNvSpPr>
          <p:nvPr/>
        </p:nvSpPr>
        <p:spPr bwMode="auto">
          <a:xfrm>
            <a:off x="454025" y="484505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hw6pr4.py</a:t>
            </a:r>
          </a:p>
        </p:txBody>
      </p:sp>
      <p:sp>
        <p:nvSpPr>
          <p:cNvPr id="96265" name="Text Box 14"/>
          <p:cNvSpPr txBox="1">
            <a:spLocks noChangeArrowheads="1"/>
          </p:cNvSpPr>
          <p:nvPr/>
        </p:nvSpPr>
        <p:spPr bwMode="auto">
          <a:xfrm>
            <a:off x="454025" y="5943600"/>
            <a:ext cx="2060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problem 5</a:t>
            </a:r>
          </a:p>
        </p:txBody>
      </p:sp>
      <p:sp>
        <p:nvSpPr>
          <p:cNvPr id="96266" name="Text Box 15"/>
          <p:cNvSpPr txBox="1">
            <a:spLocks noChangeArrowheads="1"/>
          </p:cNvSpPr>
          <p:nvPr/>
        </p:nvSpPr>
        <p:spPr bwMode="auto">
          <a:xfrm>
            <a:off x="2479675" y="1657350"/>
            <a:ext cx="2455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Arial" pitchFamily="34" charset="0"/>
              </a:rPr>
              <a:t>Countdown</a:t>
            </a:r>
            <a:endParaRPr lang="en-US" sz="3600" b="1"/>
          </a:p>
        </p:txBody>
      </p:sp>
      <p:sp>
        <p:nvSpPr>
          <p:cNvPr id="96267" name="Text Box 16"/>
          <p:cNvSpPr txBox="1">
            <a:spLocks noChangeArrowheads="1"/>
          </p:cNvSpPr>
          <p:nvPr/>
        </p:nvSpPr>
        <p:spPr bwMode="auto">
          <a:xfrm>
            <a:off x="5334000" y="1682750"/>
            <a:ext cx="342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start from the "count-up" example</a:t>
            </a:r>
          </a:p>
        </p:txBody>
      </p:sp>
      <p:sp>
        <p:nvSpPr>
          <p:cNvPr id="96268" name="Text Box 17"/>
          <p:cNvSpPr txBox="1">
            <a:spLocks noChangeArrowheads="1"/>
          </p:cNvSpPr>
          <p:nvPr/>
        </p:nvSpPr>
        <p:spPr bwMode="auto">
          <a:xfrm>
            <a:off x="2479675" y="2667000"/>
            <a:ext cx="2455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Arial" pitchFamily="34" charset="0"/>
              </a:rPr>
              <a:t>Hmmm power!</a:t>
            </a:r>
            <a:endParaRPr lang="en-US" sz="3600" b="1"/>
          </a:p>
        </p:txBody>
      </p:sp>
      <p:sp>
        <p:nvSpPr>
          <p:cNvPr id="96269" name="Text Box 18"/>
          <p:cNvSpPr txBox="1">
            <a:spLocks noChangeArrowheads="1"/>
          </p:cNvSpPr>
          <p:nvPr/>
        </p:nvSpPr>
        <p:spPr bwMode="auto">
          <a:xfrm>
            <a:off x="2479675" y="3581400"/>
            <a:ext cx="2455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Arial" pitchFamily="34" charset="0"/>
              </a:rPr>
              <a:t>Fibonacci</a:t>
            </a:r>
            <a:endParaRPr lang="en-US" sz="3600" b="1"/>
          </a:p>
        </p:txBody>
      </p:sp>
      <p:sp>
        <p:nvSpPr>
          <p:cNvPr id="96270" name="Text Box 19"/>
          <p:cNvSpPr txBox="1">
            <a:spLocks noChangeArrowheads="1"/>
          </p:cNvSpPr>
          <p:nvPr/>
        </p:nvSpPr>
        <p:spPr bwMode="auto">
          <a:xfrm>
            <a:off x="2260600" y="3954463"/>
            <a:ext cx="289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1, 1, 2, 3, 5, 8, …</a:t>
            </a:r>
            <a:endParaRPr lang="en-US" sz="1800"/>
          </a:p>
        </p:txBody>
      </p:sp>
      <p:sp>
        <p:nvSpPr>
          <p:cNvPr id="96271" name="Text Box 20"/>
          <p:cNvSpPr txBox="1">
            <a:spLocks noChangeArrowheads="1"/>
          </p:cNvSpPr>
          <p:nvPr/>
        </p:nvSpPr>
        <p:spPr bwMode="auto">
          <a:xfrm>
            <a:off x="2260600" y="48847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Arial" pitchFamily="34" charset="0"/>
              </a:rPr>
              <a:t>Recursive power</a:t>
            </a:r>
            <a:endParaRPr lang="en-US" sz="3600" b="1"/>
          </a:p>
        </p:txBody>
      </p:sp>
      <p:sp>
        <p:nvSpPr>
          <p:cNvPr id="96272" name="Text Box 21"/>
          <p:cNvSpPr txBox="1">
            <a:spLocks noChangeArrowheads="1"/>
          </p:cNvSpPr>
          <p:nvPr/>
        </p:nvSpPr>
        <p:spPr bwMode="auto">
          <a:xfrm>
            <a:off x="2260600" y="59436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Arial" pitchFamily="34" charset="0"/>
              </a:rPr>
              <a:t>Towers of Hanoi</a:t>
            </a:r>
            <a:endParaRPr lang="en-US" sz="3600" b="1"/>
          </a:p>
        </p:txBody>
      </p:sp>
      <p:sp>
        <p:nvSpPr>
          <p:cNvPr id="96273" name="Text Box 22"/>
          <p:cNvSpPr txBox="1">
            <a:spLocks noChangeArrowheads="1"/>
          </p:cNvSpPr>
          <p:nvPr/>
        </p:nvSpPr>
        <p:spPr bwMode="auto">
          <a:xfrm>
            <a:off x="5334000" y="2681288"/>
            <a:ext cx="3429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start from the factorial example</a:t>
            </a:r>
          </a:p>
        </p:txBody>
      </p:sp>
      <p:sp>
        <p:nvSpPr>
          <p:cNvPr id="96274" name="Text Box 23"/>
          <p:cNvSpPr txBox="1">
            <a:spLocks noChangeArrowheads="1"/>
          </p:cNvSpPr>
          <p:nvPr/>
        </p:nvSpPr>
        <p:spPr bwMode="auto">
          <a:xfrm>
            <a:off x="5334000" y="3900488"/>
            <a:ext cx="3429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start from the factorial example</a:t>
            </a:r>
          </a:p>
        </p:txBody>
      </p:sp>
      <p:sp>
        <p:nvSpPr>
          <p:cNvPr id="96275" name="Text Box 24"/>
          <p:cNvSpPr txBox="1">
            <a:spLocks noChangeArrowheads="1"/>
          </p:cNvSpPr>
          <p:nvPr/>
        </p:nvSpPr>
        <p:spPr bwMode="auto">
          <a:xfrm>
            <a:off x="5334000" y="4800600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start from the </a:t>
            </a:r>
            <a:r>
              <a:rPr lang="en-US" sz="1800" b="1" i="1"/>
              <a:t>recursive </a:t>
            </a:r>
            <a:r>
              <a:rPr lang="en-US" sz="1800"/>
              <a:t>factorial example - next time</a:t>
            </a:r>
          </a:p>
        </p:txBody>
      </p:sp>
      <p:sp>
        <p:nvSpPr>
          <p:cNvPr id="96276" name="Text Box 25"/>
          <p:cNvSpPr txBox="1">
            <a:spLocks noChangeArrowheads="1"/>
          </p:cNvSpPr>
          <p:nvPr/>
        </p:nvSpPr>
        <p:spPr bwMode="auto">
          <a:xfrm>
            <a:off x="5334000" y="5835650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start from the </a:t>
            </a:r>
            <a:r>
              <a:rPr lang="en-US" sz="1800" b="1" i="1"/>
              <a:t>recursive </a:t>
            </a:r>
            <a:r>
              <a:rPr lang="en-US" sz="1800"/>
              <a:t>factorial example - next time</a:t>
            </a:r>
          </a:p>
        </p:txBody>
      </p:sp>
      <p:sp>
        <p:nvSpPr>
          <p:cNvPr id="96277" name="Line 26"/>
          <p:cNvSpPr>
            <a:spLocks noChangeShapeType="1"/>
          </p:cNvSpPr>
          <p:nvPr/>
        </p:nvSpPr>
        <p:spPr bwMode="auto">
          <a:xfrm>
            <a:off x="152400" y="4559300"/>
            <a:ext cx="8582025" cy="0"/>
          </a:xfrm>
          <a:prstGeom prst="line">
            <a:avLst/>
          </a:prstGeom>
          <a:noFill/>
          <a:ln w="1905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6278" name="Text Box 27"/>
          <p:cNvSpPr txBox="1">
            <a:spLocks noChangeArrowheads="1"/>
          </p:cNvSpPr>
          <p:nvPr/>
        </p:nvSpPr>
        <p:spPr bwMode="auto">
          <a:xfrm>
            <a:off x="93663" y="4294188"/>
            <a:ext cx="137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067B0E"/>
                </a:solidFill>
              </a:rPr>
              <a:t>this time</a:t>
            </a:r>
          </a:p>
        </p:txBody>
      </p:sp>
      <p:sp>
        <p:nvSpPr>
          <p:cNvPr id="96279" name="Text Box 28"/>
          <p:cNvSpPr txBox="1">
            <a:spLocks noChangeArrowheads="1"/>
          </p:cNvSpPr>
          <p:nvPr/>
        </p:nvSpPr>
        <p:spPr bwMode="auto">
          <a:xfrm>
            <a:off x="92075" y="4578350"/>
            <a:ext cx="137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b="1">
                <a:solidFill>
                  <a:srgbClr val="067B0E"/>
                </a:solidFill>
              </a:rPr>
              <a:t>next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97283" name="Text Box 7"/>
          <p:cNvSpPr txBox="1">
            <a:spLocks noChangeArrowheads="1"/>
          </p:cNvSpPr>
          <p:nvPr/>
        </p:nvSpPr>
        <p:spPr bwMode="auto">
          <a:xfrm>
            <a:off x="5791200" y="685800"/>
            <a:ext cx="2819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A04EB"/>
                </a:solidFill>
              </a:rPr>
              <a:t>Assess these HW problems:</a:t>
            </a:r>
          </a:p>
        </p:txBody>
      </p:sp>
      <p:sp>
        <p:nvSpPr>
          <p:cNvPr id="97284" name="Text Box 8"/>
          <p:cNvSpPr txBox="1">
            <a:spLocks noChangeArrowheads="1"/>
          </p:cNvSpPr>
          <p:nvPr/>
        </p:nvSpPr>
        <p:spPr bwMode="auto">
          <a:xfrm>
            <a:off x="204788" y="1420813"/>
            <a:ext cx="236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A04EB"/>
                </a:solidFill>
              </a:rPr>
              <a:t>How is the class's pace?</a:t>
            </a:r>
          </a:p>
        </p:txBody>
      </p:sp>
      <p:sp>
        <p:nvSpPr>
          <p:cNvPr id="97285" name="Text Box 9"/>
          <p:cNvSpPr txBox="1">
            <a:spLocks noChangeArrowheads="1"/>
          </p:cNvSpPr>
          <p:nvPr/>
        </p:nvSpPr>
        <p:spPr bwMode="auto">
          <a:xfrm>
            <a:off x="244475" y="180975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B003D1"/>
                </a:solidFill>
                <a:latin typeface="Arial" pitchFamily="34" charset="0"/>
              </a:rPr>
              <a:t>black - gold</a:t>
            </a:r>
          </a:p>
        </p:txBody>
      </p:sp>
      <p:sp>
        <p:nvSpPr>
          <p:cNvPr id="97286" name="Text Box 10"/>
          <p:cNvSpPr txBox="1">
            <a:spLocks noChangeArrowheads="1"/>
          </p:cNvSpPr>
          <p:nvPr/>
        </p:nvSpPr>
        <p:spPr bwMode="auto">
          <a:xfrm>
            <a:off x="244475" y="530225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B003D1"/>
                </a:solidFill>
                <a:latin typeface="Arial" pitchFamily="34" charset="0"/>
              </a:rPr>
              <a:t>female - male</a:t>
            </a:r>
          </a:p>
        </p:txBody>
      </p:sp>
      <p:sp>
        <p:nvSpPr>
          <p:cNvPr id="97287" name="Text Box 11"/>
          <p:cNvSpPr txBox="1">
            <a:spLocks noChangeArrowheads="1"/>
          </p:cNvSpPr>
          <p:nvPr/>
        </p:nvSpPr>
        <p:spPr bwMode="auto">
          <a:xfrm>
            <a:off x="3681413" y="6192838"/>
            <a:ext cx="18034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circuit design</a:t>
            </a:r>
          </a:p>
        </p:txBody>
      </p:sp>
      <p:sp>
        <p:nvSpPr>
          <p:cNvPr id="97288" name="Text Box 12"/>
          <p:cNvSpPr txBox="1">
            <a:spLocks noChangeArrowheads="1"/>
          </p:cNvSpPr>
          <p:nvPr/>
        </p:nvSpPr>
        <p:spPr bwMode="auto">
          <a:xfrm>
            <a:off x="3686175" y="5249863"/>
            <a:ext cx="18034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caesar cipher</a:t>
            </a:r>
          </a:p>
        </p:txBody>
      </p:sp>
      <p:sp>
        <p:nvSpPr>
          <p:cNvPr id="97289" name="Text Box 13"/>
          <p:cNvSpPr txBox="1">
            <a:spLocks noChangeArrowheads="1"/>
          </p:cNvSpPr>
          <p:nvPr/>
        </p:nvSpPr>
        <p:spPr bwMode="auto">
          <a:xfrm>
            <a:off x="3686175" y="4778375"/>
            <a:ext cx="18034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audio-based problems</a:t>
            </a:r>
          </a:p>
        </p:txBody>
      </p:sp>
      <p:sp>
        <p:nvSpPr>
          <p:cNvPr id="97290" name="Text Box 14"/>
          <p:cNvSpPr txBox="1">
            <a:spLocks noChangeArrowheads="1"/>
          </p:cNvSpPr>
          <p:nvPr/>
        </p:nvSpPr>
        <p:spPr bwMode="auto">
          <a:xfrm>
            <a:off x="3686175" y="4200525"/>
            <a:ext cx="180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base conversions: </a:t>
            </a:r>
            <a:r>
              <a:rPr lang="en-US" sz="1200" b="1">
                <a:latin typeface="Courier New" pitchFamily="49" charset="0"/>
              </a:rPr>
              <a:t>baseToBase, …</a:t>
            </a:r>
            <a:endParaRPr lang="en-US" sz="1200">
              <a:latin typeface="Arial" pitchFamily="34" charset="0"/>
            </a:endParaRPr>
          </a:p>
        </p:txBody>
      </p:sp>
      <p:sp>
        <p:nvSpPr>
          <p:cNvPr id="97291" name="Text Box 15"/>
          <p:cNvSpPr txBox="1">
            <a:spLocks noChangeArrowheads="1"/>
          </p:cNvSpPr>
          <p:nvPr/>
        </p:nvSpPr>
        <p:spPr bwMode="auto">
          <a:xfrm>
            <a:off x="3686175" y="3622675"/>
            <a:ext cx="180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walks: </a:t>
            </a:r>
            <a:r>
              <a:rPr lang="en-US" sz="1200" b="1">
                <a:latin typeface="Courier New" pitchFamily="49" charset="0"/>
              </a:rPr>
              <a:t>rwPos, rwSteps, …</a:t>
            </a:r>
            <a:endParaRPr lang="en-US" sz="1200">
              <a:latin typeface="Arial" pitchFamily="34" charset="0"/>
            </a:endParaRPr>
          </a:p>
        </p:txBody>
      </p:sp>
      <p:sp>
        <p:nvSpPr>
          <p:cNvPr id="97292" name="Text Box 16"/>
          <p:cNvSpPr txBox="1">
            <a:spLocks noChangeArrowheads="1"/>
          </p:cNvSpPr>
          <p:nvPr/>
        </p:nvSpPr>
        <p:spPr bwMode="auto">
          <a:xfrm>
            <a:off x="3670300" y="3044825"/>
            <a:ext cx="1836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turtle graphics: </a:t>
            </a:r>
            <a:r>
              <a:rPr lang="en-US" sz="1200" b="1">
                <a:latin typeface="Courier New" pitchFamily="49" charset="0"/>
              </a:rPr>
              <a:t>spiral, svtree, …</a:t>
            </a:r>
            <a:endParaRPr lang="en-US" sz="1200">
              <a:latin typeface="Arial" pitchFamily="34" charset="0"/>
            </a:endParaRPr>
          </a:p>
        </p:txBody>
      </p:sp>
      <p:sp>
        <p:nvSpPr>
          <p:cNvPr id="97293" name="Text Box 17"/>
          <p:cNvSpPr txBox="1">
            <a:spLocks noChangeArrowheads="1"/>
          </p:cNvSpPr>
          <p:nvPr/>
        </p:nvSpPr>
        <p:spPr bwMode="auto">
          <a:xfrm>
            <a:off x="3657600" y="1995488"/>
            <a:ext cx="18557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Picobot</a:t>
            </a:r>
          </a:p>
        </p:txBody>
      </p:sp>
      <p:sp>
        <p:nvSpPr>
          <p:cNvPr id="97294" name="Text Box 18"/>
          <p:cNvSpPr txBox="1">
            <a:spLocks noChangeArrowheads="1"/>
          </p:cNvSpPr>
          <p:nvPr/>
        </p:nvSpPr>
        <p:spPr bwMode="auto">
          <a:xfrm>
            <a:off x="3678238" y="2466975"/>
            <a:ext cx="182245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intro:</a:t>
            </a:r>
            <a:r>
              <a:rPr lang="en-US" sz="1200" b="1">
                <a:latin typeface="Courier New" pitchFamily="49" charset="0"/>
              </a:rPr>
              <a:t> pigLatin, scrabbleScore …</a:t>
            </a:r>
          </a:p>
        </p:txBody>
      </p:sp>
      <p:sp>
        <p:nvSpPr>
          <p:cNvPr id="97295" name="AutoShape 19"/>
          <p:cNvSpPr>
            <a:spLocks/>
          </p:cNvSpPr>
          <p:nvPr/>
        </p:nvSpPr>
        <p:spPr bwMode="auto">
          <a:xfrm>
            <a:off x="2025650" y="271463"/>
            <a:ext cx="203200" cy="495300"/>
          </a:xfrm>
          <a:prstGeom prst="rightBrace">
            <a:avLst>
              <a:gd name="adj1" fmla="val 2031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296" name="Text Box 20"/>
          <p:cNvSpPr txBox="1">
            <a:spLocks noChangeArrowheads="1"/>
          </p:cNvSpPr>
          <p:nvPr/>
        </p:nvSpPr>
        <p:spPr bwMode="auto">
          <a:xfrm>
            <a:off x="2135188" y="234950"/>
            <a:ext cx="25495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Circle one of each of these, but don't include your name</a:t>
            </a:r>
          </a:p>
        </p:txBody>
      </p:sp>
      <p:sp>
        <p:nvSpPr>
          <p:cNvPr id="97297" name="Text Box 21"/>
          <p:cNvSpPr txBox="1">
            <a:spLocks noChangeArrowheads="1"/>
          </p:cNvSpPr>
          <p:nvPr/>
        </p:nvSpPr>
        <p:spPr bwMode="auto">
          <a:xfrm>
            <a:off x="204788" y="3902075"/>
            <a:ext cx="23860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A04EB"/>
                </a:solidFill>
              </a:rPr>
              <a:t>What is one thing you'd change about CS 5?</a:t>
            </a:r>
          </a:p>
        </p:txBody>
      </p:sp>
      <p:sp>
        <p:nvSpPr>
          <p:cNvPr id="97298" name="Text Box 22"/>
          <p:cNvSpPr txBox="1">
            <a:spLocks noChangeArrowheads="1"/>
          </p:cNvSpPr>
          <p:nvPr/>
        </p:nvSpPr>
        <p:spPr bwMode="auto">
          <a:xfrm>
            <a:off x="204788" y="5273675"/>
            <a:ext cx="22336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A04EB"/>
                </a:solidFill>
              </a:rPr>
              <a:t>What is one thing you'd keep about CS 5?</a:t>
            </a:r>
          </a:p>
        </p:txBody>
      </p:sp>
      <p:sp>
        <p:nvSpPr>
          <p:cNvPr id="97299" name="Text Box 24"/>
          <p:cNvSpPr txBox="1">
            <a:spLocks noChangeArrowheads="1"/>
          </p:cNvSpPr>
          <p:nvPr/>
        </p:nvSpPr>
        <p:spPr bwMode="auto">
          <a:xfrm>
            <a:off x="3686175" y="5721350"/>
            <a:ext cx="18034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image compression</a:t>
            </a:r>
          </a:p>
        </p:txBody>
      </p:sp>
      <p:sp>
        <p:nvSpPr>
          <p:cNvPr id="97300" name="Line 25"/>
          <p:cNvSpPr>
            <a:spLocks noChangeShapeType="1"/>
          </p:cNvSpPr>
          <p:nvPr/>
        </p:nvSpPr>
        <p:spPr bwMode="auto">
          <a:xfrm>
            <a:off x="5684838" y="2133600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301" name="Text Box 27"/>
          <p:cNvSpPr txBox="1">
            <a:spLocks noChangeArrowheads="1"/>
          </p:cNvSpPr>
          <p:nvPr/>
        </p:nvSpPr>
        <p:spPr bwMode="auto">
          <a:xfrm>
            <a:off x="5257800" y="1247775"/>
            <a:ext cx="2209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200" b="1">
                <a:solidFill>
                  <a:srgbClr val="067B0E"/>
                </a:solidFill>
                <a:latin typeface="Arial" pitchFamily="34" charset="0"/>
              </a:rPr>
              <a:t>HOW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200" b="1">
                <a:solidFill>
                  <a:srgbClr val="067B0E"/>
                </a:solidFill>
                <a:latin typeface="Arial" pitchFamily="34" charset="0"/>
              </a:rPr>
              <a:t>WORTHWHILE?</a:t>
            </a:r>
          </a:p>
        </p:txBody>
      </p:sp>
      <p:sp>
        <p:nvSpPr>
          <p:cNvPr id="97302" name="Text Box 28"/>
          <p:cNvSpPr txBox="1">
            <a:spLocks noChangeArrowheads="1"/>
          </p:cNvSpPr>
          <p:nvPr/>
        </p:nvSpPr>
        <p:spPr bwMode="auto">
          <a:xfrm>
            <a:off x="7756525" y="122396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200" b="1">
                <a:solidFill>
                  <a:srgbClr val="067B0E"/>
                </a:solidFill>
                <a:latin typeface="Arial" pitchFamily="34" charset="0"/>
              </a:rPr>
              <a:t>HOW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200" b="1">
                <a:solidFill>
                  <a:srgbClr val="067B0E"/>
                </a:solidFill>
                <a:latin typeface="Arial" pitchFamily="34" charset="0"/>
              </a:rPr>
              <a:t>DIFFICULT?</a:t>
            </a:r>
          </a:p>
        </p:txBody>
      </p:sp>
      <p:sp>
        <p:nvSpPr>
          <p:cNvPr id="97303" name="Text Box 30"/>
          <p:cNvSpPr txBox="1">
            <a:spLocks noChangeArrowheads="1"/>
          </p:cNvSpPr>
          <p:nvPr/>
        </p:nvSpPr>
        <p:spPr bwMode="auto">
          <a:xfrm>
            <a:off x="204788" y="2454275"/>
            <a:ext cx="230981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A04EB"/>
                </a:solidFill>
              </a:rPr>
              <a:t>How many hours per week do you spend on CS --outside of lab/class?</a:t>
            </a:r>
          </a:p>
        </p:txBody>
      </p:sp>
      <p:sp>
        <p:nvSpPr>
          <p:cNvPr id="97304" name="Line 31"/>
          <p:cNvSpPr>
            <a:spLocks noChangeShapeType="1"/>
          </p:cNvSpPr>
          <p:nvPr/>
        </p:nvSpPr>
        <p:spPr bwMode="auto">
          <a:xfrm>
            <a:off x="547688" y="2170113"/>
            <a:ext cx="25019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05" name="Line 34"/>
          <p:cNvSpPr>
            <a:spLocks noChangeShapeType="1"/>
          </p:cNvSpPr>
          <p:nvPr/>
        </p:nvSpPr>
        <p:spPr bwMode="auto">
          <a:xfrm>
            <a:off x="549275" y="20812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06" name="Line 35"/>
          <p:cNvSpPr>
            <a:spLocks noChangeShapeType="1"/>
          </p:cNvSpPr>
          <p:nvPr/>
        </p:nvSpPr>
        <p:spPr bwMode="auto">
          <a:xfrm>
            <a:off x="1752600" y="20812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07" name="Line 36"/>
          <p:cNvSpPr>
            <a:spLocks noChangeShapeType="1"/>
          </p:cNvSpPr>
          <p:nvPr/>
        </p:nvSpPr>
        <p:spPr bwMode="auto">
          <a:xfrm>
            <a:off x="3048000" y="207327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08" name="Text Box 37"/>
          <p:cNvSpPr txBox="1">
            <a:spLocks noChangeArrowheads="1"/>
          </p:cNvSpPr>
          <p:nvPr/>
        </p:nvSpPr>
        <p:spPr bwMode="auto">
          <a:xfrm>
            <a:off x="250825" y="1873250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too slow</a:t>
            </a:r>
          </a:p>
        </p:txBody>
      </p:sp>
      <p:sp>
        <p:nvSpPr>
          <p:cNvPr id="97309" name="Text Box 38"/>
          <p:cNvSpPr txBox="1">
            <a:spLocks noChangeArrowheads="1"/>
          </p:cNvSpPr>
          <p:nvPr/>
        </p:nvSpPr>
        <p:spPr bwMode="auto">
          <a:xfrm>
            <a:off x="2713038" y="1873250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too fast</a:t>
            </a:r>
          </a:p>
        </p:txBody>
      </p:sp>
      <p:sp>
        <p:nvSpPr>
          <p:cNvPr id="97310" name="Text Box 39"/>
          <p:cNvSpPr txBox="1">
            <a:spLocks noChangeArrowheads="1"/>
          </p:cNvSpPr>
          <p:nvPr/>
        </p:nvSpPr>
        <p:spPr bwMode="auto">
          <a:xfrm>
            <a:off x="1436688" y="1873250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just right</a:t>
            </a:r>
          </a:p>
        </p:txBody>
      </p:sp>
      <p:sp>
        <p:nvSpPr>
          <p:cNvPr id="97311" name="Text Box 41"/>
          <p:cNvSpPr txBox="1">
            <a:spLocks noChangeArrowheads="1"/>
          </p:cNvSpPr>
          <p:nvPr/>
        </p:nvSpPr>
        <p:spPr bwMode="auto">
          <a:xfrm>
            <a:off x="6753225" y="1828800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312" name="Text Box 42"/>
          <p:cNvSpPr txBox="1">
            <a:spLocks noChangeArrowheads="1"/>
          </p:cNvSpPr>
          <p:nvPr/>
        </p:nvSpPr>
        <p:spPr bwMode="auto">
          <a:xfrm>
            <a:off x="5351463" y="183038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313" name="Line 43"/>
          <p:cNvSpPr>
            <a:spLocks noChangeShapeType="1"/>
          </p:cNvSpPr>
          <p:nvPr/>
        </p:nvSpPr>
        <p:spPr bwMode="auto">
          <a:xfrm>
            <a:off x="6985000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14" name="Line 46"/>
          <p:cNvSpPr>
            <a:spLocks noChangeShapeType="1"/>
          </p:cNvSpPr>
          <p:nvPr/>
        </p:nvSpPr>
        <p:spPr bwMode="auto">
          <a:xfrm>
            <a:off x="5684838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15" name="Line 47"/>
          <p:cNvSpPr>
            <a:spLocks noChangeShapeType="1"/>
          </p:cNvSpPr>
          <p:nvPr/>
        </p:nvSpPr>
        <p:spPr bwMode="auto">
          <a:xfrm>
            <a:off x="5900738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16" name="Line 48"/>
          <p:cNvSpPr>
            <a:spLocks noChangeShapeType="1"/>
          </p:cNvSpPr>
          <p:nvPr/>
        </p:nvSpPr>
        <p:spPr bwMode="auto">
          <a:xfrm>
            <a:off x="6118225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17" name="Line 49"/>
          <p:cNvSpPr>
            <a:spLocks noChangeShapeType="1"/>
          </p:cNvSpPr>
          <p:nvPr/>
        </p:nvSpPr>
        <p:spPr bwMode="auto">
          <a:xfrm>
            <a:off x="6334125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18" name="Line 50"/>
          <p:cNvSpPr>
            <a:spLocks noChangeShapeType="1"/>
          </p:cNvSpPr>
          <p:nvPr/>
        </p:nvSpPr>
        <p:spPr bwMode="auto">
          <a:xfrm>
            <a:off x="6551613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19" name="Line 51"/>
          <p:cNvSpPr>
            <a:spLocks noChangeShapeType="1"/>
          </p:cNvSpPr>
          <p:nvPr/>
        </p:nvSpPr>
        <p:spPr bwMode="auto">
          <a:xfrm>
            <a:off x="6767513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20" name="Text Box 53"/>
          <p:cNvSpPr txBox="1">
            <a:spLocks noChangeArrowheads="1"/>
          </p:cNvSpPr>
          <p:nvPr/>
        </p:nvSpPr>
        <p:spPr bwMode="auto">
          <a:xfrm>
            <a:off x="5483225" y="2101850"/>
            <a:ext cx="3921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321" name="Text Box 54"/>
          <p:cNvSpPr txBox="1">
            <a:spLocks noChangeArrowheads="1"/>
          </p:cNvSpPr>
          <p:nvPr/>
        </p:nvSpPr>
        <p:spPr bwMode="auto">
          <a:xfrm>
            <a:off x="6846888" y="2101850"/>
            <a:ext cx="28098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322" name="Text Box 55"/>
          <p:cNvSpPr txBox="1">
            <a:spLocks noChangeArrowheads="1"/>
          </p:cNvSpPr>
          <p:nvPr/>
        </p:nvSpPr>
        <p:spPr bwMode="auto">
          <a:xfrm>
            <a:off x="5989638" y="2101850"/>
            <a:ext cx="6858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323" name="Line 56"/>
          <p:cNvSpPr>
            <a:spLocks noChangeShapeType="1"/>
          </p:cNvSpPr>
          <p:nvPr/>
        </p:nvSpPr>
        <p:spPr bwMode="auto">
          <a:xfrm>
            <a:off x="7596188" y="2133600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324" name="Text Box 57"/>
          <p:cNvSpPr txBox="1">
            <a:spLocks noChangeArrowheads="1"/>
          </p:cNvSpPr>
          <p:nvPr/>
        </p:nvSpPr>
        <p:spPr bwMode="auto">
          <a:xfrm>
            <a:off x="8664575" y="1828800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325" name="Text Box 58"/>
          <p:cNvSpPr txBox="1">
            <a:spLocks noChangeArrowheads="1"/>
          </p:cNvSpPr>
          <p:nvPr/>
        </p:nvSpPr>
        <p:spPr bwMode="auto">
          <a:xfrm>
            <a:off x="7262813" y="183038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326" name="Line 59"/>
          <p:cNvSpPr>
            <a:spLocks noChangeShapeType="1"/>
          </p:cNvSpPr>
          <p:nvPr/>
        </p:nvSpPr>
        <p:spPr bwMode="auto">
          <a:xfrm>
            <a:off x="8896350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27" name="Line 60"/>
          <p:cNvSpPr>
            <a:spLocks noChangeShapeType="1"/>
          </p:cNvSpPr>
          <p:nvPr/>
        </p:nvSpPr>
        <p:spPr bwMode="auto">
          <a:xfrm>
            <a:off x="7596188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28" name="Line 61"/>
          <p:cNvSpPr>
            <a:spLocks noChangeShapeType="1"/>
          </p:cNvSpPr>
          <p:nvPr/>
        </p:nvSpPr>
        <p:spPr bwMode="auto">
          <a:xfrm>
            <a:off x="7812088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29" name="Line 62"/>
          <p:cNvSpPr>
            <a:spLocks noChangeShapeType="1"/>
          </p:cNvSpPr>
          <p:nvPr/>
        </p:nvSpPr>
        <p:spPr bwMode="auto">
          <a:xfrm>
            <a:off x="8029575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30" name="Line 63"/>
          <p:cNvSpPr>
            <a:spLocks noChangeShapeType="1"/>
          </p:cNvSpPr>
          <p:nvPr/>
        </p:nvSpPr>
        <p:spPr bwMode="auto">
          <a:xfrm>
            <a:off x="8245475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31" name="Line 64"/>
          <p:cNvSpPr>
            <a:spLocks noChangeShapeType="1"/>
          </p:cNvSpPr>
          <p:nvPr/>
        </p:nvSpPr>
        <p:spPr bwMode="auto">
          <a:xfrm>
            <a:off x="8462963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32" name="Line 65"/>
          <p:cNvSpPr>
            <a:spLocks noChangeShapeType="1"/>
          </p:cNvSpPr>
          <p:nvPr/>
        </p:nvSpPr>
        <p:spPr bwMode="auto">
          <a:xfrm>
            <a:off x="8678863" y="203676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33" name="Text Box 66"/>
          <p:cNvSpPr txBox="1">
            <a:spLocks noChangeArrowheads="1"/>
          </p:cNvSpPr>
          <p:nvPr/>
        </p:nvSpPr>
        <p:spPr bwMode="auto">
          <a:xfrm>
            <a:off x="7394575" y="2101850"/>
            <a:ext cx="3921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334" name="Text Box 67"/>
          <p:cNvSpPr txBox="1">
            <a:spLocks noChangeArrowheads="1"/>
          </p:cNvSpPr>
          <p:nvPr/>
        </p:nvSpPr>
        <p:spPr bwMode="auto">
          <a:xfrm>
            <a:off x="8758238" y="2101850"/>
            <a:ext cx="28098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335" name="Text Box 68"/>
          <p:cNvSpPr txBox="1">
            <a:spLocks noChangeArrowheads="1"/>
          </p:cNvSpPr>
          <p:nvPr/>
        </p:nvSpPr>
        <p:spPr bwMode="auto">
          <a:xfrm>
            <a:off x="7900988" y="2101850"/>
            <a:ext cx="6858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336" name="Line 69"/>
          <p:cNvSpPr>
            <a:spLocks noChangeShapeType="1"/>
          </p:cNvSpPr>
          <p:nvPr/>
        </p:nvSpPr>
        <p:spPr bwMode="auto">
          <a:xfrm>
            <a:off x="5684838" y="2789238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337" name="Text Box 70"/>
          <p:cNvSpPr txBox="1">
            <a:spLocks noChangeArrowheads="1"/>
          </p:cNvSpPr>
          <p:nvPr/>
        </p:nvSpPr>
        <p:spPr bwMode="auto">
          <a:xfrm>
            <a:off x="6753225" y="2484438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338" name="Text Box 71"/>
          <p:cNvSpPr txBox="1">
            <a:spLocks noChangeArrowheads="1"/>
          </p:cNvSpPr>
          <p:nvPr/>
        </p:nvSpPr>
        <p:spPr bwMode="auto">
          <a:xfrm>
            <a:off x="5351463" y="2486025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339" name="Line 72"/>
          <p:cNvSpPr>
            <a:spLocks noChangeShapeType="1"/>
          </p:cNvSpPr>
          <p:nvPr/>
        </p:nvSpPr>
        <p:spPr bwMode="auto">
          <a:xfrm>
            <a:off x="6985000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40" name="Line 73"/>
          <p:cNvSpPr>
            <a:spLocks noChangeShapeType="1"/>
          </p:cNvSpPr>
          <p:nvPr/>
        </p:nvSpPr>
        <p:spPr bwMode="auto">
          <a:xfrm>
            <a:off x="5684838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41" name="Line 74"/>
          <p:cNvSpPr>
            <a:spLocks noChangeShapeType="1"/>
          </p:cNvSpPr>
          <p:nvPr/>
        </p:nvSpPr>
        <p:spPr bwMode="auto">
          <a:xfrm>
            <a:off x="5900738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42" name="Line 75"/>
          <p:cNvSpPr>
            <a:spLocks noChangeShapeType="1"/>
          </p:cNvSpPr>
          <p:nvPr/>
        </p:nvSpPr>
        <p:spPr bwMode="auto">
          <a:xfrm>
            <a:off x="6118225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43" name="Line 76"/>
          <p:cNvSpPr>
            <a:spLocks noChangeShapeType="1"/>
          </p:cNvSpPr>
          <p:nvPr/>
        </p:nvSpPr>
        <p:spPr bwMode="auto">
          <a:xfrm>
            <a:off x="6334125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44" name="Line 77"/>
          <p:cNvSpPr>
            <a:spLocks noChangeShapeType="1"/>
          </p:cNvSpPr>
          <p:nvPr/>
        </p:nvSpPr>
        <p:spPr bwMode="auto">
          <a:xfrm>
            <a:off x="6551613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45" name="Line 78"/>
          <p:cNvSpPr>
            <a:spLocks noChangeShapeType="1"/>
          </p:cNvSpPr>
          <p:nvPr/>
        </p:nvSpPr>
        <p:spPr bwMode="auto">
          <a:xfrm>
            <a:off x="6767513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46" name="Text Box 79"/>
          <p:cNvSpPr txBox="1">
            <a:spLocks noChangeArrowheads="1"/>
          </p:cNvSpPr>
          <p:nvPr/>
        </p:nvSpPr>
        <p:spPr bwMode="auto">
          <a:xfrm>
            <a:off x="5491163" y="2762250"/>
            <a:ext cx="3921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347" name="Text Box 80"/>
          <p:cNvSpPr txBox="1">
            <a:spLocks noChangeArrowheads="1"/>
          </p:cNvSpPr>
          <p:nvPr/>
        </p:nvSpPr>
        <p:spPr bwMode="auto">
          <a:xfrm>
            <a:off x="6854825" y="2762250"/>
            <a:ext cx="280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348" name="Text Box 81"/>
          <p:cNvSpPr txBox="1">
            <a:spLocks noChangeArrowheads="1"/>
          </p:cNvSpPr>
          <p:nvPr/>
        </p:nvSpPr>
        <p:spPr bwMode="auto">
          <a:xfrm>
            <a:off x="5997575" y="2762250"/>
            <a:ext cx="6858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349" name="Line 82"/>
          <p:cNvSpPr>
            <a:spLocks noChangeShapeType="1"/>
          </p:cNvSpPr>
          <p:nvPr/>
        </p:nvSpPr>
        <p:spPr bwMode="auto">
          <a:xfrm>
            <a:off x="7596188" y="2789238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350" name="Text Box 83"/>
          <p:cNvSpPr txBox="1">
            <a:spLocks noChangeArrowheads="1"/>
          </p:cNvSpPr>
          <p:nvPr/>
        </p:nvSpPr>
        <p:spPr bwMode="auto">
          <a:xfrm>
            <a:off x="8664575" y="2484438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351" name="Text Box 84"/>
          <p:cNvSpPr txBox="1">
            <a:spLocks noChangeArrowheads="1"/>
          </p:cNvSpPr>
          <p:nvPr/>
        </p:nvSpPr>
        <p:spPr bwMode="auto">
          <a:xfrm>
            <a:off x="7262813" y="2486025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352" name="Line 85"/>
          <p:cNvSpPr>
            <a:spLocks noChangeShapeType="1"/>
          </p:cNvSpPr>
          <p:nvPr/>
        </p:nvSpPr>
        <p:spPr bwMode="auto">
          <a:xfrm>
            <a:off x="8896350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53" name="Line 86"/>
          <p:cNvSpPr>
            <a:spLocks noChangeShapeType="1"/>
          </p:cNvSpPr>
          <p:nvPr/>
        </p:nvSpPr>
        <p:spPr bwMode="auto">
          <a:xfrm>
            <a:off x="7596188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54" name="Line 87"/>
          <p:cNvSpPr>
            <a:spLocks noChangeShapeType="1"/>
          </p:cNvSpPr>
          <p:nvPr/>
        </p:nvSpPr>
        <p:spPr bwMode="auto">
          <a:xfrm>
            <a:off x="7812088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55" name="Line 88"/>
          <p:cNvSpPr>
            <a:spLocks noChangeShapeType="1"/>
          </p:cNvSpPr>
          <p:nvPr/>
        </p:nvSpPr>
        <p:spPr bwMode="auto">
          <a:xfrm>
            <a:off x="8029575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56" name="Line 89"/>
          <p:cNvSpPr>
            <a:spLocks noChangeShapeType="1"/>
          </p:cNvSpPr>
          <p:nvPr/>
        </p:nvSpPr>
        <p:spPr bwMode="auto">
          <a:xfrm>
            <a:off x="8245475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57" name="Line 90"/>
          <p:cNvSpPr>
            <a:spLocks noChangeShapeType="1"/>
          </p:cNvSpPr>
          <p:nvPr/>
        </p:nvSpPr>
        <p:spPr bwMode="auto">
          <a:xfrm>
            <a:off x="8462963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58" name="Line 91"/>
          <p:cNvSpPr>
            <a:spLocks noChangeShapeType="1"/>
          </p:cNvSpPr>
          <p:nvPr/>
        </p:nvSpPr>
        <p:spPr bwMode="auto">
          <a:xfrm>
            <a:off x="8678863" y="2692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59" name="Text Box 92"/>
          <p:cNvSpPr txBox="1">
            <a:spLocks noChangeArrowheads="1"/>
          </p:cNvSpPr>
          <p:nvPr/>
        </p:nvSpPr>
        <p:spPr bwMode="auto">
          <a:xfrm>
            <a:off x="7402513" y="2762250"/>
            <a:ext cx="3921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360" name="Text Box 93"/>
          <p:cNvSpPr txBox="1">
            <a:spLocks noChangeArrowheads="1"/>
          </p:cNvSpPr>
          <p:nvPr/>
        </p:nvSpPr>
        <p:spPr bwMode="auto">
          <a:xfrm>
            <a:off x="8766175" y="2762250"/>
            <a:ext cx="280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361" name="Text Box 94"/>
          <p:cNvSpPr txBox="1">
            <a:spLocks noChangeArrowheads="1"/>
          </p:cNvSpPr>
          <p:nvPr/>
        </p:nvSpPr>
        <p:spPr bwMode="auto">
          <a:xfrm>
            <a:off x="7908925" y="2762250"/>
            <a:ext cx="6858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362" name="Line 95"/>
          <p:cNvSpPr>
            <a:spLocks noChangeShapeType="1"/>
          </p:cNvSpPr>
          <p:nvPr/>
        </p:nvSpPr>
        <p:spPr bwMode="auto">
          <a:xfrm>
            <a:off x="5684838" y="3362325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363" name="Text Box 96"/>
          <p:cNvSpPr txBox="1">
            <a:spLocks noChangeArrowheads="1"/>
          </p:cNvSpPr>
          <p:nvPr/>
        </p:nvSpPr>
        <p:spPr bwMode="auto">
          <a:xfrm>
            <a:off x="6753225" y="3057525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364" name="Text Box 97"/>
          <p:cNvSpPr txBox="1">
            <a:spLocks noChangeArrowheads="1"/>
          </p:cNvSpPr>
          <p:nvPr/>
        </p:nvSpPr>
        <p:spPr bwMode="auto">
          <a:xfrm>
            <a:off x="5351463" y="3059113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365" name="Line 98"/>
          <p:cNvSpPr>
            <a:spLocks noChangeShapeType="1"/>
          </p:cNvSpPr>
          <p:nvPr/>
        </p:nvSpPr>
        <p:spPr bwMode="auto">
          <a:xfrm>
            <a:off x="6985000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66" name="Line 99"/>
          <p:cNvSpPr>
            <a:spLocks noChangeShapeType="1"/>
          </p:cNvSpPr>
          <p:nvPr/>
        </p:nvSpPr>
        <p:spPr bwMode="auto">
          <a:xfrm>
            <a:off x="5684838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67" name="Line 100"/>
          <p:cNvSpPr>
            <a:spLocks noChangeShapeType="1"/>
          </p:cNvSpPr>
          <p:nvPr/>
        </p:nvSpPr>
        <p:spPr bwMode="auto">
          <a:xfrm>
            <a:off x="5900738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68" name="Line 101"/>
          <p:cNvSpPr>
            <a:spLocks noChangeShapeType="1"/>
          </p:cNvSpPr>
          <p:nvPr/>
        </p:nvSpPr>
        <p:spPr bwMode="auto">
          <a:xfrm>
            <a:off x="6118225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69" name="Line 102"/>
          <p:cNvSpPr>
            <a:spLocks noChangeShapeType="1"/>
          </p:cNvSpPr>
          <p:nvPr/>
        </p:nvSpPr>
        <p:spPr bwMode="auto">
          <a:xfrm>
            <a:off x="6334125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70" name="Line 103"/>
          <p:cNvSpPr>
            <a:spLocks noChangeShapeType="1"/>
          </p:cNvSpPr>
          <p:nvPr/>
        </p:nvSpPr>
        <p:spPr bwMode="auto">
          <a:xfrm>
            <a:off x="6551613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71" name="Line 104"/>
          <p:cNvSpPr>
            <a:spLocks noChangeShapeType="1"/>
          </p:cNvSpPr>
          <p:nvPr/>
        </p:nvSpPr>
        <p:spPr bwMode="auto">
          <a:xfrm>
            <a:off x="6767513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72" name="Text Box 105"/>
          <p:cNvSpPr txBox="1">
            <a:spLocks noChangeArrowheads="1"/>
          </p:cNvSpPr>
          <p:nvPr/>
        </p:nvSpPr>
        <p:spPr bwMode="auto">
          <a:xfrm>
            <a:off x="5491163" y="3335338"/>
            <a:ext cx="3921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373" name="Text Box 106"/>
          <p:cNvSpPr txBox="1">
            <a:spLocks noChangeArrowheads="1"/>
          </p:cNvSpPr>
          <p:nvPr/>
        </p:nvSpPr>
        <p:spPr bwMode="auto">
          <a:xfrm>
            <a:off x="6854825" y="3335338"/>
            <a:ext cx="28098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374" name="Text Box 107"/>
          <p:cNvSpPr txBox="1">
            <a:spLocks noChangeArrowheads="1"/>
          </p:cNvSpPr>
          <p:nvPr/>
        </p:nvSpPr>
        <p:spPr bwMode="auto">
          <a:xfrm>
            <a:off x="5997575" y="3335338"/>
            <a:ext cx="6858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375" name="Line 108"/>
          <p:cNvSpPr>
            <a:spLocks noChangeShapeType="1"/>
          </p:cNvSpPr>
          <p:nvPr/>
        </p:nvSpPr>
        <p:spPr bwMode="auto">
          <a:xfrm>
            <a:off x="7596188" y="3362325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376" name="Text Box 109"/>
          <p:cNvSpPr txBox="1">
            <a:spLocks noChangeArrowheads="1"/>
          </p:cNvSpPr>
          <p:nvPr/>
        </p:nvSpPr>
        <p:spPr bwMode="auto">
          <a:xfrm>
            <a:off x="8664575" y="3057525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377" name="Text Box 110"/>
          <p:cNvSpPr txBox="1">
            <a:spLocks noChangeArrowheads="1"/>
          </p:cNvSpPr>
          <p:nvPr/>
        </p:nvSpPr>
        <p:spPr bwMode="auto">
          <a:xfrm>
            <a:off x="7262813" y="3059113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378" name="Line 111"/>
          <p:cNvSpPr>
            <a:spLocks noChangeShapeType="1"/>
          </p:cNvSpPr>
          <p:nvPr/>
        </p:nvSpPr>
        <p:spPr bwMode="auto">
          <a:xfrm>
            <a:off x="8896350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79" name="Line 112"/>
          <p:cNvSpPr>
            <a:spLocks noChangeShapeType="1"/>
          </p:cNvSpPr>
          <p:nvPr/>
        </p:nvSpPr>
        <p:spPr bwMode="auto">
          <a:xfrm>
            <a:off x="7596188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80" name="Line 113"/>
          <p:cNvSpPr>
            <a:spLocks noChangeShapeType="1"/>
          </p:cNvSpPr>
          <p:nvPr/>
        </p:nvSpPr>
        <p:spPr bwMode="auto">
          <a:xfrm>
            <a:off x="7812088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81" name="Line 114"/>
          <p:cNvSpPr>
            <a:spLocks noChangeShapeType="1"/>
          </p:cNvSpPr>
          <p:nvPr/>
        </p:nvSpPr>
        <p:spPr bwMode="auto">
          <a:xfrm>
            <a:off x="8029575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82" name="Line 115"/>
          <p:cNvSpPr>
            <a:spLocks noChangeShapeType="1"/>
          </p:cNvSpPr>
          <p:nvPr/>
        </p:nvSpPr>
        <p:spPr bwMode="auto">
          <a:xfrm>
            <a:off x="8245475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83" name="Line 116"/>
          <p:cNvSpPr>
            <a:spLocks noChangeShapeType="1"/>
          </p:cNvSpPr>
          <p:nvPr/>
        </p:nvSpPr>
        <p:spPr bwMode="auto">
          <a:xfrm>
            <a:off x="8462963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84" name="Line 117"/>
          <p:cNvSpPr>
            <a:spLocks noChangeShapeType="1"/>
          </p:cNvSpPr>
          <p:nvPr/>
        </p:nvSpPr>
        <p:spPr bwMode="auto">
          <a:xfrm>
            <a:off x="8678863" y="3265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85" name="Text Box 118"/>
          <p:cNvSpPr txBox="1">
            <a:spLocks noChangeArrowheads="1"/>
          </p:cNvSpPr>
          <p:nvPr/>
        </p:nvSpPr>
        <p:spPr bwMode="auto">
          <a:xfrm>
            <a:off x="7402513" y="3335338"/>
            <a:ext cx="3921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386" name="Text Box 119"/>
          <p:cNvSpPr txBox="1">
            <a:spLocks noChangeArrowheads="1"/>
          </p:cNvSpPr>
          <p:nvPr/>
        </p:nvSpPr>
        <p:spPr bwMode="auto">
          <a:xfrm>
            <a:off x="8766175" y="3335338"/>
            <a:ext cx="28098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387" name="Text Box 120"/>
          <p:cNvSpPr txBox="1">
            <a:spLocks noChangeArrowheads="1"/>
          </p:cNvSpPr>
          <p:nvPr/>
        </p:nvSpPr>
        <p:spPr bwMode="auto">
          <a:xfrm>
            <a:off x="7908925" y="3335338"/>
            <a:ext cx="6858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388" name="Line 121"/>
          <p:cNvSpPr>
            <a:spLocks noChangeShapeType="1"/>
          </p:cNvSpPr>
          <p:nvPr/>
        </p:nvSpPr>
        <p:spPr bwMode="auto">
          <a:xfrm>
            <a:off x="5684838" y="3895725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389" name="Text Box 122"/>
          <p:cNvSpPr txBox="1">
            <a:spLocks noChangeArrowheads="1"/>
          </p:cNvSpPr>
          <p:nvPr/>
        </p:nvSpPr>
        <p:spPr bwMode="auto">
          <a:xfrm>
            <a:off x="6753225" y="3590925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390" name="Text Box 123"/>
          <p:cNvSpPr txBox="1">
            <a:spLocks noChangeArrowheads="1"/>
          </p:cNvSpPr>
          <p:nvPr/>
        </p:nvSpPr>
        <p:spPr bwMode="auto">
          <a:xfrm>
            <a:off x="5351463" y="3592513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391" name="Line 124"/>
          <p:cNvSpPr>
            <a:spLocks noChangeShapeType="1"/>
          </p:cNvSpPr>
          <p:nvPr/>
        </p:nvSpPr>
        <p:spPr bwMode="auto">
          <a:xfrm>
            <a:off x="6985000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92" name="Line 125"/>
          <p:cNvSpPr>
            <a:spLocks noChangeShapeType="1"/>
          </p:cNvSpPr>
          <p:nvPr/>
        </p:nvSpPr>
        <p:spPr bwMode="auto">
          <a:xfrm>
            <a:off x="5684838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93" name="Line 126"/>
          <p:cNvSpPr>
            <a:spLocks noChangeShapeType="1"/>
          </p:cNvSpPr>
          <p:nvPr/>
        </p:nvSpPr>
        <p:spPr bwMode="auto">
          <a:xfrm>
            <a:off x="5900738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94" name="Line 127"/>
          <p:cNvSpPr>
            <a:spLocks noChangeShapeType="1"/>
          </p:cNvSpPr>
          <p:nvPr/>
        </p:nvSpPr>
        <p:spPr bwMode="auto">
          <a:xfrm>
            <a:off x="6118225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95" name="Line 128"/>
          <p:cNvSpPr>
            <a:spLocks noChangeShapeType="1"/>
          </p:cNvSpPr>
          <p:nvPr/>
        </p:nvSpPr>
        <p:spPr bwMode="auto">
          <a:xfrm>
            <a:off x="6334125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96" name="Line 129"/>
          <p:cNvSpPr>
            <a:spLocks noChangeShapeType="1"/>
          </p:cNvSpPr>
          <p:nvPr/>
        </p:nvSpPr>
        <p:spPr bwMode="auto">
          <a:xfrm>
            <a:off x="6551613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97" name="Line 130"/>
          <p:cNvSpPr>
            <a:spLocks noChangeShapeType="1"/>
          </p:cNvSpPr>
          <p:nvPr/>
        </p:nvSpPr>
        <p:spPr bwMode="auto">
          <a:xfrm>
            <a:off x="6767513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398" name="Text Box 131"/>
          <p:cNvSpPr txBox="1">
            <a:spLocks noChangeArrowheads="1"/>
          </p:cNvSpPr>
          <p:nvPr/>
        </p:nvSpPr>
        <p:spPr bwMode="auto">
          <a:xfrm>
            <a:off x="5483225" y="3868738"/>
            <a:ext cx="3921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399" name="Text Box 132"/>
          <p:cNvSpPr txBox="1">
            <a:spLocks noChangeArrowheads="1"/>
          </p:cNvSpPr>
          <p:nvPr/>
        </p:nvSpPr>
        <p:spPr bwMode="auto">
          <a:xfrm>
            <a:off x="6846888" y="3868738"/>
            <a:ext cx="28098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400" name="Text Box 133"/>
          <p:cNvSpPr txBox="1">
            <a:spLocks noChangeArrowheads="1"/>
          </p:cNvSpPr>
          <p:nvPr/>
        </p:nvSpPr>
        <p:spPr bwMode="auto">
          <a:xfrm>
            <a:off x="5989638" y="3868738"/>
            <a:ext cx="6858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401" name="Line 134"/>
          <p:cNvSpPr>
            <a:spLocks noChangeShapeType="1"/>
          </p:cNvSpPr>
          <p:nvPr/>
        </p:nvSpPr>
        <p:spPr bwMode="auto">
          <a:xfrm>
            <a:off x="7596188" y="3895725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402" name="Text Box 135"/>
          <p:cNvSpPr txBox="1">
            <a:spLocks noChangeArrowheads="1"/>
          </p:cNvSpPr>
          <p:nvPr/>
        </p:nvSpPr>
        <p:spPr bwMode="auto">
          <a:xfrm>
            <a:off x="8664575" y="3590925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403" name="Text Box 136"/>
          <p:cNvSpPr txBox="1">
            <a:spLocks noChangeArrowheads="1"/>
          </p:cNvSpPr>
          <p:nvPr/>
        </p:nvSpPr>
        <p:spPr bwMode="auto">
          <a:xfrm>
            <a:off x="7262813" y="3592513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404" name="Line 137"/>
          <p:cNvSpPr>
            <a:spLocks noChangeShapeType="1"/>
          </p:cNvSpPr>
          <p:nvPr/>
        </p:nvSpPr>
        <p:spPr bwMode="auto">
          <a:xfrm>
            <a:off x="8896350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05" name="Line 138"/>
          <p:cNvSpPr>
            <a:spLocks noChangeShapeType="1"/>
          </p:cNvSpPr>
          <p:nvPr/>
        </p:nvSpPr>
        <p:spPr bwMode="auto">
          <a:xfrm>
            <a:off x="7596188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06" name="Line 139"/>
          <p:cNvSpPr>
            <a:spLocks noChangeShapeType="1"/>
          </p:cNvSpPr>
          <p:nvPr/>
        </p:nvSpPr>
        <p:spPr bwMode="auto">
          <a:xfrm>
            <a:off x="7812088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07" name="Line 140"/>
          <p:cNvSpPr>
            <a:spLocks noChangeShapeType="1"/>
          </p:cNvSpPr>
          <p:nvPr/>
        </p:nvSpPr>
        <p:spPr bwMode="auto">
          <a:xfrm>
            <a:off x="8029575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08" name="Line 141"/>
          <p:cNvSpPr>
            <a:spLocks noChangeShapeType="1"/>
          </p:cNvSpPr>
          <p:nvPr/>
        </p:nvSpPr>
        <p:spPr bwMode="auto">
          <a:xfrm>
            <a:off x="8245475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09" name="Line 142"/>
          <p:cNvSpPr>
            <a:spLocks noChangeShapeType="1"/>
          </p:cNvSpPr>
          <p:nvPr/>
        </p:nvSpPr>
        <p:spPr bwMode="auto">
          <a:xfrm>
            <a:off x="8462963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10" name="Line 143"/>
          <p:cNvSpPr>
            <a:spLocks noChangeShapeType="1"/>
          </p:cNvSpPr>
          <p:nvPr/>
        </p:nvSpPr>
        <p:spPr bwMode="auto">
          <a:xfrm>
            <a:off x="8678863" y="37988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11" name="Text Box 144"/>
          <p:cNvSpPr txBox="1">
            <a:spLocks noChangeArrowheads="1"/>
          </p:cNvSpPr>
          <p:nvPr/>
        </p:nvSpPr>
        <p:spPr bwMode="auto">
          <a:xfrm>
            <a:off x="7394575" y="3868738"/>
            <a:ext cx="3921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412" name="Text Box 145"/>
          <p:cNvSpPr txBox="1">
            <a:spLocks noChangeArrowheads="1"/>
          </p:cNvSpPr>
          <p:nvPr/>
        </p:nvSpPr>
        <p:spPr bwMode="auto">
          <a:xfrm>
            <a:off x="8758238" y="3868738"/>
            <a:ext cx="28098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413" name="Text Box 146"/>
          <p:cNvSpPr txBox="1">
            <a:spLocks noChangeArrowheads="1"/>
          </p:cNvSpPr>
          <p:nvPr/>
        </p:nvSpPr>
        <p:spPr bwMode="auto">
          <a:xfrm>
            <a:off x="7900988" y="3868738"/>
            <a:ext cx="6858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414" name="Line 147"/>
          <p:cNvSpPr>
            <a:spLocks noChangeShapeType="1"/>
          </p:cNvSpPr>
          <p:nvPr/>
        </p:nvSpPr>
        <p:spPr bwMode="auto">
          <a:xfrm>
            <a:off x="5684838" y="4487863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415" name="Text Box 148"/>
          <p:cNvSpPr txBox="1">
            <a:spLocks noChangeArrowheads="1"/>
          </p:cNvSpPr>
          <p:nvPr/>
        </p:nvSpPr>
        <p:spPr bwMode="auto">
          <a:xfrm>
            <a:off x="6753225" y="4183063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416" name="Text Box 149"/>
          <p:cNvSpPr txBox="1">
            <a:spLocks noChangeArrowheads="1"/>
          </p:cNvSpPr>
          <p:nvPr/>
        </p:nvSpPr>
        <p:spPr bwMode="auto">
          <a:xfrm>
            <a:off x="5351463" y="4184650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417" name="Line 150"/>
          <p:cNvSpPr>
            <a:spLocks noChangeShapeType="1"/>
          </p:cNvSpPr>
          <p:nvPr/>
        </p:nvSpPr>
        <p:spPr bwMode="auto">
          <a:xfrm>
            <a:off x="6985000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18" name="Line 151"/>
          <p:cNvSpPr>
            <a:spLocks noChangeShapeType="1"/>
          </p:cNvSpPr>
          <p:nvPr/>
        </p:nvSpPr>
        <p:spPr bwMode="auto">
          <a:xfrm>
            <a:off x="5684838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19" name="Line 152"/>
          <p:cNvSpPr>
            <a:spLocks noChangeShapeType="1"/>
          </p:cNvSpPr>
          <p:nvPr/>
        </p:nvSpPr>
        <p:spPr bwMode="auto">
          <a:xfrm>
            <a:off x="5900738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20" name="Line 153"/>
          <p:cNvSpPr>
            <a:spLocks noChangeShapeType="1"/>
          </p:cNvSpPr>
          <p:nvPr/>
        </p:nvSpPr>
        <p:spPr bwMode="auto">
          <a:xfrm>
            <a:off x="6118225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21" name="Line 154"/>
          <p:cNvSpPr>
            <a:spLocks noChangeShapeType="1"/>
          </p:cNvSpPr>
          <p:nvPr/>
        </p:nvSpPr>
        <p:spPr bwMode="auto">
          <a:xfrm>
            <a:off x="6334125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22" name="Line 155"/>
          <p:cNvSpPr>
            <a:spLocks noChangeShapeType="1"/>
          </p:cNvSpPr>
          <p:nvPr/>
        </p:nvSpPr>
        <p:spPr bwMode="auto">
          <a:xfrm>
            <a:off x="6551613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23" name="Line 156"/>
          <p:cNvSpPr>
            <a:spLocks noChangeShapeType="1"/>
          </p:cNvSpPr>
          <p:nvPr/>
        </p:nvSpPr>
        <p:spPr bwMode="auto">
          <a:xfrm>
            <a:off x="6767513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24" name="Text Box 157"/>
          <p:cNvSpPr txBox="1">
            <a:spLocks noChangeArrowheads="1"/>
          </p:cNvSpPr>
          <p:nvPr/>
        </p:nvSpPr>
        <p:spPr bwMode="auto">
          <a:xfrm>
            <a:off x="5491163" y="4460875"/>
            <a:ext cx="3921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425" name="Text Box 158"/>
          <p:cNvSpPr txBox="1">
            <a:spLocks noChangeArrowheads="1"/>
          </p:cNvSpPr>
          <p:nvPr/>
        </p:nvSpPr>
        <p:spPr bwMode="auto">
          <a:xfrm>
            <a:off x="6854825" y="4460875"/>
            <a:ext cx="280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426" name="Text Box 159"/>
          <p:cNvSpPr txBox="1">
            <a:spLocks noChangeArrowheads="1"/>
          </p:cNvSpPr>
          <p:nvPr/>
        </p:nvSpPr>
        <p:spPr bwMode="auto">
          <a:xfrm>
            <a:off x="5997575" y="4460875"/>
            <a:ext cx="6858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427" name="Line 160"/>
          <p:cNvSpPr>
            <a:spLocks noChangeShapeType="1"/>
          </p:cNvSpPr>
          <p:nvPr/>
        </p:nvSpPr>
        <p:spPr bwMode="auto">
          <a:xfrm>
            <a:off x="7596188" y="4487863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428" name="Text Box 161"/>
          <p:cNvSpPr txBox="1">
            <a:spLocks noChangeArrowheads="1"/>
          </p:cNvSpPr>
          <p:nvPr/>
        </p:nvSpPr>
        <p:spPr bwMode="auto">
          <a:xfrm>
            <a:off x="8664575" y="4183063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429" name="Text Box 162"/>
          <p:cNvSpPr txBox="1">
            <a:spLocks noChangeArrowheads="1"/>
          </p:cNvSpPr>
          <p:nvPr/>
        </p:nvSpPr>
        <p:spPr bwMode="auto">
          <a:xfrm>
            <a:off x="7262813" y="4184650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430" name="Line 163"/>
          <p:cNvSpPr>
            <a:spLocks noChangeShapeType="1"/>
          </p:cNvSpPr>
          <p:nvPr/>
        </p:nvSpPr>
        <p:spPr bwMode="auto">
          <a:xfrm>
            <a:off x="8896350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31" name="Line 164"/>
          <p:cNvSpPr>
            <a:spLocks noChangeShapeType="1"/>
          </p:cNvSpPr>
          <p:nvPr/>
        </p:nvSpPr>
        <p:spPr bwMode="auto">
          <a:xfrm>
            <a:off x="7596188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32" name="Line 165"/>
          <p:cNvSpPr>
            <a:spLocks noChangeShapeType="1"/>
          </p:cNvSpPr>
          <p:nvPr/>
        </p:nvSpPr>
        <p:spPr bwMode="auto">
          <a:xfrm>
            <a:off x="7812088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33" name="Line 166"/>
          <p:cNvSpPr>
            <a:spLocks noChangeShapeType="1"/>
          </p:cNvSpPr>
          <p:nvPr/>
        </p:nvSpPr>
        <p:spPr bwMode="auto">
          <a:xfrm>
            <a:off x="8029575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34" name="Line 167"/>
          <p:cNvSpPr>
            <a:spLocks noChangeShapeType="1"/>
          </p:cNvSpPr>
          <p:nvPr/>
        </p:nvSpPr>
        <p:spPr bwMode="auto">
          <a:xfrm>
            <a:off x="8245475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35" name="Line 168"/>
          <p:cNvSpPr>
            <a:spLocks noChangeShapeType="1"/>
          </p:cNvSpPr>
          <p:nvPr/>
        </p:nvSpPr>
        <p:spPr bwMode="auto">
          <a:xfrm>
            <a:off x="8462963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36" name="Line 169"/>
          <p:cNvSpPr>
            <a:spLocks noChangeShapeType="1"/>
          </p:cNvSpPr>
          <p:nvPr/>
        </p:nvSpPr>
        <p:spPr bwMode="auto">
          <a:xfrm>
            <a:off x="8678863" y="4391025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37" name="Text Box 170"/>
          <p:cNvSpPr txBox="1">
            <a:spLocks noChangeArrowheads="1"/>
          </p:cNvSpPr>
          <p:nvPr/>
        </p:nvSpPr>
        <p:spPr bwMode="auto">
          <a:xfrm>
            <a:off x="7402513" y="4460875"/>
            <a:ext cx="3921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438" name="Text Box 171"/>
          <p:cNvSpPr txBox="1">
            <a:spLocks noChangeArrowheads="1"/>
          </p:cNvSpPr>
          <p:nvPr/>
        </p:nvSpPr>
        <p:spPr bwMode="auto">
          <a:xfrm>
            <a:off x="8766175" y="4460875"/>
            <a:ext cx="280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439" name="Text Box 172"/>
          <p:cNvSpPr txBox="1">
            <a:spLocks noChangeArrowheads="1"/>
          </p:cNvSpPr>
          <p:nvPr/>
        </p:nvSpPr>
        <p:spPr bwMode="auto">
          <a:xfrm>
            <a:off x="7908925" y="4460875"/>
            <a:ext cx="6858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440" name="Line 173"/>
          <p:cNvSpPr>
            <a:spLocks noChangeShapeType="1"/>
          </p:cNvSpPr>
          <p:nvPr/>
        </p:nvSpPr>
        <p:spPr bwMode="auto">
          <a:xfrm>
            <a:off x="5684838" y="4962525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441" name="Text Box 174"/>
          <p:cNvSpPr txBox="1">
            <a:spLocks noChangeArrowheads="1"/>
          </p:cNvSpPr>
          <p:nvPr/>
        </p:nvSpPr>
        <p:spPr bwMode="auto">
          <a:xfrm>
            <a:off x="6753225" y="4657725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442" name="Text Box 175"/>
          <p:cNvSpPr txBox="1">
            <a:spLocks noChangeArrowheads="1"/>
          </p:cNvSpPr>
          <p:nvPr/>
        </p:nvSpPr>
        <p:spPr bwMode="auto">
          <a:xfrm>
            <a:off x="5351463" y="4659313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443" name="Line 176"/>
          <p:cNvSpPr>
            <a:spLocks noChangeShapeType="1"/>
          </p:cNvSpPr>
          <p:nvPr/>
        </p:nvSpPr>
        <p:spPr bwMode="auto">
          <a:xfrm>
            <a:off x="6985000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44" name="Line 177"/>
          <p:cNvSpPr>
            <a:spLocks noChangeShapeType="1"/>
          </p:cNvSpPr>
          <p:nvPr/>
        </p:nvSpPr>
        <p:spPr bwMode="auto">
          <a:xfrm>
            <a:off x="5684838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45" name="Line 178"/>
          <p:cNvSpPr>
            <a:spLocks noChangeShapeType="1"/>
          </p:cNvSpPr>
          <p:nvPr/>
        </p:nvSpPr>
        <p:spPr bwMode="auto">
          <a:xfrm>
            <a:off x="5900738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46" name="Line 179"/>
          <p:cNvSpPr>
            <a:spLocks noChangeShapeType="1"/>
          </p:cNvSpPr>
          <p:nvPr/>
        </p:nvSpPr>
        <p:spPr bwMode="auto">
          <a:xfrm>
            <a:off x="6118225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47" name="Line 180"/>
          <p:cNvSpPr>
            <a:spLocks noChangeShapeType="1"/>
          </p:cNvSpPr>
          <p:nvPr/>
        </p:nvSpPr>
        <p:spPr bwMode="auto">
          <a:xfrm>
            <a:off x="6334125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48" name="Line 181"/>
          <p:cNvSpPr>
            <a:spLocks noChangeShapeType="1"/>
          </p:cNvSpPr>
          <p:nvPr/>
        </p:nvSpPr>
        <p:spPr bwMode="auto">
          <a:xfrm>
            <a:off x="6551613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49" name="Line 182"/>
          <p:cNvSpPr>
            <a:spLocks noChangeShapeType="1"/>
          </p:cNvSpPr>
          <p:nvPr/>
        </p:nvSpPr>
        <p:spPr bwMode="auto">
          <a:xfrm>
            <a:off x="6767513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50" name="Text Box 183"/>
          <p:cNvSpPr txBox="1">
            <a:spLocks noChangeArrowheads="1"/>
          </p:cNvSpPr>
          <p:nvPr/>
        </p:nvSpPr>
        <p:spPr bwMode="auto">
          <a:xfrm>
            <a:off x="5491163" y="4935538"/>
            <a:ext cx="3921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451" name="Text Box 184"/>
          <p:cNvSpPr txBox="1">
            <a:spLocks noChangeArrowheads="1"/>
          </p:cNvSpPr>
          <p:nvPr/>
        </p:nvSpPr>
        <p:spPr bwMode="auto">
          <a:xfrm>
            <a:off x="6854825" y="4935538"/>
            <a:ext cx="28098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452" name="Text Box 185"/>
          <p:cNvSpPr txBox="1">
            <a:spLocks noChangeArrowheads="1"/>
          </p:cNvSpPr>
          <p:nvPr/>
        </p:nvSpPr>
        <p:spPr bwMode="auto">
          <a:xfrm>
            <a:off x="5997575" y="4935538"/>
            <a:ext cx="6858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453" name="Line 186"/>
          <p:cNvSpPr>
            <a:spLocks noChangeShapeType="1"/>
          </p:cNvSpPr>
          <p:nvPr/>
        </p:nvSpPr>
        <p:spPr bwMode="auto">
          <a:xfrm>
            <a:off x="7596188" y="4962525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454" name="Text Box 187"/>
          <p:cNvSpPr txBox="1">
            <a:spLocks noChangeArrowheads="1"/>
          </p:cNvSpPr>
          <p:nvPr/>
        </p:nvSpPr>
        <p:spPr bwMode="auto">
          <a:xfrm>
            <a:off x="8664575" y="4657725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455" name="Text Box 188"/>
          <p:cNvSpPr txBox="1">
            <a:spLocks noChangeArrowheads="1"/>
          </p:cNvSpPr>
          <p:nvPr/>
        </p:nvSpPr>
        <p:spPr bwMode="auto">
          <a:xfrm>
            <a:off x="7262813" y="4659313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456" name="Line 189"/>
          <p:cNvSpPr>
            <a:spLocks noChangeShapeType="1"/>
          </p:cNvSpPr>
          <p:nvPr/>
        </p:nvSpPr>
        <p:spPr bwMode="auto">
          <a:xfrm>
            <a:off x="8896350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57" name="Line 190"/>
          <p:cNvSpPr>
            <a:spLocks noChangeShapeType="1"/>
          </p:cNvSpPr>
          <p:nvPr/>
        </p:nvSpPr>
        <p:spPr bwMode="auto">
          <a:xfrm>
            <a:off x="7596188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58" name="Line 191"/>
          <p:cNvSpPr>
            <a:spLocks noChangeShapeType="1"/>
          </p:cNvSpPr>
          <p:nvPr/>
        </p:nvSpPr>
        <p:spPr bwMode="auto">
          <a:xfrm>
            <a:off x="7812088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59" name="Line 192"/>
          <p:cNvSpPr>
            <a:spLocks noChangeShapeType="1"/>
          </p:cNvSpPr>
          <p:nvPr/>
        </p:nvSpPr>
        <p:spPr bwMode="auto">
          <a:xfrm>
            <a:off x="8029575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60" name="Line 193"/>
          <p:cNvSpPr>
            <a:spLocks noChangeShapeType="1"/>
          </p:cNvSpPr>
          <p:nvPr/>
        </p:nvSpPr>
        <p:spPr bwMode="auto">
          <a:xfrm>
            <a:off x="8245475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61" name="Line 194"/>
          <p:cNvSpPr>
            <a:spLocks noChangeShapeType="1"/>
          </p:cNvSpPr>
          <p:nvPr/>
        </p:nvSpPr>
        <p:spPr bwMode="auto">
          <a:xfrm>
            <a:off x="8462963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62" name="Line 195"/>
          <p:cNvSpPr>
            <a:spLocks noChangeShapeType="1"/>
          </p:cNvSpPr>
          <p:nvPr/>
        </p:nvSpPr>
        <p:spPr bwMode="auto">
          <a:xfrm>
            <a:off x="8678863" y="48656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63" name="Text Box 196"/>
          <p:cNvSpPr txBox="1">
            <a:spLocks noChangeArrowheads="1"/>
          </p:cNvSpPr>
          <p:nvPr/>
        </p:nvSpPr>
        <p:spPr bwMode="auto">
          <a:xfrm>
            <a:off x="7402513" y="4935538"/>
            <a:ext cx="3921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464" name="Text Box 197"/>
          <p:cNvSpPr txBox="1">
            <a:spLocks noChangeArrowheads="1"/>
          </p:cNvSpPr>
          <p:nvPr/>
        </p:nvSpPr>
        <p:spPr bwMode="auto">
          <a:xfrm>
            <a:off x="8766175" y="4935538"/>
            <a:ext cx="28098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465" name="Text Box 198"/>
          <p:cNvSpPr txBox="1">
            <a:spLocks noChangeArrowheads="1"/>
          </p:cNvSpPr>
          <p:nvPr/>
        </p:nvSpPr>
        <p:spPr bwMode="auto">
          <a:xfrm>
            <a:off x="7908925" y="4935538"/>
            <a:ext cx="6858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466" name="Line 199"/>
          <p:cNvSpPr>
            <a:spLocks noChangeShapeType="1"/>
          </p:cNvSpPr>
          <p:nvPr/>
        </p:nvSpPr>
        <p:spPr bwMode="auto">
          <a:xfrm>
            <a:off x="5684838" y="5456238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467" name="Text Box 200"/>
          <p:cNvSpPr txBox="1">
            <a:spLocks noChangeArrowheads="1"/>
          </p:cNvSpPr>
          <p:nvPr/>
        </p:nvSpPr>
        <p:spPr bwMode="auto">
          <a:xfrm>
            <a:off x="6753225" y="5151438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468" name="Text Box 201"/>
          <p:cNvSpPr txBox="1">
            <a:spLocks noChangeArrowheads="1"/>
          </p:cNvSpPr>
          <p:nvPr/>
        </p:nvSpPr>
        <p:spPr bwMode="auto">
          <a:xfrm>
            <a:off x="5351463" y="5153025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469" name="Line 202"/>
          <p:cNvSpPr>
            <a:spLocks noChangeShapeType="1"/>
          </p:cNvSpPr>
          <p:nvPr/>
        </p:nvSpPr>
        <p:spPr bwMode="auto">
          <a:xfrm>
            <a:off x="6985000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70" name="Line 203"/>
          <p:cNvSpPr>
            <a:spLocks noChangeShapeType="1"/>
          </p:cNvSpPr>
          <p:nvPr/>
        </p:nvSpPr>
        <p:spPr bwMode="auto">
          <a:xfrm>
            <a:off x="5684838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71" name="Line 204"/>
          <p:cNvSpPr>
            <a:spLocks noChangeShapeType="1"/>
          </p:cNvSpPr>
          <p:nvPr/>
        </p:nvSpPr>
        <p:spPr bwMode="auto">
          <a:xfrm>
            <a:off x="5900738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72" name="Line 205"/>
          <p:cNvSpPr>
            <a:spLocks noChangeShapeType="1"/>
          </p:cNvSpPr>
          <p:nvPr/>
        </p:nvSpPr>
        <p:spPr bwMode="auto">
          <a:xfrm>
            <a:off x="6118225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73" name="Line 206"/>
          <p:cNvSpPr>
            <a:spLocks noChangeShapeType="1"/>
          </p:cNvSpPr>
          <p:nvPr/>
        </p:nvSpPr>
        <p:spPr bwMode="auto">
          <a:xfrm>
            <a:off x="6334125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74" name="Line 207"/>
          <p:cNvSpPr>
            <a:spLocks noChangeShapeType="1"/>
          </p:cNvSpPr>
          <p:nvPr/>
        </p:nvSpPr>
        <p:spPr bwMode="auto">
          <a:xfrm>
            <a:off x="6551613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75" name="Line 208"/>
          <p:cNvSpPr>
            <a:spLocks noChangeShapeType="1"/>
          </p:cNvSpPr>
          <p:nvPr/>
        </p:nvSpPr>
        <p:spPr bwMode="auto">
          <a:xfrm>
            <a:off x="6767513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76" name="Text Box 209"/>
          <p:cNvSpPr txBox="1">
            <a:spLocks noChangeArrowheads="1"/>
          </p:cNvSpPr>
          <p:nvPr/>
        </p:nvSpPr>
        <p:spPr bwMode="auto">
          <a:xfrm>
            <a:off x="5491163" y="5429250"/>
            <a:ext cx="3921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477" name="Text Box 210"/>
          <p:cNvSpPr txBox="1">
            <a:spLocks noChangeArrowheads="1"/>
          </p:cNvSpPr>
          <p:nvPr/>
        </p:nvSpPr>
        <p:spPr bwMode="auto">
          <a:xfrm>
            <a:off x="6854825" y="5429250"/>
            <a:ext cx="280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478" name="Text Box 211"/>
          <p:cNvSpPr txBox="1">
            <a:spLocks noChangeArrowheads="1"/>
          </p:cNvSpPr>
          <p:nvPr/>
        </p:nvSpPr>
        <p:spPr bwMode="auto">
          <a:xfrm>
            <a:off x="5997575" y="5429250"/>
            <a:ext cx="6858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479" name="Line 212"/>
          <p:cNvSpPr>
            <a:spLocks noChangeShapeType="1"/>
          </p:cNvSpPr>
          <p:nvPr/>
        </p:nvSpPr>
        <p:spPr bwMode="auto">
          <a:xfrm>
            <a:off x="7596188" y="5456238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480" name="Text Box 213"/>
          <p:cNvSpPr txBox="1">
            <a:spLocks noChangeArrowheads="1"/>
          </p:cNvSpPr>
          <p:nvPr/>
        </p:nvSpPr>
        <p:spPr bwMode="auto">
          <a:xfrm>
            <a:off x="8664575" y="5151438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481" name="Text Box 214"/>
          <p:cNvSpPr txBox="1">
            <a:spLocks noChangeArrowheads="1"/>
          </p:cNvSpPr>
          <p:nvPr/>
        </p:nvSpPr>
        <p:spPr bwMode="auto">
          <a:xfrm>
            <a:off x="7262813" y="5153025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482" name="Line 215"/>
          <p:cNvSpPr>
            <a:spLocks noChangeShapeType="1"/>
          </p:cNvSpPr>
          <p:nvPr/>
        </p:nvSpPr>
        <p:spPr bwMode="auto">
          <a:xfrm>
            <a:off x="8896350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83" name="Line 216"/>
          <p:cNvSpPr>
            <a:spLocks noChangeShapeType="1"/>
          </p:cNvSpPr>
          <p:nvPr/>
        </p:nvSpPr>
        <p:spPr bwMode="auto">
          <a:xfrm>
            <a:off x="7596188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84" name="Line 217"/>
          <p:cNvSpPr>
            <a:spLocks noChangeShapeType="1"/>
          </p:cNvSpPr>
          <p:nvPr/>
        </p:nvSpPr>
        <p:spPr bwMode="auto">
          <a:xfrm>
            <a:off x="7812088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85" name="Line 218"/>
          <p:cNvSpPr>
            <a:spLocks noChangeShapeType="1"/>
          </p:cNvSpPr>
          <p:nvPr/>
        </p:nvSpPr>
        <p:spPr bwMode="auto">
          <a:xfrm>
            <a:off x="8029575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86" name="Line 219"/>
          <p:cNvSpPr>
            <a:spLocks noChangeShapeType="1"/>
          </p:cNvSpPr>
          <p:nvPr/>
        </p:nvSpPr>
        <p:spPr bwMode="auto">
          <a:xfrm>
            <a:off x="8245475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87" name="Line 220"/>
          <p:cNvSpPr>
            <a:spLocks noChangeShapeType="1"/>
          </p:cNvSpPr>
          <p:nvPr/>
        </p:nvSpPr>
        <p:spPr bwMode="auto">
          <a:xfrm>
            <a:off x="8462963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88" name="Line 221"/>
          <p:cNvSpPr>
            <a:spLocks noChangeShapeType="1"/>
          </p:cNvSpPr>
          <p:nvPr/>
        </p:nvSpPr>
        <p:spPr bwMode="auto">
          <a:xfrm>
            <a:off x="8678863" y="5359400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89" name="Text Box 222"/>
          <p:cNvSpPr txBox="1">
            <a:spLocks noChangeArrowheads="1"/>
          </p:cNvSpPr>
          <p:nvPr/>
        </p:nvSpPr>
        <p:spPr bwMode="auto">
          <a:xfrm>
            <a:off x="7402513" y="5429250"/>
            <a:ext cx="3921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490" name="Text Box 223"/>
          <p:cNvSpPr txBox="1">
            <a:spLocks noChangeArrowheads="1"/>
          </p:cNvSpPr>
          <p:nvPr/>
        </p:nvSpPr>
        <p:spPr bwMode="auto">
          <a:xfrm>
            <a:off x="8766175" y="5429250"/>
            <a:ext cx="280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491" name="Text Box 224"/>
          <p:cNvSpPr txBox="1">
            <a:spLocks noChangeArrowheads="1"/>
          </p:cNvSpPr>
          <p:nvPr/>
        </p:nvSpPr>
        <p:spPr bwMode="auto">
          <a:xfrm>
            <a:off x="7908925" y="5429250"/>
            <a:ext cx="6858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492" name="Line 225"/>
          <p:cNvSpPr>
            <a:spLocks noChangeShapeType="1"/>
          </p:cNvSpPr>
          <p:nvPr/>
        </p:nvSpPr>
        <p:spPr bwMode="auto">
          <a:xfrm>
            <a:off x="5684838" y="5911850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493" name="Text Box 226"/>
          <p:cNvSpPr txBox="1">
            <a:spLocks noChangeArrowheads="1"/>
          </p:cNvSpPr>
          <p:nvPr/>
        </p:nvSpPr>
        <p:spPr bwMode="auto">
          <a:xfrm>
            <a:off x="6753225" y="5607050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494" name="Text Box 227"/>
          <p:cNvSpPr txBox="1">
            <a:spLocks noChangeArrowheads="1"/>
          </p:cNvSpPr>
          <p:nvPr/>
        </p:nvSpPr>
        <p:spPr bwMode="auto">
          <a:xfrm>
            <a:off x="5351463" y="560863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495" name="Line 228"/>
          <p:cNvSpPr>
            <a:spLocks noChangeShapeType="1"/>
          </p:cNvSpPr>
          <p:nvPr/>
        </p:nvSpPr>
        <p:spPr bwMode="auto">
          <a:xfrm>
            <a:off x="6985000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96" name="Line 229"/>
          <p:cNvSpPr>
            <a:spLocks noChangeShapeType="1"/>
          </p:cNvSpPr>
          <p:nvPr/>
        </p:nvSpPr>
        <p:spPr bwMode="auto">
          <a:xfrm>
            <a:off x="5684838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97" name="Line 230"/>
          <p:cNvSpPr>
            <a:spLocks noChangeShapeType="1"/>
          </p:cNvSpPr>
          <p:nvPr/>
        </p:nvSpPr>
        <p:spPr bwMode="auto">
          <a:xfrm>
            <a:off x="5900738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98" name="Line 231"/>
          <p:cNvSpPr>
            <a:spLocks noChangeShapeType="1"/>
          </p:cNvSpPr>
          <p:nvPr/>
        </p:nvSpPr>
        <p:spPr bwMode="auto">
          <a:xfrm>
            <a:off x="6118225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499" name="Line 232"/>
          <p:cNvSpPr>
            <a:spLocks noChangeShapeType="1"/>
          </p:cNvSpPr>
          <p:nvPr/>
        </p:nvSpPr>
        <p:spPr bwMode="auto">
          <a:xfrm>
            <a:off x="6334125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00" name="Line 233"/>
          <p:cNvSpPr>
            <a:spLocks noChangeShapeType="1"/>
          </p:cNvSpPr>
          <p:nvPr/>
        </p:nvSpPr>
        <p:spPr bwMode="auto">
          <a:xfrm>
            <a:off x="6551613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01" name="Line 234"/>
          <p:cNvSpPr>
            <a:spLocks noChangeShapeType="1"/>
          </p:cNvSpPr>
          <p:nvPr/>
        </p:nvSpPr>
        <p:spPr bwMode="auto">
          <a:xfrm>
            <a:off x="6767513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02" name="Text Box 235"/>
          <p:cNvSpPr txBox="1">
            <a:spLocks noChangeArrowheads="1"/>
          </p:cNvSpPr>
          <p:nvPr/>
        </p:nvSpPr>
        <p:spPr bwMode="auto">
          <a:xfrm>
            <a:off x="5483225" y="5884863"/>
            <a:ext cx="3921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503" name="Text Box 236"/>
          <p:cNvSpPr txBox="1">
            <a:spLocks noChangeArrowheads="1"/>
          </p:cNvSpPr>
          <p:nvPr/>
        </p:nvSpPr>
        <p:spPr bwMode="auto">
          <a:xfrm>
            <a:off x="6846888" y="5884863"/>
            <a:ext cx="28098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504" name="Text Box 237"/>
          <p:cNvSpPr txBox="1">
            <a:spLocks noChangeArrowheads="1"/>
          </p:cNvSpPr>
          <p:nvPr/>
        </p:nvSpPr>
        <p:spPr bwMode="auto">
          <a:xfrm>
            <a:off x="5989638" y="5884863"/>
            <a:ext cx="6858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505" name="Line 238"/>
          <p:cNvSpPr>
            <a:spLocks noChangeShapeType="1"/>
          </p:cNvSpPr>
          <p:nvPr/>
        </p:nvSpPr>
        <p:spPr bwMode="auto">
          <a:xfrm>
            <a:off x="7596188" y="5911850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506" name="Text Box 239"/>
          <p:cNvSpPr txBox="1">
            <a:spLocks noChangeArrowheads="1"/>
          </p:cNvSpPr>
          <p:nvPr/>
        </p:nvSpPr>
        <p:spPr bwMode="auto">
          <a:xfrm>
            <a:off x="8664575" y="5607050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507" name="Text Box 240"/>
          <p:cNvSpPr txBox="1">
            <a:spLocks noChangeArrowheads="1"/>
          </p:cNvSpPr>
          <p:nvPr/>
        </p:nvSpPr>
        <p:spPr bwMode="auto">
          <a:xfrm>
            <a:off x="7262813" y="560863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508" name="Line 241"/>
          <p:cNvSpPr>
            <a:spLocks noChangeShapeType="1"/>
          </p:cNvSpPr>
          <p:nvPr/>
        </p:nvSpPr>
        <p:spPr bwMode="auto">
          <a:xfrm>
            <a:off x="8896350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09" name="Line 242"/>
          <p:cNvSpPr>
            <a:spLocks noChangeShapeType="1"/>
          </p:cNvSpPr>
          <p:nvPr/>
        </p:nvSpPr>
        <p:spPr bwMode="auto">
          <a:xfrm>
            <a:off x="7596188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10" name="Line 243"/>
          <p:cNvSpPr>
            <a:spLocks noChangeShapeType="1"/>
          </p:cNvSpPr>
          <p:nvPr/>
        </p:nvSpPr>
        <p:spPr bwMode="auto">
          <a:xfrm>
            <a:off x="7812088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11" name="Line 244"/>
          <p:cNvSpPr>
            <a:spLocks noChangeShapeType="1"/>
          </p:cNvSpPr>
          <p:nvPr/>
        </p:nvSpPr>
        <p:spPr bwMode="auto">
          <a:xfrm>
            <a:off x="8029575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12" name="Line 245"/>
          <p:cNvSpPr>
            <a:spLocks noChangeShapeType="1"/>
          </p:cNvSpPr>
          <p:nvPr/>
        </p:nvSpPr>
        <p:spPr bwMode="auto">
          <a:xfrm>
            <a:off x="8245475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13" name="Line 246"/>
          <p:cNvSpPr>
            <a:spLocks noChangeShapeType="1"/>
          </p:cNvSpPr>
          <p:nvPr/>
        </p:nvSpPr>
        <p:spPr bwMode="auto">
          <a:xfrm>
            <a:off x="8462963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14" name="Line 247"/>
          <p:cNvSpPr>
            <a:spLocks noChangeShapeType="1"/>
          </p:cNvSpPr>
          <p:nvPr/>
        </p:nvSpPr>
        <p:spPr bwMode="auto">
          <a:xfrm>
            <a:off x="8678863" y="5815013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15" name="Text Box 248"/>
          <p:cNvSpPr txBox="1">
            <a:spLocks noChangeArrowheads="1"/>
          </p:cNvSpPr>
          <p:nvPr/>
        </p:nvSpPr>
        <p:spPr bwMode="auto">
          <a:xfrm>
            <a:off x="7394575" y="5884863"/>
            <a:ext cx="3921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516" name="Text Box 249"/>
          <p:cNvSpPr txBox="1">
            <a:spLocks noChangeArrowheads="1"/>
          </p:cNvSpPr>
          <p:nvPr/>
        </p:nvSpPr>
        <p:spPr bwMode="auto">
          <a:xfrm>
            <a:off x="8758238" y="5884863"/>
            <a:ext cx="28098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517" name="Text Box 250"/>
          <p:cNvSpPr txBox="1">
            <a:spLocks noChangeArrowheads="1"/>
          </p:cNvSpPr>
          <p:nvPr/>
        </p:nvSpPr>
        <p:spPr bwMode="auto">
          <a:xfrm>
            <a:off x="7900988" y="5884863"/>
            <a:ext cx="6858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518" name="Line 251"/>
          <p:cNvSpPr>
            <a:spLocks noChangeShapeType="1"/>
          </p:cNvSpPr>
          <p:nvPr/>
        </p:nvSpPr>
        <p:spPr bwMode="auto">
          <a:xfrm>
            <a:off x="5695950" y="6410325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519" name="Text Box 252"/>
          <p:cNvSpPr txBox="1">
            <a:spLocks noChangeArrowheads="1"/>
          </p:cNvSpPr>
          <p:nvPr/>
        </p:nvSpPr>
        <p:spPr bwMode="auto">
          <a:xfrm>
            <a:off x="6764338" y="6105525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520" name="Text Box 253"/>
          <p:cNvSpPr txBox="1">
            <a:spLocks noChangeArrowheads="1"/>
          </p:cNvSpPr>
          <p:nvPr/>
        </p:nvSpPr>
        <p:spPr bwMode="auto">
          <a:xfrm>
            <a:off x="5362575" y="6107113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521" name="Line 254"/>
          <p:cNvSpPr>
            <a:spLocks noChangeShapeType="1"/>
          </p:cNvSpPr>
          <p:nvPr/>
        </p:nvSpPr>
        <p:spPr bwMode="auto">
          <a:xfrm>
            <a:off x="6996113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22" name="Line 255"/>
          <p:cNvSpPr>
            <a:spLocks noChangeShapeType="1"/>
          </p:cNvSpPr>
          <p:nvPr/>
        </p:nvSpPr>
        <p:spPr bwMode="auto">
          <a:xfrm>
            <a:off x="5695950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23" name="Line 256"/>
          <p:cNvSpPr>
            <a:spLocks noChangeShapeType="1"/>
          </p:cNvSpPr>
          <p:nvPr/>
        </p:nvSpPr>
        <p:spPr bwMode="auto">
          <a:xfrm>
            <a:off x="5911850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24" name="Line 257"/>
          <p:cNvSpPr>
            <a:spLocks noChangeShapeType="1"/>
          </p:cNvSpPr>
          <p:nvPr/>
        </p:nvSpPr>
        <p:spPr bwMode="auto">
          <a:xfrm>
            <a:off x="6129338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25" name="Line 258"/>
          <p:cNvSpPr>
            <a:spLocks noChangeShapeType="1"/>
          </p:cNvSpPr>
          <p:nvPr/>
        </p:nvSpPr>
        <p:spPr bwMode="auto">
          <a:xfrm>
            <a:off x="6345238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26" name="Line 259"/>
          <p:cNvSpPr>
            <a:spLocks noChangeShapeType="1"/>
          </p:cNvSpPr>
          <p:nvPr/>
        </p:nvSpPr>
        <p:spPr bwMode="auto">
          <a:xfrm>
            <a:off x="6562725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27" name="Line 260"/>
          <p:cNvSpPr>
            <a:spLocks noChangeShapeType="1"/>
          </p:cNvSpPr>
          <p:nvPr/>
        </p:nvSpPr>
        <p:spPr bwMode="auto">
          <a:xfrm>
            <a:off x="6778625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28" name="Text Box 261"/>
          <p:cNvSpPr txBox="1">
            <a:spLocks noChangeArrowheads="1"/>
          </p:cNvSpPr>
          <p:nvPr/>
        </p:nvSpPr>
        <p:spPr bwMode="auto">
          <a:xfrm>
            <a:off x="5494338" y="6391275"/>
            <a:ext cx="3921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529" name="Text Box 262"/>
          <p:cNvSpPr txBox="1">
            <a:spLocks noChangeArrowheads="1"/>
          </p:cNvSpPr>
          <p:nvPr/>
        </p:nvSpPr>
        <p:spPr bwMode="auto">
          <a:xfrm>
            <a:off x="6858000" y="6391275"/>
            <a:ext cx="280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530" name="Text Box 263"/>
          <p:cNvSpPr txBox="1">
            <a:spLocks noChangeArrowheads="1"/>
          </p:cNvSpPr>
          <p:nvPr/>
        </p:nvSpPr>
        <p:spPr bwMode="auto">
          <a:xfrm>
            <a:off x="6000750" y="6391275"/>
            <a:ext cx="6858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531" name="Line 264"/>
          <p:cNvSpPr>
            <a:spLocks noChangeShapeType="1"/>
          </p:cNvSpPr>
          <p:nvPr/>
        </p:nvSpPr>
        <p:spPr bwMode="auto">
          <a:xfrm>
            <a:off x="7607300" y="6410325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532" name="Text Box 265"/>
          <p:cNvSpPr txBox="1">
            <a:spLocks noChangeArrowheads="1"/>
          </p:cNvSpPr>
          <p:nvPr/>
        </p:nvSpPr>
        <p:spPr bwMode="auto">
          <a:xfrm>
            <a:off x="8647113" y="6111875"/>
            <a:ext cx="479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very!</a:t>
            </a:r>
          </a:p>
        </p:txBody>
      </p:sp>
      <p:sp>
        <p:nvSpPr>
          <p:cNvPr id="97533" name="Text Box 266"/>
          <p:cNvSpPr txBox="1">
            <a:spLocks noChangeArrowheads="1"/>
          </p:cNvSpPr>
          <p:nvPr/>
        </p:nvSpPr>
        <p:spPr bwMode="auto">
          <a:xfrm>
            <a:off x="7245350" y="6107113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/>
              <a:t>not</a:t>
            </a:r>
          </a:p>
        </p:txBody>
      </p:sp>
      <p:sp>
        <p:nvSpPr>
          <p:cNvPr id="97534" name="Line 267"/>
          <p:cNvSpPr>
            <a:spLocks noChangeShapeType="1"/>
          </p:cNvSpPr>
          <p:nvPr/>
        </p:nvSpPr>
        <p:spPr bwMode="auto">
          <a:xfrm>
            <a:off x="8907463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35" name="Line 268"/>
          <p:cNvSpPr>
            <a:spLocks noChangeShapeType="1"/>
          </p:cNvSpPr>
          <p:nvPr/>
        </p:nvSpPr>
        <p:spPr bwMode="auto">
          <a:xfrm>
            <a:off x="7607300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36" name="Line 269"/>
          <p:cNvSpPr>
            <a:spLocks noChangeShapeType="1"/>
          </p:cNvSpPr>
          <p:nvPr/>
        </p:nvSpPr>
        <p:spPr bwMode="auto">
          <a:xfrm>
            <a:off x="7823200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37" name="Line 270"/>
          <p:cNvSpPr>
            <a:spLocks noChangeShapeType="1"/>
          </p:cNvSpPr>
          <p:nvPr/>
        </p:nvSpPr>
        <p:spPr bwMode="auto">
          <a:xfrm>
            <a:off x="8040688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38" name="Line 271"/>
          <p:cNvSpPr>
            <a:spLocks noChangeShapeType="1"/>
          </p:cNvSpPr>
          <p:nvPr/>
        </p:nvSpPr>
        <p:spPr bwMode="auto">
          <a:xfrm>
            <a:off x="8256588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39" name="Line 272"/>
          <p:cNvSpPr>
            <a:spLocks noChangeShapeType="1"/>
          </p:cNvSpPr>
          <p:nvPr/>
        </p:nvSpPr>
        <p:spPr bwMode="auto">
          <a:xfrm>
            <a:off x="8474075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40" name="Line 273"/>
          <p:cNvSpPr>
            <a:spLocks noChangeShapeType="1"/>
          </p:cNvSpPr>
          <p:nvPr/>
        </p:nvSpPr>
        <p:spPr bwMode="auto">
          <a:xfrm>
            <a:off x="8689975" y="6313488"/>
            <a:ext cx="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541" name="Text Box 274"/>
          <p:cNvSpPr txBox="1">
            <a:spLocks noChangeArrowheads="1"/>
          </p:cNvSpPr>
          <p:nvPr/>
        </p:nvSpPr>
        <p:spPr bwMode="auto">
          <a:xfrm>
            <a:off x="7405688" y="6391275"/>
            <a:ext cx="3921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1</a:t>
            </a:r>
          </a:p>
        </p:txBody>
      </p:sp>
      <p:sp>
        <p:nvSpPr>
          <p:cNvPr id="97542" name="Text Box 275"/>
          <p:cNvSpPr txBox="1">
            <a:spLocks noChangeArrowheads="1"/>
          </p:cNvSpPr>
          <p:nvPr/>
        </p:nvSpPr>
        <p:spPr bwMode="auto">
          <a:xfrm>
            <a:off x="8769350" y="6391275"/>
            <a:ext cx="280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7</a:t>
            </a:r>
          </a:p>
        </p:txBody>
      </p:sp>
      <p:sp>
        <p:nvSpPr>
          <p:cNvPr id="97543" name="Text Box 276"/>
          <p:cNvSpPr txBox="1">
            <a:spLocks noChangeArrowheads="1"/>
          </p:cNvSpPr>
          <p:nvPr/>
        </p:nvSpPr>
        <p:spPr bwMode="auto">
          <a:xfrm>
            <a:off x="7912100" y="6391275"/>
            <a:ext cx="6858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/>
              <a:t>4</a:t>
            </a:r>
          </a:p>
        </p:txBody>
      </p:sp>
      <p:sp>
        <p:nvSpPr>
          <p:cNvPr id="97544" name="Text Box 277"/>
          <p:cNvSpPr txBox="1">
            <a:spLocks noChangeArrowheads="1"/>
          </p:cNvSpPr>
          <p:nvPr/>
        </p:nvSpPr>
        <p:spPr bwMode="auto">
          <a:xfrm>
            <a:off x="7026275" y="101600"/>
            <a:ext cx="19923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Arial" pitchFamily="34" charset="0"/>
              </a:rPr>
              <a:t>Midterm feedback</a:t>
            </a:r>
          </a:p>
        </p:txBody>
      </p:sp>
      <p:sp>
        <p:nvSpPr>
          <p:cNvPr id="97545" name="Text Box 278"/>
          <p:cNvSpPr txBox="1">
            <a:spLocks noChangeArrowheads="1"/>
          </p:cNvSpPr>
          <p:nvPr/>
        </p:nvSpPr>
        <p:spPr bwMode="auto">
          <a:xfrm>
            <a:off x="5822950" y="901700"/>
            <a:ext cx="2819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A04EB"/>
                </a:solidFill>
              </a:rPr>
              <a:t>skip any you did not do…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9830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1688" y="321786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rgbClr val="0A04EB"/>
                </a:solidFill>
                <a:latin typeface="Comic Sans MS" pitchFamily="66" charset="0"/>
              </a:rPr>
              <a:t>Have a relaxing fall break !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309563" y="706438"/>
            <a:ext cx="2971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/>
              <a:t>drop your feedback into the box…</a:t>
            </a:r>
          </a:p>
        </p:txBody>
      </p:sp>
      <p:sp>
        <p:nvSpPr>
          <p:cNvPr id="98309" name="Ink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991100" y="0"/>
            <a:ext cx="1588" cy="158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  <a:gd name="T6" fmla="*/ 0 w 1"/>
              <a:gd name="T7" fmla="*/ 0 h 1"/>
              <a:gd name="T8" fmla="*/ 1 w 1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10" name="Ink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402138" y="9525"/>
            <a:ext cx="1587" cy="158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  <a:gd name="T6" fmla="*/ 0 w 1"/>
              <a:gd name="T7" fmla="*/ 0 h 1"/>
              <a:gd name="T8" fmla="*/ 1 w 1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11" name="Ink 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249738" y="44450"/>
            <a:ext cx="9525" cy="9525"/>
          </a:xfrm>
          <a:custGeom>
            <a:avLst/>
            <a:gdLst>
              <a:gd name="T0" fmla="*/ 0 w 26"/>
              <a:gd name="T1" fmla="*/ 0 h 26"/>
              <a:gd name="T2" fmla="*/ 2147483647 w 26"/>
              <a:gd name="T3" fmla="*/ 0 h 26"/>
              <a:gd name="T4" fmla="*/ 2147483647 w 26"/>
              <a:gd name="T5" fmla="*/ 2147483647 h 26"/>
              <a:gd name="T6" fmla="*/ 2147483647 w 26"/>
              <a:gd name="T7" fmla="*/ 2147483647 h 26"/>
              <a:gd name="T8" fmla="*/ 0 60000 65536"/>
              <a:gd name="T9" fmla="*/ 0 60000 65536"/>
              <a:gd name="T10" fmla="*/ 0 60000 65536"/>
              <a:gd name="T11" fmla="*/ 0 60000 65536"/>
              <a:gd name="T12" fmla="*/ 0 w 26"/>
              <a:gd name="T13" fmla="*/ 0 h 26"/>
              <a:gd name="T14" fmla="*/ 26 w 26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" h="26" extrusionOk="0">
                <a:moveTo>
                  <a:pt x="0" y="0"/>
                </a:moveTo>
                <a:cubicBezTo>
                  <a:pt x="8" y="0"/>
                  <a:pt x="17" y="0"/>
                  <a:pt x="25" y="0"/>
                </a:cubicBezTo>
              </a:path>
              <a:path w="26" h="26" extrusionOk="0">
                <a:moveTo>
                  <a:pt x="25" y="25"/>
                </a:moveTo>
                <a:lnTo>
                  <a:pt x="25" y="25"/>
                </a:ln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12" name="Ink 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813175" y="61913"/>
            <a:ext cx="1588" cy="158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  <a:gd name="T6" fmla="*/ 0 w 1"/>
              <a:gd name="T7" fmla="*/ 0 h 1"/>
              <a:gd name="T8" fmla="*/ 1 w 1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13" name="Ink 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544888" y="26988"/>
            <a:ext cx="1587" cy="9525"/>
          </a:xfrm>
          <a:custGeom>
            <a:avLst/>
            <a:gdLst>
              <a:gd name="T0" fmla="*/ 0 w 1"/>
              <a:gd name="T1" fmla="*/ 0 h 26"/>
              <a:gd name="T2" fmla="*/ 0 w 1"/>
              <a:gd name="T3" fmla="*/ 2147483647 h 26"/>
              <a:gd name="T4" fmla="*/ 0 60000 65536"/>
              <a:gd name="T5" fmla="*/ 0 60000 65536"/>
              <a:gd name="T6" fmla="*/ 0 w 1"/>
              <a:gd name="T7" fmla="*/ 0 h 26"/>
              <a:gd name="T8" fmla="*/ 1 w 1"/>
              <a:gd name="T9" fmla="*/ 26 h 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6" extrusionOk="0">
                <a:moveTo>
                  <a:pt x="0" y="0"/>
                </a:moveTo>
                <a:cubicBezTo>
                  <a:pt x="0" y="8"/>
                  <a:pt x="0" y="17"/>
                  <a:pt x="0" y="25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14" name="Ink 1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75025" y="0"/>
            <a:ext cx="1588" cy="26988"/>
          </a:xfrm>
          <a:custGeom>
            <a:avLst/>
            <a:gdLst>
              <a:gd name="T0" fmla="*/ 0 w 1"/>
              <a:gd name="T1" fmla="*/ 0 h 75"/>
              <a:gd name="T2" fmla="*/ 0 w 1"/>
              <a:gd name="T3" fmla="*/ 2147483647 h 75"/>
              <a:gd name="T4" fmla="*/ 0 60000 65536"/>
              <a:gd name="T5" fmla="*/ 0 60000 65536"/>
              <a:gd name="T6" fmla="*/ 0 w 1"/>
              <a:gd name="T7" fmla="*/ 0 h 75"/>
              <a:gd name="T8" fmla="*/ 1 w 1"/>
              <a:gd name="T9" fmla="*/ 75 h 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75" extrusionOk="0">
                <a:moveTo>
                  <a:pt x="0" y="0"/>
                </a:moveTo>
                <a:cubicBezTo>
                  <a:pt x="0" y="25"/>
                  <a:pt x="0" y="49"/>
                  <a:pt x="0" y="74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15" name="Ink 1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928938" y="9525"/>
            <a:ext cx="241300" cy="53975"/>
          </a:xfrm>
          <a:custGeom>
            <a:avLst/>
            <a:gdLst>
              <a:gd name="T0" fmla="*/ 2147483647 w 671"/>
              <a:gd name="T1" fmla="*/ 2147483647 h 150"/>
              <a:gd name="T2" fmla="*/ 2147483647 w 671"/>
              <a:gd name="T3" fmla="*/ 2147483647 h 150"/>
              <a:gd name="T4" fmla="*/ 2147483647 w 671"/>
              <a:gd name="T5" fmla="*/ 2147483647 h 150"/>
              <a:gd name="T6" fmla="*/ 2147483647 w 671"/>
              <a:gd name="T7" fmla="*/ 2147483647 h 150"/>
              <a:gd name="T8" fmla="*/ 2147483647 w 671"/>
              <a:gd name="T9" fmla="*/ 2147483647 h 150"/>
              <a:gd name="T10" fmla="*/ 2147483647 w 671"/>
              <a:gd name="T11" fmla="*/ 2147483647 h 150"/>
              <a:gd name="T12" fmla="*/ 2147483647 w 671"/>
              <a:gd name="T13" fmla="*/ 2147483647 h 150"/>
              <a:gd name="T14" fmla="*/ 2147483647 w 671"/>
              <a:gd name="T15" fmla="*/ 2147483647 h 150"/>
              <a:gd name="T16" fmla="*/ 2147483647 w 671"/>
              <a:gd name="T17" fmla="*/ 2147483647 h 150"/>
              <a:gd name="T18" fmla="*/ 2147483647 w 671"/>
              <a:gd name="T19" fmla="*/ 2147483647 h 150"/>
              <a:gd name="T20" fmla="*/ 2147483647 w 671"/>
              <a:gd name="T21" fmla="*/ 2147483647 h 150"/>
              <a:gd name="T22" fmla="*/ 2147483647 w 671"/>
              <a:gd name="T23" fmla="*/ 2147483647 h 150"/>
              <a:gd name="T24" fmla="*/ 2147483647 w 671"/>
              <a:gd name="T25" fmla="*/ 2147483647 h 150"/>
              <a:gd name="T26" fmla="*/ 2147483647 w 671"/>
              <a:gd name="T27" fmla="*/ 2147483647 h 150"/>
              <a:gd name="T28" fmla="*/ 2147483647 w 671"/>
              <a:gd name="T29" fmla="*/ 2147483647 h 150"/>
              <a:gd name="T30" fmla="*/ 2147483647 w 671"/>
              <a:gd name="T31" fmla="*/ 2147483647 h 150"/>
              <a:gd name="T32" fmla="*/ 2147483647 w 671"/>
              <a:gd name="T33" fmla="*/ 2147483647 h 150"/>
              <a:gd name="T34" fmla="*/ 2147483647 w 671"/>
              <a:gd name="T35" fmla="*/ 2147483647 h 150"/>
              <a:gd name="T36" fmla="*/ 2147483647 w 671"/>
              <a:gd name="T37" fmla="*/ 2147483647 h 150"/>
              <a:gd name="T38" fmla="*/ 2147483647 w 671"/>
              <a:gd name="T39" fmla="*/ 2147483647 h 150"/>
              <a:gd name="T40" fmla="*/ 2147483647 w 671"/>
              <a:gd name="T41" fmla="*/ 2147483647 h 150"/>
              <a:gd name="T42" fmla="*/ 2147483647 w 671"/>
              <a:gd name="T43" fmla="*/ 2147483647 h 150"/>
              <a:gd name="T44" fmla="*/ 2147483647 w 671"/>
              <a:gd name="T45" fmla="*/ 2147483647 h 150"/>
              <a:gd name="T46" fmla="*/ 2147483647 w 671"/>
              <a:gd name="T47" fmla="*/ 2147483647 h 150"/>
              <a:gd name="T48" fmla="*/ 2147483647 w 671"/>
              <a:gd name="T49" fmla="*/ 0 h 150"/>
              <a:gd name="T50" fmla="*/ 2147483647 w 671"/>
              <a:gd name="T51" fmla="*/ 2147483647 h 150"/>
              <a:gd name="T52" fmla="*/ 0 w 671"/>
              <a:gd name="T53" fmla="*/ 2147483647 h 150"/>
              <a:gd name="T54" fmla="*/ 0 w 671"/>
              <a:gd name="T55" fmla="*/ 2147483647 h 15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671"/>
              <a:gd name="T85" fmla="*/ 0 h 150"/>
              <a:gd name="T86" fmla="*/ 671 w 671"/>
              <a:gd name="T87" fmla="*/ 150 h 15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671" h="150" extrusionOk="0">
                <a:moveTo>
                  <a:pt x="670" y="49"/>
                </a:moveTo>
                <a:lnTo>
                  <a:pt x="670" y="49"/>
                </a:lnTo>
              </a:path>
              <a:path w="671" h="150" extrusionOk="0">
                <a:moveTo>
                  <a:pt x="570" y="25"/>
                </a:moveTo>
                <a:lnTo>
                  <a:pt x="570" y="25"/>
                </a:lnTo>
              </a:path>
              <a:path w="671" h="150" extrusionOk="0">
                <a:moveTo>
                  <a:pt x="595" y="25"/>
                </a:moveTo>
                <a:lnTo>
                  <a:pt x="595" y="25"/>
                </a:lnTo>
              </a:path>
              <a:path w="671" h="150" extrusionOk="0">
                <a:moveTo>
                  <a:pt x="570" y="25"/>
                </a:moveTo>
                <a:cubicBezTo>
                  <a:pt x="570" y="33"/>
                  <a:pt x="570" y="41"/>
                  <a:pt x="570" y="49"/>
                </a:cubicBezTo>
              </a:path>
              <a:path w="671" h="150" extrusionOk="0">
                <a:moveTo>
                  <a:pt x="496" y="74"/>
                </a:moveTo>
                <a:cubicBezTo>
                  <a:pt x="496" y="82"/>
                  <a:pt x="496" y="91"/>
                  <a:pt x="496" y="99"/>
                </a:cubicBezTo>
              </a:path>
              <a:path w="671" h="150" extrusionOk="0">
                <a:moveTo>
                  <a:pt x="422" y="149"/>
                </a:moveTo>
                <a:lnTo>
                  <a:pt x="422" y="149"/>
                </a:lnTo>
              </a:path>
              <a:path w="671" h="150" extrusionOk="0">
                <a:moveTo>
                  <a:pt x="422" y="149"/>
                </a:moveTo>
                <a:cubicBezTo>
                  <a:pt x="430" y="149"/>
                  <a:pt x="438" y="149"/>
                  <a:pt x="446" y="149"/>
                </a:cubicBezTo>
              </a:path>
              <a:path w="671" h="150" extrusionOk="0">
                <a:moveTo>
                  <a:pt x="372" y="99"/>
                </a:moveTo>
                <a:cubicBezTo>
                  <a:pt x="329" y="99"/>
                  <a:pt x="377" y="122"/>
                  <a:pt x="397" y="124"/>
                </a:cubicBezTo>
                <a:cubicBezTo>
                  <a:pt x="427" y="128"/>
                  <a:pt x="474" y="136"/>
                  <a:pt x="446" y="124"/>
                </a:cubicBezTo>
                <a:cubicBezTo>
                  <a:pt x="418" y="124"/>
                  <a:pt x="408" y="121"/>
                  <a:pt x="397" y="99"/>
                </a:cubicBezTo>
              </a:path>
              <a:path w="671" h="150" extrusionOk="0">
                <a:moveTo>
                  <a:pt x="397" y="74"/>
                </a:moveTo>
                <a:lnTo>
                  <a:pt x="397" y="74"/>
                </a:lnTo>
              </a:path>
              <a:path w="671" h="150" extrusionOk="0">
                <a:moveTo>
                  <a:pt x="322" y="49"/>
                </a:moveTo>
                <a:lnTo>
                  <a:pt x="322" y="49"/>
                </a:lnTo>
              </a:path>
              <a:path w="671" h="150" extrusionOk="0">
                <a:moveTo>
                  <a:pt x="298" y="49"/>
                </a:moveTo>
                <a:cubicBezTo>
                  <a:pt x="322" y="49"/>
                  <a:pt x="331" y="49"/>
                  <a:pt x="347" y="49"/>
                </a:cubicBezTo>
              </a:path>
              <a:path w="671" h="150" extrusionOk="0">
                <a:moveTo>
                  <a:pt x="124" y="0"/>
                </a:moveTo>
                <a:cubicBezTo>
                  <a:pt x="124" y="8"/>
                  <a:pt x="124" y="17"/>
                  <a:pt x="124" y="25"/>
                </a:cubicBezTo>
              </a:path>
              <a:path w="671" h="150" extrusionOk="0">
                <a:moveTo>
                  <a:pt x="0" y="49"/>
                </a:moveTo>
                <a:lnTo>
                  <a:pt x="0" y="49"/>
                </a:ln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23863" y="914400"/>
            <a:ext cx="8086725" cy="176213"/>
            <a:chOff x="295" y="1311"/>
            <a:chExt cx="5177" cy="114"/>
          </a:xfrm>
        </p:grpSpPr>
        <p:sp>
          <p:nvSpPr>
            <p:cNvPr id="99350" name="Rectangle 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51" name="Rectangle 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9331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82663" y="152400"/>
            <a:ext cx="72453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>
                <a:latin typeface="Times New Roman" pitchFamily="18" charset="0"/>
              </a:rPr>
              <a:t>Jotto</a:t>
            </a:r>
          </a:p>
        </p:txBody>
      </p:sp>
      <p:sp>
        <p:nvSpPr>
          <p:cNvPr id="99332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95600" y="18288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diner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2</a:t>
            </a:r>
            <a:endParaRPr lang="en-US">
              <a:latin typeface="Comic Sans MS" pitchFamily="66" charset="0"/>
            </a:endParaRPr>
          </a:p>
        </p:txBody>
      </p:sp>
      <p:sp>
        <p:nvSpPr>
          <p:cNvPr id="99333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00600" y="18288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diner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99334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5600" y="22860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ghost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1</a:t>
            </a:r>
            <a:endParaRPr lang="en-US">
              <a:latin typeface="Comic Sans MS" pitchFamily="66" charset="0"/>
            </a:endParaRPr>
          </a:p>
        </p:txBody>
      </p:sp>
      <p:sp>
        <p:nvSpPr>
          <p:cNvPr id="99335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800600" y="2286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ghoul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99336" name="Text Box 10"/>
          <p:cNvSpPr txBox="1">
            <a:spLocks noChangeArrowheads="1"/>
          </p:cNvSpPr>
          <p:nvPr/>
        </p:nvSpPr>
        <p:spPr bwMode="auto">
          <a:xfrm>
            <a:off x="2667000" y="1447800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/>
              <a:t>Jessica's word</a:t>
            </a:r>
          </a:p>
        </p:txBody>
      </p:sp>
      <p:sp>
        <p:nvSpPr>
          <p:cNvPr id="99337" name="Text Box 11"/>
          <p:cNvSpPr txBox="1">
            <a:spLocks noChangeArrowheads="1"/>
          </p:cNvSpPr>
          <p:nvPr/>
        </p:nvSpPr>
        <p:spPr bwMode="auto">
          <a:xfrm>
            <a:off x="4572000" y="1447800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/>
              <a:t>my word</a:t>
            </a:r>
          </a:p>
        </p:txBody>
      </p:sp>
      <p:sp>
        <p:nvSpPr>
          <p:cNvPr id="99338" name="Text Box 12"/>
          <p:cNvSpPr txBox="1">
            <a:spLocks noChangeArrowheads="1"/>
          </p:cNvSpPr>
          <p:nvPr/>
        </p:nvSpPr>
        <p:spPr bwMode="auto">
          <a:xfrm>
            <a:off x="609600" y="2417763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952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9339" name="Text Box 13"/>
          <p:cNvSpPr txBox="1">
            <a:spLocks noChangeArrowheads="1"/>
          </p:cNvSpPr>
          <p:nvPr/>
        </p:nvSpPr>
        <p:spPr bwMode="auto">
          <a:xfrm>
            <a:off x="6149975" y="2362200"/>
            <a:ext cx="258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1129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9340" name="Text Box 14"/>
          <p:cNvSpPr txBox="1">
            <a:spLocks noChangeArrowheads="1"/>
          </p:cNvSpPr>
          <p:nvPr/>
        </p:nvSpPr>
        <p:spPr bwMode="auto">
          <a:xfrm>
            <a:off x="6149975" y="1920875"/>
            <a:ext cx="258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2319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  <a:endParaRPr lang="en-US" sz="1400" b="1">
              <a:solidFill>
                <a:srgbClr val="0E0CFB"/>
              </a:solidFill>
              <a:latin typeface="Arial" pitchFamily="34" charset="0"/>
            </a:endParaRPr>
          </a:p>
        </p:txBody>
      </p:sp>
      <p:sp>
        <p:nvSpPr>
          <p:cNvPr id="99341" name="Text Box 15"/>
          <p:cNvSpPr txBox="1">
            <a:spLocks noChangeArrowheads="1"/>
          </p:cNvSpPr>
          <p:nvPr/>
        </p:nvSpPr>
        <p:spPr bwMode="auto">
          <a:xfrm>
            <a:off x="171450" y="1912938"/>
            <a:ext cx="25352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1916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9342" name="Text Box 1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895600" y="2879725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quack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0</a:t>
            </a:r>
            <a:endParaRPr lang="en-US">
              <a:latin typeface="Comic Sans MS" pitchFamily="66" charset="0"/>
            </a:endParaRPr>
          </a:p>
        </p:txBody>
      </p:sp>
      <p:sp>
        <p:nvSpPr>
          <p:cNvPr id="99343" name="Text Box 1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00600" y="2879725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brown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99344" name="Text Box 18"/>
          <p:cNvSpPr txBox="1">
            <a:spLocks noChangeArrowheads="1"/>
          </p:cNvSpPr>
          <p:nvPr/>
        </p:nvSpPr>
        <p:spPr bwMode="auto">
          <a:xfrm>
            <a:off x="609600" y="3001963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363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9345" name="Text Box 19"/>
          <p:cNvSpPr txBox="1">
            <a:spLocks noChangeArrowheads="1"/>
          </p:cNvSpPr>
          <p:nvPr/>
        </p:nvSpPr>
        <p:spPr bwMode="auto">
          <a:xfrm>
            <a:off x="6181725" y="2970213"/>
            <a:ext cx="258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56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9346" name="Text Box 2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95600" y="35052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badge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1</a:t>
            </a:r>
            <a:endParaRPr lang="en-US">
              <a:latin typeface="Comic Sans MS" pitchFamily="66" charset="0"/>
            </a:endParaRPr>
          </a:p>
        </p:txBody>
      </p:sp>
      <p:sp>
        <p:nvSpPr>
          <p:cNvPr id="99347" name="Text Box 2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800600" y="3505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wacky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99348" name="Text Box 25"/>
          <p:cNvSpPr txBox="1">
            <a:spLocks noChangeArrowheads="1"/>
          </p:cNvSpPr>
          <p:nvPr/>
        </p:nvSpPr>
        <p:spPr bwMode="auto">
          <a:xfrm>
            <a:off x="0" y="3627438"/>
            <a:ext cx="27130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 b="1">
                <a:solidFill>
                  <a:srgbClr val="0E0CFB"/>
                </a:solidFill>
                <a:latin typeface="Arial" pitchFamily="34" charset="0"/>
              </a:rPr>
              <a:t>190 </a:t>
            </a:r>
            <a:r>
              <a:rPr lang="en-US" sz="18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9349" name="Text Box 26"/>
          <p:cNvSpPr txBox="1">
            <a:spLocks noChangeArrowheads="1"/>
          </p:cNvSpPr>
          <p:nvPr/>
        </p:nvSpPr>
        <p:spPr bwMode="auto">
          <a:xfrm>
            <a:off x="6272213" y="3595688"/>
            <a:ext cx="2490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E0CFB"/>
                </a:solidFill>
                <a:latin typeface="Arial" pitchFamily="34" charset="0"/>
              </a:rPr>
              <a:t>9 </a:t>
            </a:r>
            <a:r>
              <a:rPr lang="en-US" sz="18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4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581025" y="1011238"/>
            <a:ext cx="8096250" cy="138112"/>
            <a:chOff x="295" y="1311"/>
            <a:chExt cx="5177" cy="114"/>
          </a:xfrm>
        </p:grpSpPr>
        <p:sp>
          <p:nvSpPr>
            <p:cNvPr id="100362" name="Rectangle 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3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0355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47800" y="228600"/>
            <a:ext cx="655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/>
              <a:t>onward to microprocessors </a:t>
            </a:r>
          </a:p>
        </p:txBody>
      </p:sp>
      <p:sp>
        <p:nvSpPr>
          <p:cNvPr id="100356" name="Text Box 7"/>
          <p:cNvSpPr txBox="1">
            <a:spLocks noChangeArrowheads="1"/>
          </p:cNvSpPr>
          <p:nvPr/>
        </p:nvSpPr>
        <p:spPr bwMode="auto">
          <a:xfrm>
            <a:off x="304800" y="13716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1968: Intel</a:t>
            </a:r>
          </a:p>
        </p:txBody>
      </p:sp>
      <p:sp>
        <p:nvSpPr>
          <p:cNvPr id="100357" name="Text Box 8"/>
          <p:cNvSpPr txBox="1">
            <a:spLocks noChangeArrowheads="1"/>
          </p:cNvSpPr>
          <p:nvPr/>
        </p:nvSpPr>
        <p:spPr bwMode="auto">
          <a:xfrm>
            <a:off x="685800" y="1828800"/>
            <a:ext cx="38100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Bob Noyce and Gordon Moore decide to go off on their own again, leaving Fairchild to found Intel</a:t>
            </a:r>
          </a:p>
        </p:txBody>
      </p:sp>
      <p:sp>
        <p:nvSpPr>
          <p:cNvPr id="100358" name="Text Box 10"/>
          <p:cNvSpPr txBox="1">
            <a:spLocks noChangeArrowheads="1"/>
          </p:cNvSpPr>
          <p:nvPr/>
        </p:nvSpPr>
        <p:spPr bwMode="auto">
          <a:xfrm>
            <a:off x="4572000" y="137160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1971: the first microprocessor</a:t>
            </a:r>
          </a:p>
        </p:txBody>
      </p:sp>
      <p:sp>
        <p:nvSpPr>
          <p:cNvPr id="100359" name="Rectangle 13"/>
          <p:cNvSpPr>
            <a:spLocks noChangeArrowheads="1"/>
          </p:cNvSpPr>
          <p:nvPr/>
        </p:nvSpPr>
        <p:spPr bwMode="auto">
          <a:xfrm>
            <a:off x="4953000" y="1828800"/>
            <a:ext cx="3657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the Intel 4004 is created by the team of Federico Faggin, Ted Hoff and Stan Mazur. Next up: the 8008, 8080, 8086, 80386, 80486, Pentium, P6</a:t>
            </a:r>
          </a:p>
        </p:txBody>
      </p:sp>
      <p:sp>
        <p:nvSpPr>
          <p:cNvPr id="100360" name="Text Box 15"/>
          <p:cNvSpPr txBox="1">
            <a:spLocks noChangeArrowheads="1"/>
          </p:cNvSpPr>
          <p:nvPr/>
        </p:nvSpPr>
        <p:spPr bwMode="auto">
          <a:xfrm>
            <a:off x="5257800" y="6248400"/>
            <a:ext cx="2743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Comic Sans MS" pitchFamily="66" charset="0"/>
              </a:rPr>
              <a:t>the Intel 4004</a:t>
            </a:r>
          </a:p>
        </p:txBody>
      </p:sp>
      <p:pic>
        <p:nvPicPr>
          <p:cNvPr id="100361" name="Picture 1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4800600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966200" cy="650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86600" y="3835400"/>
            <a:ext cx="1547813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chemeClr val="bg1"/>
                </a:solidFill>
                <a:latin typeface="Arial" pitchFamily="34" charset="0"/>
              </a:rPr>
              <a:t>Intel 4004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chemeClr val="bg1"/>
                </a:solidFill>
                <a:latin typeface="Arial" pitchFamily="34" charset="0"/>
              </a:rPr>
              <a:t>1971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chemeClr val="bg1"/>
                </a:solidFill>
                <a:latin typeface="Arial" pitchFamily="34" charset="0"/>
              </a:rPr>
              <a:t>108 KHz clock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chemeClr val="bg1"/>
                </a:solidFill>
                <a:latin typeface="Arial" pitchFamily="34" charset="0"/>
              </a:rPr>
              <a:t>4-bit processor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chemeClr val="bg1"/>
                </a:solidFill>
                <a:latin typeface="Arial" pitchFamily="34" charset="0"/>
              </a:rPr>
              <a:t>2300 transistors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chemeClr val="bg1"/>
                </a:solidFill>
                <a:latin typeface="Arial" pitchFamily="34" charset="0"/>
              </a:rPr>
              <a:t>10,000 nm wires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19800" y="152400"/>
            <a:ext cx="2819400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rgbClr val="670768"/>
                </a:solidFill>
                <a:latin typeface="Arial" pitchFamily="34" charset="0"/>
              </a:rPr>
              <a:t>2006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rgbClr val="670768"/>
                </a:solidFill>
                <a:latin typeface="Arial" pitchFamily="34" charset="0"/>
              </a:rPr>
              <a:t>Intel Core 2 Duo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rgbClr val="670768"/>
                </a:solidFill>
                <a:latin typeface="Arial" pitchFamily="34" charset="0"/>
              </a:rPr>
              <a:t>3 GHz clock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rgbClr val="670768"/>
                </a:solidFill>
                <a:latin typeface="Arial" pitchFamily="34" charset="0"/>
              </a:rPr>
              <a:t>64-bit processor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rgbClr val="670768"/>
                </a:solidFill>
                <a:latin typeface="Arial" pitchFamily="34" charset="0"/>
              </a:rPr>
              <a:t>291 million transistors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b="1">
                <a:solidFill>
                  <a:srgbClr val="670768"/>
                </a:solidFill>
                <a:latin typeface="Arial" pitchFamily="34" charset="0"/>
              </a:rPr>
              <a:t>65 nm wires</a:t>
            </a:r>
          </a:p>
        </p:txBody>
      </p:sp>
      <p:pic>
        <p:nvPicPr>
          <p:cNvPr id="102403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39688"/>
            <a:ext cx="5967413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04" name="Group 4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2419350" y="4048125"/>
            <a:ext cx="122238" cy="182563"/>
            <a:chOff x="2928" y="1051"/>
            <a:chExt cx="840" cy="957"/>
          </a:xfrm>
        </p:grpSpPr>
        <p:sp>
          <p:nvSpPr>
            <p:cNvPr id="102478" name="Freeform 5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79" name="Oval 6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0" name="Oval 7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1" name="Oval 8"/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2" name="Oval 9"/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3" name="Oval 10"/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4" name="Oval 11"/>
            <p:cNvSpPr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5" name="Oval 12"/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6" name="AutoShape 13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7" name="Freeform 14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88" name="Freeform 15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89" name="Freeform 16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90" name="Freeform 17"/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405" name="Group 18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362450" y="263525"/>
            <a:ext cx="122238" cy="182563"/>
            <a:chOff x="2928" y="1051"/>
            <a:chExt cx="840" cy="957"/>
          </a:xfrm>
        </p:grpSpPr>
        <p:sp>
          <p:nvSpPr>
            <p:cNvPr id="102465" name="Freeform 19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66" name="Oval 20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67" name="Oval 21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68" name="Oval 22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69" name="Oval 23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70" name="Oval 24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71" name="Oval 25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72" name="Oval 26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73" name="AutoShape 27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74" name="Freeform 28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75" name="Freeform 29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76" name="Freeform 30"/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77" name="Freeform 31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406" name="Group 32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5578475" y="3870325"/>
            <a:ext cx="122238" cy="182563"/>
            <a:chOff x="2928" y="1051"/>
            <a:chExt cx="840" cy="957"/>
          </a:xfrm>
        </p:grpSpPr>
        <p:sp>
          <p:nvSpPr>
            <p:cNvPr id="102452" name="Freeform 33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53" name="Oval 34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54" name="Oval 35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55" name="Oval 36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56" name="Oval 37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57" name="Oval 38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58" name="Oval 39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59" name="Oval 40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60" name="AutoShape 41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61" name="Freeform 42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62" name="Freeform 43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63" name="Freeform 44"/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64" name="Freeform 45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407" name="Group 4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50838" y="6373813"/>
            <a:ext cx="122237" cy="182562"/>
            <a:chOff x="2928" y="1051"/>
            <a:chExt cx="840" cy="957"/>
          </a:xfrm>
        </p:grpSpPr>
        <p:sp>
          <p:nvSpPr>
            <p:cNvPr id="102439" name="Freeform 47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40" name="Oval 48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41" name="Oval 49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42" name="Oval 50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43" name="Oval 51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44" name="Oval 52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45" name="Oval 53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46" name="Oval 54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47" name="AutoShape 55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48" name="Freeform 56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49" name="Freeform 57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50" name="Freeform 58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51" name="Freeform 59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408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2278063" y="1547813"/>
            <a:ext cx="122237" cy="182562"/>
            <a:chOff x="2928" y="1051"/>
            <a:chExt cx="840" cy="957"/>
          </a:xfrm>
        </p:grpSpPr>
        <p:sp>
          <p:nvSpPr>
            <p:cNvPr id="102426" name="Freeform 61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27" name="Oval 62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28" name="Oval 63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29" name="Oval 64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30" name="Oval 65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31" name="Oval 66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32" name="Oval 67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33" name="Oval 68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34" name="AutoShape 69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35" name="Freeform 70"/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36" name="Freeform 71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37" name="Freeform 72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38" name="Freeform 73"/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409" name="Group 74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6156325" y="6300788"/>
            <a:ext cx="303213" cy="395287"/>
            <a:chOff x="2928" y="1051"/>
            <a:chExt cx="840" cy="957"/>
          </a:xfrm>
        </p:grpSpPr>
        <p:sp>
          <p:nvSpPr>
            <p:cNvPr id="102413" name="Freeform 75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14" name="Oval 76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15" name="Oval 77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16" name="Oval 78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17" name="Oval 79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18" name="Oval 80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19" name="Oval 81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20" name="Oval 8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21" name="AutoShape 83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22" name="Freeform 84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23" name="Freeform 85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24" name="Freeform 86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25" name="Freeform 87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410" name="Text Box 8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488113" y="6176963"/>
            <a:ext cx="20272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solidFill>
                  <a:srgbClr val="009900"/>
                </a:solidFill>
                <a:latin typeface="Comic Sans MS" pitchFamily="66" charset="0"/>
              </a:rPr>
              <a:t>I see these designers had excellent taste!</a:t>
            </a:r>
          </a:p>
        </p:txBody>
      </p:sp>
      <p:graphicFrame>
        <p:nvGraphicFramePr>
          <p:cNvPr id="102411" name="Object 89"/>
          <p:cNvGraphicFramePr>
            <a:graphicFrameLocks noChangeAspect="1"/>
          </p:cNvGraphicFramePr>
          <p:nvPr/>
        </p:nvGraphicFramePr>
        <p:xfrm>
          <a:off x="1403350" y="252413"/>
          <a:ext cx="92075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1" name="Document" r:id="rId91" imgW="944880" imgH="1304544" progId="Word.Document.8">
                  <p:embed/>
                </p:oleObj>
              </mc:Choice>
              <mc:Fallback>
                <p:oleObj name="Document" r:id="rId91" imgW="944880" imgH="1304544" progId="Word.Document.8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52413"/>
                        <a:ext cx="92075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12" name="Object 90"/>
          <p:cNvGraphicFramePr>
            <a:graphicFrameLocks noChangeAspect="1"/>
          </p:cNvGraphicFramePr>
          <p:nvPr/>
        </p:nvGraphicFramePr>
        <p:xfrm>
          <a:off x="5135563" y="2055813"/>
          <a:ext cx="120650" cy="16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2" name="Document" r:id="rId93" imgW="944880" imgH="1304544" progId="Word.Document.8">
                  <p:embed/>
                </p:oleObj>
              </mc:Choice>
              <mc:Fallback>
                <p:oleObj name="Document" r:id="rId93" imgW="944880" imgH="1304544" progId="Word.Document.8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63" y="2055813"/>
                        <a:ext cx="120650" cy="16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68313" y="1066800"/>
            <a:ext cx="8218487" cy="180975"/>
            <a:chOff x="295" y="1311"/>
            <a:chExt cx="5177" cy="114"/>
          </a:xfrm>
        </p:grpSpPr>
        <p:sp>
          <p:nvSpPr>
            <p:cNvPr id="103462" name="Rectangle 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63" name="Rectangle 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42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103428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3925" y="21431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the compiler</a:t>
            </a:r>
          </a:p>
        </p:txBody>
      </p:sp>
      <p:sp>
        <p:nvSpPr>
          <p:cNvPr id="103429" name="Text Box 7"/>
          <p:cNvSpPr txBox="1">
            <a:spLocks noChangeArrowheads="1"/>
          </p:cNvSpPr>
          <p:nvPr/>
        </p:nvSpPr>
        <p:spPr bwMode="auto">
          <a:xfrm>
            <a:off x="838200" y="1295400"/>
            <a:ext cx="7467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a program that translates from human-usable language into assembly language and machine langauge</a:t>
            </a:r>
          </a:p>
        </p:txBody>
      </p:sp>
      <p:sp>
        <p:nvSpPr>
          <p:cNvPr id="103430" name="Text Box 8"/>
          <p:cNvSpPr txBox="1">
            <a:spLocks noChangeArrowheads="1"/>
          </p:cNvSpPr>
          <p:nvPr/>
        </p:nvSpPr>
        <p:spPr bwMode="auto">
          <a:xfrm>
            <a:off x="325438" y="3362325"/>
            <a:ext cx="1524000" cy="15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b="1">
                <a:solidFill>
                  <a:srgbClr val="0E0BEE"/>
                </a:solidFill>
                <a:latin typeface="Courier New" pitchFamily="49" charset="0"/>
              </a:rPr>
              <a:t>x = 6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b="1">
                <a:solidFill>
                  <a:srgbClr val="0E0BEE"/>
                </a:solidFill>
                <a:latin typeface="Courier New" pitchFamily="49" charset="0"/>
              </a:rPr>
              <a:t>y = 7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b="1">
                <a:solidFill>
                  <a:srgbClr val="0E0BEE"/>
                </a:solidFill>
                <a:latin typeface="Courier New" pitchFamily="49" charset="0"/>
              </a:rPr>
              <a:t>z = x*y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b="1">
                <a:solidFill>
                  <a:srgbClr val="0E0BEE"/>
                </a:solidFill>
                <a:latin typeface="Courier New" pitchFamily="49" charset="0"/>
              </a:rPr>
              <a:t>print z</a:t>
            </a:r>
          </a:p>
        </p:txBody>
      </p:sp>
      <p:sp>
        <p:nvSpPr>
          <p:cNvPr id="103431" name="Text Box 9"/>
          <p:cNvSpPr txBox="1">
            <a:spLocks noChangeArrowheads="1"/>
          </p:cNvSpPr>
          <p:nvPr/>
        </p:nvSpPr>
        <p:spPr bwMode="auto">
          <a:xfrm>
            <a:off x="401638" y="494665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/>
              <a:t>the code</a:t>
            </a:r>
          </a:p>
        </p:txBody>
      </p:sp>
      <p:sp>
        <p:nvSpPr>
          <p:cNvPr id="103432" name="Rectangle 10"/>
          <p:cNvSpPr>
            <a:spLocks noChangeArrowheads="1"/>
          </p:cNvSpPr>
          <p:nvPr/>
        </p:nvSpPr>
        <p:spPr bwMode="auto">
          <a:xfrm>
            <a:off x="944563" y="4005263"/>
            <a:ext cx="203200" cy="476250"/>
          </a:xfrm>
          <a:prstGeom prst="rect">
            <a:avLst/>
          </a:prstGeom>
          <a:noFill/>
          <a:ln w="19050">
            <a:solidFill>
              <a:srgbClr val="0A04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433" name="Rectangle 11"/>
          <p:cNvSpPr>
            <a:spLocks noChangeArrowheads="1"/>
          </p:cNvSpPr>
          <p:nvPr/>
        </p:nvSpPr>
        <p:spPr bwMode="auto">
          <a:xfrm>
            <a:off x="2555875" y="4005263"/>
            <a:ext cx="2000250" cy="476250"/>
          </a:xfrm>
          <a:prstGeom prst="rect">
            <a:avLst/>
          </a:prstGeom>
          <a:noFill/>
          <a:ln w="19050">
            <a:solidFill>
              <a:srgbClr val="B003D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4" name="Text Box 12"/>
          <p:cNvSpPr txBox="1">
            <a:spLocks noChangeArrowheads="1"/>
          </p:cNvSpPr>
          <p:nvPr/>
        </p:nvSpPr>
        <p:spPr bwMode="auto">
          <a:xfrm>
            <a:off x="2747963" y="4903788"/>
            <a:ext cx="15954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/>
              <a:t>assembly or byte-code</a:t>
            </a:r>
          </a:p>
        </p:txBody>
      </p:sp>
      <p:sp>
        <p:nvSpPr>
          <p:cNvPr id="103435" name="Rectangle 13"/>
          <p:cNvSpPr>
            <a:spLocks noChangeArrowheads="1"/>
          </p:cNvSpPr>
          <p:nvPr/>
        </p:nvSpPr>
        <p:spPr bwMode="auto">
          <a:xfrm>
            <a:off x="5105400" y="2900363"/>
            <a:ext cx="2590800" cy="476250"/>
          </a:xfrm>
          <a:prstGeom prst="rect">
            <a:avLst/>
          </a:prstGeom>
          <a:noFill/>
          <a:ln w="19050">
            <a:solidFill>
              <a:srgbClr val="D1031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6" name="Text Box 14"/>
          <p:cNvSpPr txBox="1">
            <a:spLocks noChangeArrowheads="1"/>
          </p:cNvSpPr>
          <p:nvPr/>
        </p:nvSpPr>
        <p:spPr bwMode="auto">
          <a:xfrm>
            <a:off x="5413375" y="3529013"/>
            <a:ext cx="20177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/>
              <a:t>executable</a:t>
            </a:r>
            <a:r>
              <a:rPr lang="en-US" sz="1200"/>
              <a:t> machine code</a:t>
            </a:r>
          </a:p>
        </p:txBody>
      </p:sp>
      <p:sp>
        <p:nvSpPr>
          <p:cNvPr id="103437" name="Rectangle 15"/>
          <p:cNvSpPr>
            <a:spLocks noChangeArrowheads="1"/>
          </p:cNvSpPr>
          <p:nvPr/>
        </p:nvSpPr>
        <p:spPr bwMode="auto">
          <a:xfrm>
            <a:off x="5346700" y="5343525"/>
            <a:ext cx="1635125" cy="476250"/>
          </a:xfrm>
          <a:prstGeom prst="rect">
            <a:avLst/>
          </a:prstGeom>
          <a:noFill/>
          <a:ln w="19050">
            <a:solidFill>
              <a:srgbClr val="D1031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8" name="Text Box 16"/>
          <p:cNvSpPr txBox="1">
            <a:spLocks noChangeArrowheads="1"/>
          </p:cNvSpPr>
          <p:nvPr/>
        </p:nvSpPr>
        <p:spPr bwMode="auto">
          <a:xfrm>
            <a:off x="5538788" y="5868988"/>
            <a:ext cx="1219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/>
              <a:t>machine code</a:t>
            </a:r>
          </a:p>
        </p:txBody>
      </p:sp>
      <p:sp>
        <p:nvSpPr>
          <p:cNvPr id="103439" name="Text Box 17"/>
          <p:cNvSpPr txBox="1">
            <a:spLocks noChangeArrowheads="1"/>
          </p:cNvSpPr>
          <p:nvPr/>
        </p:nvSpPr>
        <p:spPr bwMode="auto">
          <a:xfrm>
            <a:off x="2622550" y="3429000"/>
            <a:ext cx="1841500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800" b="1">
                <a:solidFill>
                  <a:srgbClr val="B90DD0"/>
                </a:solidFill>
                <a:latin typeface="Courier New" pitchFamily="49" charset="0"/>
              </a:rPr>
              <a:t>loadn r1 6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800" b="1">
                <a:solidFill>
                  <a:srgbClr val="B90DD0"/>
                </a:solidFill>
                <a:latin typeface="Courier New" pitchFamily="49" charset="0"/>
              </a:rPr>
              <a:t>loadn r2 7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800" b="1">
                <a:solidFill>
                  <a:srgbClr val="B90DD0"/>
                </a:solidFill>
                <a:latin typeface="Courier New" pitchFamily="49" charset="0"/>
              </a:rPr>
              <a:t>mul r3 r1 r2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800" b="1">
                <a:solidFill>
                  <a:srgbClr val="B90DD0"/>
                </a:solidFill>
                <a:latin typeface="Courier New" pitchFamily="49" charset="0"/>
              </a:rPr>
              <a:t>write r3</a:t>
            </a:r>
          </a:p>
        </p:txBody>
      </p:sp>
      <p:sp>
        <p:nvSpPr>
          <p:cNvPr id="103440" name="Rectangle 1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19713" y="2549525"/>
            <a:ext cx="22399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D10316"/>
                </a:solidFill>
                <a:latin typeface="Courier New" pitchFamily="49" charset="0"/>
              </a:rPr>
              <a:t>0000 0001 0000 0001</a:t>
            </a:r>
            <a:endParaRPr lang="en-US" sz="1400">
              <a:solidFill>
                <a:srgbClr val="D10316"/>
              </a:solidFill>
              <a:latin typeface="Arial" pitchFamily="34" charset="0"/>
            </a:endParaRPr>
          </a:p>
        </p:txBody>
      </p:sp>
      <p:sp>
        <p:nvSpPr>
          <p:cNvPr id="103441" name="Rectangle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19713" y="2728913"/>
            <a:ext cx="2265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D10316"/>
                </a:solidFill>
                <a:latin typeface="Courier New" pitchFamily="49" charset="0"/>
              </a:rPr>
              <a:t>1000 0010 0001 0001</a:t>
            </a:r>
          </a:p>
        </p:txBody>
      </p:sp>
      <p:sp>
        <p:nvSpPr>
          <p:cNvPr id="103442" name="Rectangle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19713" y="2908300"/>
            <a:ext cx="2265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D10316"/>
                </a:solidFill>
                <a:latin typeface="Courier New" pitchFamily="49" charset="0"/>
              </a:rPr>
              <a:t>0110 0010 0010 0001</a:t>
            </a:r>
          </a:p>
        </p:txBody>
      </p:sp>
      <p:sp>
        <p:nvSpPr>
          <p:cNvPr id="103443" name="Rectangle 2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19713" y="3087688"/>
            <a:ext cx="23129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D10316"/>
                </a:solidFill>
                <a:latin typeface="Courier New" pitchFamily="49" charset="0"/>
              </a:rPr>
              <a:t>0000 0010 0000 0010</a:t>
            </a:r>
          </a:p>
        </p:txBody>
      </p:sp>
      <p:sp>
        <p:nvSpPr>
          <p:cNvPr id="103444" name="Rectangle 2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19713" y="3267075"/>
            <a:ext cx="23129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D10316"/>
                </a:solidFill>
                <a:latin typeface="Courier New" pitchFamily="49" charset="0"/>
              </a:rPr>
              <a:t>0000 0000 0000 0000</a:t>
            </a:r>
          </a:p>
        </p:txBody>
      </p:sp>
      <p:sp>
        <p:nvSpPr>
          <p:cNvPr id="103445" name="AutoShape 23"/>
          <p:cNvSpPr>
            <a:spLocks noChangeArrowheads="1"/>
          </p:cNvSpPr>
          <p:nvPr/>
        </p:nvSpPr>
        <p:spPr bwMode="auto">
          <a:xfrm>
            <a:off x="2098675" y="3836988"/>
            <a:ext cx="203200" cy="841375"/>
          </a:xfrm>
          <a:prstGeom prst="rightArrow">
            <a:avLst>
              <a:gd name="adj1" fmla="val 50000"/>
              <a:gd name="adj2" fmla="val 25000"/>
            </a:avLst>
          </a:prstGeom>
          <a:noFill/>
          <a:ln w="19050">
            <a:solidFill>
              <a:srgbClr val="B90DD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446" name="AutoShape 24"/>
          <p:cNvSpPr>
            <a:spLocks noChangeArrowheads="1"/>
          </p:cNvSpPr>
          <p:nvPr/>
        </p:nvSpPr>
        <p:spPr bwMode="auto">
          <a:xfrm>
            <a:off x="4725988" y="3046413"/>
            <a:ext cx="203200" cy="841375"/>
          </a:xfrm>
          <a:prstGeom prst="rightArrow">
            <a:avLst>
              <a:gd name="adj1" fmla="val 50000"/>
              <a:gd name="adj2" fmla="val 25000"/>
            </a:avLst>
          </a:prstGeom>
          <a:noFill/>
          <a:ln w="19050">
            <a:solidFill>
              <a:srgbClr val="D1031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447" name="AutoShape 25"/>
          <p:cNvSpPr>
            <a:spLocks noChangeArrowheads="1"/>
          </p:cNvSpPr>
          <p:nvPr/>
        </p:nvSpPr>
        <p:spPr bwMode="auto">
          <a:xfrm>
            <a:off x="4725988" y="4581525"/>
            <a:ext cx="203200" cy="841375"/>
          </a:xfrm>
          <a:prstGeom prst="rightArrow">
            <a:avLst>
              <a:gd name="adj1" fmla="val 50000"/>
              <a:gd name="adj2" fmla="val 25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448" name="Rectangle 2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459413" y="5045075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D10316"/>
                </a:solidFill>
                <a:latin typeface="Courier New" pitchFamily="49" charset="0"/>
              </a:rPr>
              <a:t>0000 0001 …</a:t>
            </a:r>
            <a:endParaRPr lang="en-US" sz="1400">
              <a:solidFill>
                <a:srgbClr val="D10316"/>
              </a:solidFill>
              <a:latin typeface="Arial" pitchFamily="34" charset="0"/>
            </a:endParaRPr>
          </a:p>
        </p:txBody>
      </p:sp>
      <p:sp>
        <p:nvSpPr>
          <p:cNvPr id="103449" name="Rectangle 2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59413" y="521335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D10316"/>
                </a:solidFill>
                <a:latin typeface="Courier New" pitchFamily="49" charset="0"/>
              </a:rPr>
              <a:t>0010 0001 …</a:t>
            </a:r>
            <a:endParaRPr lang="en-US" sz="1400">
              <a:solidFill>
                <a:srgbClr val="D10316"/>
              </a:solidFill>
              <a:latin typeface="Arial" pitchFamily="34" charset="0"/>
            </a:endParaRPr>
          </a:p>
        </p:txBody>
      </p:sp>
      <p:sp>
        <p:nvSpPr>
          <p:cNvPr id="103450" name="Rectangle 2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454650" y="5381625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D10316"/>
                </a:solidFill>
                <a:latin typeface="Courier New" pitchFamily="49" charset="0"/>
              </a:rPr>
              <a:t>0110 0010 …</a:t>
            </a:r>
            <a:endParaRPr lang="en-US" sz="1400">
              <a:solidFill>
                <a:srgbClr val="D10316"/>
              </a:solidFill>
              <a:latin typeface="Arial" pitchFamily="34" charset="0"/>
            </a:endParaRPr>
          </a:p>
        </p:txBody>
      </p:sp>
      <p:sp>
        <p:nvSpPr>
          <p:cNvPr id="103451" name="Rectangle 2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59413" y="55499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D10316"/>
                </a:solidFill>
                <a:latin typeface="Courier New" pitchFamily="49" charset="0"/>
              </a:rPr>
              <a:t>1000 0001 …</a:t>
            </a:r>
            <a:endParaRPr lang="en-US" sz="1400">
              <a:solidFill>
                <a:srgbClr val="D10316"/>
              </a:solidFill>
              <a:latin typeface="Arial" pitchFamily="34" charset="0"/>
            </a:endParaRPr>
          </a:p>
        </p:txBody>
      </p:sp>
      <p:sp>
        <p:nvSpPr>
          <p:cNvPr id="103452" name="Rectangle 30"/>
          <p:cNvSpPr>
            <a:spLocks noChangeArrowheads="1"/>
          </p:cNvSpPr>
          <p:nvPr/>
        </p:nvSpPr>
        <p:spPr bwMode="auto">
          <a:xfrm>
            <a:off x="6724650" y="5359400"/>
            <a:ext cx="203200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03453" name="Picture 31" descr="Core2-Extreme-Quadx50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" r="11421"/>
          <a:stretch>
            <a:fillRect/>
          </a:stretch>
        </p:blipFill>
        <p:spPr bwMode="auto">
          <a:xfrm>
            <a:off x="8016875" y="2638425"/>
            <a:ext cx="1004888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54" name="Picture 32" descr="Core2-Extreme-Quadx50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" r="11421"/>
          <a:stretch>
            <a:fillRect/>
          </a:stretch>
        </p:blipFill>
        <p:spPr bwMode="auto">
          <a:xfrm>
            <a:off x="7448550" y="5080000"/>
            <a:ext cx="1004888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55" name="AutoShape 33"/>
          <p:cNvSpPr>
            <a:spLocks noChangeArrowheads="1"/>
          </p:cNvSpPr>
          <p:nvPr/>
        </p:nvSpPr>
        <p:spPr bwMode="auto">
          <a:xfrm>
            <a:off x="7850188" y="2284413"/>
            <a:ext cx="203200" cy="841375"/>
          </a:xfrm>
          <a:prstGeom prst="rightArrow">
            <a:avLst>
              <a:gd name="adj1" fmla="val 50000"/>
              <a:gd name="adj2" fmla="val 25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456" name="AutoShape 34"/>
          <p:cNvSpPr>
            <a:spLocks noChangeArrowheads="1"/>
          </p:cNvSpPr>
          <p:nvPr/>
        </p:nvSpPr>
        <p:spPr bwMode="auto">
          <a:xfrm>
            <a:off x="7072313" y="4738688"/>
            <a:ext cx="393700" cy="841375"/>
          </a:xfrm>
          <a:prstGeom prst="leftRightArrow">
            <a:avLst>
              <a:gd name="adj1" fmla="val 50000"/>
              <a:gd name="adj2" fmla="val 2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57" name="Text Box 35"/>
          <p:cNvSpPr txBox="1">
            <a:spLocks noChangeArrowheads="1"/>
          </p:cNvSpPr>
          <p:nvPr/>
        </p:nvSpPr>
        <p:spPr bwMode="auto">
          <a:xfrm>
            <a:off x="5827713" y="6421438"/>
            <a:ext cx="20177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/>
              <a:t>interpreting byte code</a:t>
            </a:r>
          </a:p>
        </p:txBody>
      </p:sp>
      <p:sp>
        <p:nvSpPr>
          <p:cNvPr id="103458" name="Text Box 36"/>
          <p:cNvSpPr txBox="1">
            <a:spLocks noChangeArrowheads="1"/>
          </p:cNvSpPr>
          <p:nvPr/>
        </p:nvSpPr>
        <p:spPr bwMode="auto">
          <a:xfrm>
            <a:off x="2909888" y="54356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/>
              <a:t>Interpreter</a:t>
            </a:r>
            <a:endParaRPr lang="en-US"/>
          </a:p>
        </p:txBody>
      </p:sp>
      <p:sp>
        <p:nvSpPr>
          <p:cNvPr id="103459" name="Text Box 37"/>
          <p:cNvSpPr txBox="1">
            <a:spLocks noChangeArrowheads="1"/>
          </p:cNvSpPr>
          <p:nvPr/>
        </p:nvSpPr>
        <p:spPr bwMode="auto">
          <a:xfrm>
            <a:off x="2895600" y="2627313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/>
              <a:t>Compiler</a:t>
            </a:r>
            <a:endParaRPr lang="en-US"/>
          </a:p>
        </p:txBody>
      </p:sp>
      <p:sp>
        <p:nvSpPr>
          <p:cNvPr id="103460" name="Line 38"/>
          <p:cNvSpPr>
            <a:spLocks noChangeShapeType="1"/>
          </p:cNvSpPr>
          <p:nvPr/>
        </p:nvSpPr>
        <p:spPr bwMode="auto">
          <a:xfrm>
            <a:off x="2971800" y="2590800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461" name="Line 39"/>
          <p:cNvSpPr>
            <a:spLocks noChangeShapeType="1"/>
          </p:cNvSpPr>
          <p:nvPr/>
        </p:nvSpPr>
        <p:spPr bwMode="auto">
          <a:xfrm>
            <a:off x="3005138" y="5973763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9133256"/>
              </p:ext>
            </p:extLst>
          </p:nvPr>
        </p:nvGraphicFramePr>
        <p:xfrm>
          <a:off x="228600" y="1828800"/>
          <a:ext cx="4144963" cy="2832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1" name="Bitmap Image" r:id="rId6" imgW="7790476" imgH="5323810" progId="Paint.Picture">
                  <p:embed/>
                </p:oleObj>
              </mc:Choice>
              <mc:Fallback>
                <p:oleObj name="Bitmap Image" r:id="rId6" imgW="7790476" imgH="532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4144963" cy="28328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76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562254"/>
            <a:ext cx="358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A </a:t>
            </a:r>
            <a:r>
              <a:rPr lang="en-US" dirty="0" smtClean="0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4-bit </a:t>
            </a:r>
            <a:r>
              <a:rPr lang="en-US" b="1" dirty="0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carry-</a:t>
            </a:r>
            <a:r>
              <a:rPr lang="en-US" b="1" dirty="0" err="1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lookahead</a:t>
            </a:r>
            <a:r>
              <a:rPr lang="en-US" b="1" dirty="0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adder circuit</a:t>
            </a:r>
          </a:p>
        </p:txBody>
      </p:sp>
      <p:pic>
        <p:nvPicPr>
          <p:cNvPr id="19" name="Picture 66" descr="Picture 6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94"/>
          <a:stretch/>
        </p:blipFill>
        <p:spPr bwMode="auto">
          <a:xfrm>
            <a:off x="4724400" y="1905000"/>
            <a:ext cx="4038600" cy="26875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40313" y="562254"/>
            <a:ext cx="33416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A </a:t>
            </a:r>
            <a:r>
              <a:rPr lang="en-US" dirty="0" smtClean="0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4-bit </a:t>
            </a:r>
            <a:r>
              <a:rPr lang="en-US" b="1" dirty="0" smtClean="0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ripple-carry </a:t>
            </a:r>
            <a:r>
              <a:rPr lang="en-US" dirty="0">
                <a:solidFill>
                  <a:srgbClr val="000000"/>
                </a:solidFill>
                <a:latin typeface="Cambria" pitchFamily="18" charset="0"/>
                <a:ea typeface="ＭＳ Ｐゴシック" charset="0"/>
              </a:rPr>
              <a:t>adder circuit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" y="6167735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speed vs. complexity tradeoffs   ~   </a:t>
            </a:r>
            <a:r>
              <a:rPr lang="en-US" dirty="0" err="1" smtClean="0"/>
              <a:t>cs</a:t>
            </a:r>
            <a:r>
              <a:rPr lang="en-US" dirty="0" smtClean="0"/>
              <a:t> facets of engineering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9600" y="5181600"/>
            <a:ext cx="8001000" cy="584775"/>
          </a:xfrm>
          <a:prstGeom prst="rect">
            <a:avLst/>
          </a:prstGeom>
          <a:solidFill>
            <a:srgbClr val="CAEDFC"/>
          </a:solidFill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Cambria" panose="02040503050406030204" pitchFamily="18" charset="0"/>
              </a:rPr>
              <a:t>W</a:t>
            </a:r>
            <a:r>
              <a:rPr lang="en-US" sz="3200" i="1" dirty="0" smtClean="0">
                <a:latin typeface="Cambria" panose="02040503050406030204" pitchFamily="18" charset="0"/>
              </a:rPr>
              <a:t>hat information is needed? Where? How?</a:t>
            </a:r>
            <a:endParaRPr lang="en-US" sz="3200" i="1" dirty="0">
              <a:latin typeface="Cambria" panose="02040503050406030204" pitchFamily="18" charset="0"/>
            </a:endParaRPr>
          </a:p>
        </p:txBody>
      </p:sp>
      <p:sp>
        <p:nvSpPr>
          <p:cNvPr id="3" name="Freeform 2"/>
          <p:cNvSpPr/>
          <p:nvPr/>
        </p:nvSpPr>
        <p:spPr bwMode="auto">
          <a:xfrm>
            <a:off x="457200" y="1981200"/>
            <a:ext cx="3392311" cy="1907822"/>
          </a:xfrm>
          <a:custGeom>
            <a:avLst/>
            <a:gdLst>
              <a:gd name="connsiteX0" fmla="*/ 3951112 w 3951112"/>
              <a:gd name="connsiteY0" fmla="*/ 0 h 2946400"/>
              <a:gd name="connsiteX1" fmla="*/ 3928534 w 3951112"/>
              <a:gd name="connsiteY1" fmla="*/ 428978 h 2946400"/>
              <a:gd name="connsiteX2" fmla="*/ 3905956 w 3951112"/>
              <a:gd name="connsiteY2" fmla="*/ 699911 h 2946400"/>
              <a:gd name="connsiteX3" fmla="*/ 3883378 w 3951112"/>
              <a:gd name="connsiteY3" fmla="*/ 767644 h 2946400"/>
              <a:gd name="connsiteX4" fmla="*/ 3849512 w 3951112"/>
              <a:gd name="connsiteY4" fmla="*/ 857955 h 2946400"/>
              <a:gd name="connsiteX5" fmla="*/ 3838223 w 3951112"/>
              <a:gd name="connsiteY5" fmla="*/ 891822 h 2946400"/>
              <a:gd name="connsiteX6" fmla="*/ 3804356 w 3951112"/>
              <a:gd name="connsiteY6" fmla="*/ 948266 h 2946400"/>
              <a:gd name="connsiteX7" fmla="*/ 3793067 w 3951112"/>
              <a:gd name="connsiteY7" fmla="*/ 993422 h 2946400"/>
              <a:gd name="connsiteX8" fmla="*/ 3759200 w 3951112"/>
              <a:gd name="connsiteY8" fmla="*/ 1027289 h 2946400"/>
              <a:gd name="connsiteX9" fmla="*/ 3725334 w 3951112"/>
              <a:gd name="connsiteY9" fmla="*/ 1072444 h 2946400"/>
              <a:gd name="connsiteX10" fmla="*/ 3556000 w 3951112"/>
              <a:gd name="connsiteY10" fmla="*/ 1151466 h 2946400"/>
              <a:gd name="connsiteX11" fmla="*/ 3307645 w 3951112"/>
              <a:gd name="connsiteY11" fmla="*/ 1219200 h 2946400"/>
              <a:gd name="connsiteX12" fmla="*/ 3206045 w 3951112"/>
              <a:gd name="connsiteY12" fmla="*/ 1241778 h 2946400"/>
              <a:gd name="connsiteX13" fmla="*/ 2765778 w 3951112"/>
              <a:gd name="connsiteY13" fmla="*/ 1264355 h 2946400"/>
              <a:gd name="connsiteX14" fmla="*/ 2573867 w 3951112"/>
              <a:gd name="connsiteY14" fmla="*/ 1275644 h 2946400"/>
              <a:gd name="connsiteX15" fmla="*/ 1140178 w 3951112"/>
              <a:gd name="connsiteY15" fmla="*/ 1298222 h 2946400"/>
              <a:gd name="connsiteX16" fmla="*/ 733778 w 3951112"/>
              <a:gd name="connsiteY16" fmla="*/ 1309511 h 2946400"/>
              <a:gd name="connsiteX17" fmla="*/ 496712 w 3951112"/>
              <a:gd name="connsiteY17" fmla="*/ 1343378 h 2946400"/>
              <a:gd name="connsiteX18" fmla="*/ 214489 w 3951112"/>
              <a:gd name="connsiteY18" fmla="*/ 1411111 h 2946400"/>
              <a:gd name="connsiteX19" fmla="*/ 135467 w 3951112"/>
              <a:gd name="connsiteY19" fmla="*/ 1456266 h 2946400"/>
              <a:gd name="connsiteX20" fmla="*/ 79023 w 3951112"/>
              <a:gd name="connsiteY20" fmla="*/ 1512711 h 2946400"/>
              <a:gd name="connsiteX21" fmla="*/ 0 w 3951112"/>
              <a:gd name="connsiteY21" fmla="*/ 1761066 h 2946400"/>
              <a:gd name="connsiteX22" fmla="*/ 90312 w 3951112"/>
              <a:gd name="connsiteY22" fmla="*/ 2472266 h 2946400"/>
              <a:gd name="connsiteX23" fmla="*/ 191912 w 3951112"/>
              <a:gd name="connsiteY23" fmla="*/ 2731911 h 2946400"/>
              <a:gd name="connsiteX24" fmla="*/ 225778 w 3951112"/>
              <a:gd name="connsiteY24" fmla="*/ 2844800 h 2946400"/>
              <a:gd name="connsiteX25" fmla="*/ 270934 w 3951112"/>
              <a:gd name="connsiteY25" fmla="*/ 2923822 h 2946400"/>
              <a:gd name="connsiteX26" fmla="*/ 282223 w 3951112"/>
              <a:gd name="connsiteY26" fmla="*/ 2946400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51112" h="2946400">
                <a:moveTo>
                  <a:pt x="3951112" y="0"/>
                </a:moveTo>
                <a:cubicBezTo>
                  <a:pt x="3943586" y="142993"/>
                  <a:pt x="3939516" y="286209"/>
                  <a:pt x="3928534" y="428978"/>
                </a:cubicBezTo>
                <a:cubicBezTo>
                  <a:pt x="3927562" y="441609"/>
                  <a:pt x="3910246" y="675600"/>
                  <a:pt x="3905956" y="699911"/>
                </a:cubicBezTo>
                <a:cubicBezTo>
                  <a:pt x="3901820" y="723348"/>
                  <a:pt x="3891382" y="745231"/>
                  <a:pt x="3883378" y="767644"/>
                </a:cubicBezTo>
                <a:cubicBezTo>
                  <a:pt x="3872565" y="797922"/>
                  <a:pt x="3860499" y="827740"/>
                  <a:pt x="3849512" y="857955"/>
                </a:cubicBezTo>
                <a:cubicBezTo>
                  <a:pt x="3845445" y="869138"/>
                  <a:pt x="3843545" y="881179"/>
                  <a:pt x="3838223" y="891822"/>
                </a:cubicBezTo>
                <a:cubicBezTo>
                  <a:pt x="3828410" y="911447"/>
                  <a:pt x="3815645" y="929451"/>
                  <a:pt x="3804356" y="948266"/>
                </a:cubicBezTo>
                <a:cubicBezTo>
                  <a:pt x="3800593" y="963318"/>
                  <a:pt x="3800765" y="979951"/>
                  <a:pt x="3793067" y="993422"/>
                </a:cubicBezTo>
                <a:cubicBezTo>
                  <a:pt x="3785146" y="1007284"/>
                  <a:pt x="3769590" y="1015167"/>
                  <a:pt x="3759200" y="1027289"/>
                </a:cubicBezTo>
                <a:cubicBezTo>
                  <a:pt x="3746956" y="1041574"/>
                  <a:pt x="3740185" y="1060893"/>
                  <a:pt x="3725334" y="1072444"/>
                </a:cubicBezTo>
                <a:cubicBezTo>
                  <a:pt x="3708618" y="1085445"/>
                  <a:pt x="3557097" y="1151027"/>
                  <a:pt x="3556000" y="1151466"/>
                </a:cubicBezTo>
                <a:cubicBezTo>
                  <a:pt x="3406104" y="1211424"/>
                  <a:pt x="3461956" y="1188338"/>
                  <a:pt x="3307645" y="1219200"/>
                </a:cubicBezTo>
                <a:cubicBezTo>
                  <a:pt x="3273626" y="1226004"/>
                  <a:pt x="3240389" y="1236872"/>
                  <a:pt x="3206045" y="1241778"/>
                </a:cubicBezTo>
                <a:cubicBezTo>
                  <a:pt x="3100492" y="1256857"/>
                  <a:pt x="2821405" y="1261826"/>
                  <a:pt x="2765778" y="1264355"/>
                </a:cubicBezTo>
                <a:cubicBezTo>
                  <a:pt x="2701763" y="1267265"/>
                  <a:pt x="2637934" y="1274309"/>
                  <a:pt x="2573867" y="1275644"/>
                </a:cubicBezTo>
                <a:lnTo>
                  <a:pt x="1140178" y="1298222"/>
                </a:lnTo>
                <a:lnTo>
                  <a:pt x="733778" y="1309511"/>
                </a:lnTo>
                <a:lnTo>
                  <a:pt x="496712" y="1343378"/>
                </a:lnTo>
                <a:cubicBezTo>
                  <a:pt x="385391" y="1360245"/>
                  <a:pt x="321558" y="1368284"/>
                  <a:pt x="214489" y="1411111"/>
                </a:cubicBezTo>
                <a:cubicBezTo>
                  <a:pt x="186321" y="1422378"/>
                  <a:pt x="159737" y="1438063"/>
                  <a:pt x="135467" y="1456266"/>
                </a:cubicBezTo>
                <a:cubicBezTo>
                  <a:pt x="114180" y="1472231"/>
                  <a:pt x="97838" y="1493896"/>
                  <a:pt x="79023" y="1512711"/>
                </a:cubicBezTo>
                <a:cubicBezTo>
                  <a:pt x="57599" y="1569842"/>
                  <a:pt x="0" y="1716076"/>
                  <a:pt x="0" y="1761066"/>
                </a:cubicBezTo>
                <a:cubicBezTo>
                  <a:pt x="0" y="1989758"/>
                  <a:pt x="24593" y="2245900"/>
                  <a:pt x="90312" y="2472266"/>
                </a:cubicBezTo>
                <a:cubicBezTo>
                  <a:pt x="163555" y="2724548"/>
                  <a:pt x="121165" y="2539882"/>
                  <a:pt x="191912" y="2731911"/>
                </a:cubicBezTo>
                <a:cubicBezTo>
                  <a:pt x="205493" y="2768775"/>
                  <a:pt x="210820" y="2808473"/>
                  <a:pt x="225778" y="2844800"/>
                </a:cubicBezTo>
                <a:cubicBezTo>
                  <a:pt x="237329" y="2872853"/>
                  <a:pt x="256200" y="2897302"/>
                  <a:pt x="270934" y="2923822"/>
                </a:cubicBezTo>
                <a:cubicBezTo>
                  <a:pt x="275020" y="2931177"/>
                  <a:pt x="278460" y="2938874"/>
                  <a:pt x="282223" y="2946400"/>
                </a:cubicBezTo>
              </a:path>
            </a:pathLst>
          </a:custGeom>
          <a:noFill/>
          <a:ln w="228600" cap="flat" cmpd="sng" algn="ctr">
            <a:solidFill>
              <a:srgbClr val="0A04EB"/>
            </a:solidFill>
            <a:prstDash val="solid"/>
            <a:round/>
            <a:headEnd type="none" w="med" len="med"/>
            <a:tailEnd type="triangl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5638800" y="2190044"/>
            <a:ext cx="776111" cy="1772356"/>
          </a:xfrm>
          <a:custGeom>
            <a:avLst/>
            <a:gdLst>
              <a:gd name="connsiteX0" fmla="*/ 1162785 w 1162785"/>
              <a:gd name="connsiteY0" fmla="*/ 1106311 h 1772356"/>
              <a:gd name="connsiteX1" fmla="*/ 1151496 w 1162785"/>
              <a:gd name="connsiteY1" fmla="*/ 1174045 h 1772356"/>
              <a:gd name="connsiteX2" fmla="*/ 1140207 w 1162785"/>
              <a:gd name="connsiteY2" fmla="*/ 1207911 h 1772356"/>
              <a:gd name="connsiteX3" fmla="*/ 1128918 w 1162785"/>
              <a:gd name="connsiteY3" fmla="*/ 1422400 h 1772356"/>
              <a:gd name="connsiteX4" fmla="*/ 1117630 w 1162785"/>
              <a:gd name="connsiteY4" fmla="*/ 1467556 h 1772356"/>
              <a:gd name="connsiteX5" fmla="*/ 1106341 w 1162785"/>
              <a:gd name="connsiteY5" fmla="*/ 1557867 h 1772356"/>
              <a:gd name="connsiteX6" fmla="*/ 1095052 w 1162785"/>
              <a:gd name="connsiteY6" fmla="*/ 1591734 h 1772356"/>
              <a:gd name="connsiteX7" fmla="*/ 1061185 w 1162785"/>
              <a:gd name="connsiteY7" fmla="*/ 1727200 h 1772356"/>
              <a:gd name="connsiteX8" fmla="*/ 1049896 w 1162785"/>
              <a:gd name="connsiteY8" fmla="*/ 1761067 h 1772356"/>
              <a:gd name="connsiteX9" fmla="*/ 1004741 w 1162785"/>
              <a:gd name="connsiteY9" fmla="*/ 1772356 h 1772356"/>
              <a:gd name="connsiteX10" fmla="*/ 891852 w 1162785"/>
              <a:gd name="connsiteY10" fmla="*/ 1761067 h 1772356"/>
              <a:gd name="connsiteX11" fmla="*/ 880563 w 1162785"/>
              <a:gd name="connsiteY11" fmla="*/ 1715911 h 1772356"/>
              <a:gd name="connsiteX12" fmla="*/ 857985 w 1162785"/>
              <a:gd name="connsiteY12" fmla="*/ 1682045 h 1772356"/>
              <a:gd name="connsiteX13" fmla="*/ 801541 w 1162785"/>
              <a:gd name="connsiteY13" fmla="*/ 1546578 h 1772356"/>
              <a:gd name="connsiteX14" fmla="*/ 733807 w 1162785"/>
              <a:gd name="connsiteY14" fmla="*/ 1377245 h 1772356"/>
              <a:gd name="connsiteX15" fmla="*/ 711230 w 1162785"/>
              <a:gd name="connsiteY15" fmla="*/ 1309511 h 1772356"/>
              <a:gd name="connsiteX16" fmla="*/ 688652 w 1162785"/>
              <a:gd name="connsiteY16" fmla="*/ 1241778 h 1772356"/>
              <a:gd name="connsiteX17" fmla="*/ 677363 w 1162785"/>
              <a:gd name="connsiteY17" fmla="*/ 1207911 h 1772356"/>
              <a:gd name="connsiteX18" fmla="*/ 666074 w 1162785"/>
              <a:gd name="connsiteY18" fmla="*/ 1174045 h 1772356"/>
              <a:gd name="connsiteX19" fmla="*/ 654785 w 1162785"/>
              <a:gd name="connsiteY19" fmla="*/ 1083734 h 1772356"/>
              <a:gd name="connsiteX20" fmla="*/ 643496 w 1162785"/>
              <a:gd name="connsiteY20" fmla="*/ 1004711 h 1772356"/>
              <a:gd name="connsiteX21" fmla="*/ 620918 w 1162785"/>
              <a:gd name="connsiteY21" fmla="*/ 812800 h 1772356"/>
              <a:gd name="connsiteX22" fmla="*/ 598341 w 1162785"/>
              <a:gd name="connsiteY22" fmla="*/ 699911 h 1772356"/>
              <a:gd name="connsiteX23" fmla="*/ 587052 w 1162785"/>
              <a:gd name="connsiteY23" fmla="*/ 632178 h 1772356"/>
              <a:gd name="connsiteX24" fmla="*/ 564474 w 1162785"/>
              <a:gd name="connsiteY24" fmla="*/ 508000 h 1772356"/>
              <a:gd name="connsiteX25" fmla="*/ 541896 w 1162785"/>
              <a:gd name="connsiteY25" fmla="*/ 316089 h 1772356"/>
              <a:gd name="connsiteX26" fmla="*/ 530607 w 1162785"/>
              <a:gd name="connsiteY26" fmla="*/ 248356 h 1772356"/>
              <a:gd name="connsiteX27" fmla="*/ 496741 w 1162785"/>
              <a:gd name="connsiteY27" fmla="*/ 101600 h 1772356"/>
              <a:gd name="connsiteX28" fmla="*/ 474163 w 1162785"/>
              <a:gd name="connsiteY28" fmla="*/ 67734 h 1772356"/>
              <a:gd name="connsiteX29" fmla="*/ 429007 w 1162785"/>
              <a:gd name="connsiteY29" fmla="*/ 33867 h 1772356"/>
              <a:gd name="connsiteX30" fmla="*/ 361274 w 1162785"/>
              <a:gd name="connsiteY30" fmla="*/ 0 h 1772356"/>
              <a:gd name="connsiteX31" fmla="*/ 248385 w 1162785"/>
              <a:gd name="connsiteY31" fmla="*/ 11289 h 1772356"/>
              <a:gd name="connsiteX32" fmla="*/ 214518 w 1162785"/>
              <a:gd name="connsiteY32" fmla="*/ 45156 h 1772356"/>
              <a:gd name="connsiteX33" fmla="*/ 169363 w 1162785"/>
              <a:gd name="connsiteY33" fmla="*/ 124178 h 1772356"/>
              <a:gd name="connsiteX34" fmla="*/ 135496 w 1162785"/>
              <a:gd name="connsiteY34" fmla="*/ 203200 h 1772356"/>
              <a:gd name="connsiteX35" fmla="*/ 124207 w 1162785"/>
              <a:gd name="connsiteY35" fmla="*/ 248356 h 1772356"/>
              <a:gd name="connsiteX36" fmla="*/ 112918 w 1162785"/>
              <a:gd name="connsiteY36" fmla="*/ 282223 h 1772356"/>
              <a:gd name="connsiteX37" fmla="*/ 101630 w 1162785"/>
              <a:gd name="connsiteY37" fmla="*/ 372534 h 1772356"/>
              <a:gd name="connsiteX38" fmla="*/ 90341 w 1162785"/>
              <a:gd name="connsiteY38" fmla="*/ 451556 h 1772356"/>
              <a:gd name="connsiteX39" fmla="*/ 67763 w 1162785"/>
              <a:gd name="connsiteY39" fmla="*/ 666045 h 1772356"/>
              <a:gd name="connsiteX40" fmla="*/ 56474 w 1162785"/>
              <a:gd name="connsiteY40" fmla="*/ 699911 h 1772356"/>
              <a:gd name="connsiteX41" fmla="*/ 33896 w 1162785"/>
              <a:gd name="connsiteY41" fmla="*/ 824089 h 1772356"/>
              <a:gd name="connsiteX42" fmla="*/ 22607 w 1162785"/>
              <a:gd name="connsiteY42" fmla="*/ 857956 h 1772356"/>
              <a:gd name="connsiteX43" fmla="*/ 11318 w 1162785"/>
              <a:gd name="connsiteY43" fmla="*/ 925689 h 1772356"/>
              <a:gd name="connsiteX44" fmla="*/ 30 w 1162785"/>
              <a:gd name="connsiteY44" fmla="*/ 970845 h 177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62785" h="1772356">
                <a:moveTo>
                  <a:pt x="1162785" y="1106311"/>
                </a:moveTo>
                <a:cubicBezTo>
                  <a:pt x="1159022" y="1128889"/>
                  <a:pt x="1156461" y="1151701"/>
                  <a:pt x="1151496" y="1174045"/>
                </a:cubicBezTo>
                <a:cubicBezTo>
                  <a:pt x="1148915" y="1185661"/>
                  <a:pt x="1141284" y="1196061"/>
                  <a:pt x="1140207" y="1207911"/>
                </a:cubicBezTo>
                <a:cubicBezTo>
                  <a:pt x="1133725" y="1279212"/>
                  <a:pt x="1135120" y="1351074"/>
                  <a:pt x="1128918" y="1422400"/>
                </a:cubicBezTo>
                <a:cubicBezTo>
                  <a:pt x="1127574" y="1437857"/>
                  <a:pt x="1120181" y="1452252"/>
                  <a:pt x="1117630" y="1467556"/>
                </a:cubicBezTo>
                <a:cubicBezTo>
                  <a:pt x="1112643" y="1497481"/>
                  <a:pt x="1111768" y="1528018"/>
                  <a:pt x="1106341" y="1557867"/>
                </a:cubicBezTo>
                <a:cubicBezTo>
                  <a:pt x="1104212" y="1569575"/>
                  <a:pt x="1097633" y="1580118"/>
                  <a:pt x="1095052" y="1591734"/>
                </a:cubicBezTo>
                <a:cubicBezTo>
                  <a:pt x="1064649" y="1728547"/>
                  <a:pt x="1106807" y="1590335"/>
                  <a:pt x="1061185" y="1727200"/>
                </a:cubicBezTo>
                <a:cubicBezTo>
                  <a:pt x="1057422" y="1738489"/>
                  <a:pt x="1061440" y="1758181"/>
                  <a:pt x="1049896" y="1761067"/>
                </a:cubicBezTo>
                <a:lnTo>
                  <a:pt x="1004741" y="1772356"/>
                </a:lnTo>
                <a:cubicBezTo>
                  <a:pt x="967111" y="1768593"/>
                  <a:pt x="926280" y="1776716"/>
                  <a:pt x="891852" y="1761067"/>
                </a:cubicBezTo>
                <a:cubicBezTo>
                  <a:pt x="877727" y="1754647"/>
                  <a:pt x="886675" y="1730172"/>
                  <a:pt x="880563" y="1715911"/>
                </a:cubicBezTo>
                <a:cubicBezTo>
                  <a:pt x="875218" y="1703441"/>
                  <a:pt x="863722" y="1694340"/>
                  <a:pt x="857985" y="1682045"/>
                </a:cubicBezTo>
                <a:cubicBezTo>
                  <a:pt x="837298" y="1637716"/>
                  <a:pt x="823418" y="1590332"/>
                  <a:pt x="801541" y="1546578"/>
                </a:cubicBezTo>
                <a:cubicBezTo>
                  <a:pt x="736317" y="1416132"/>
                  <a:pt x="771994" y="1501353"/>
                  <a:pt x="733807" y="1377245"/>
                </a:cubicBezTo>
                <a:cubicBezTo>
                  <a:pt x="726808" y="1354498"/>
                  <a:pt x="718756" y="1332089"/>
                  <a:pt x="711230" y="1309511"/>
                </a:cubicBezTo>
                <a:lnTo>
                  <a:pt x="688652" y="1241778"/>
                </a:lnTo>
                <a:lnTo>
                  <a:pt x="677363" y="1207911"/>
                </a:lnTo>
                <a:lnTo>
                  <a:pt x="666074" y="1174045"/>
                </a:lnTo>
                <a:cubicBezTo>
                  <a:pt x="662311" y="1143941"/>
                  <a:pt x="658795" y="1113806"/>
                  <a:pt x="654785" y="1083734"/>
                </a:cubicBezTo>
                <a:cubicBezTo>
                  <a:pt x="651268" y="1057359"/>
                  <a:pt x="646605" y="1031137"/>
                  <a:pt x="643496" y="1004711"/>
                </a:cubicBezTo>
                <a:cubicBezTo>
                  <a:pt x="633308" y="918113"/>
                  <a:pt x="634918" y="892133"/>
                  <a:pt x="620918" y="812800"/>
                </a:cubicBezTo>
                <a:cubicBezTo>
                  <a:pt x="614249" y="775009"/>
                  <a:pt x="604650" y="737764"/>
                  <a:pt x="598341" y="699911"/>
                </a:cubicBezTo>
                <a:cubicBezTo>
                  <a:pt x="594578" y="677333"/>
                  <a:pt x="591147" y="654698"/>
                  <a:pt x="587052" y="632178"/>
                </a:cubicBezTo>
                <a:cubicBezTo>
                  <a:pt x="569438" y="535303"/>
                  <a:pt x="581107" y="616117"/>
                  <a:pt x="564474" y="508000"/>
                </a:cubicBezTo>
                <a:cubicBezTo>
                  <a:pt x="540307" y="350919"/>
                  <a:pt x="566534" y="513189"/>
                  <a:pt x="541896" y="316089"/>
                </a:cubicBezTo>
                <a:cubicBezTo>
                  <a:pt x="539057" y="293377"/>
                  <a:pt x="534087" y="270979"/>
                  <a:pt x="530607" y="248356"/>
                </a:cubicBezTo>
                <a:cubicBezTo>
                  <a:pt x="524883" y="211148"/>
                  <a:pt x="519744" y="136104"/>
                  <a:pt x="496741" y="101600"/>
                </a:cubicBezTo>
                <a:cubicBezTo>
                  <a:pt x="489215" y="90311"/>
                  <a:pt x="483757" y="77328"/>
                  <a:pt x="474163" y="67734"/>
                </a:cubicBezTo>
                <a:cubicBezTo>
                  <a:pt x="460859" y="54430"/>
                  <a:pt x="444317" y="44803"/>
                  <a:pt x="429007" y="33867"/>
                </a:cubicBezTo>
                <a:cubicBezTo>
                  <a:pt x="390710" y="6511"/>
                  <a:pt x="403215" y="13980"/>
                  <a:pt x="361274" y="0"/>
                </a:cubicBezTo>
                <a:cubicBezTo>
                  <a:pt x="323644" y="3763"/>
                  <a:pt x="284530" y="167"/>
                  <a:pt x="248385" y="11289"/>
                </a:cubicBezTo>
                <a:cubicBezTo>
                  <a:pt x="233126" y="15984"/>
                  <a:pt x="224738" y="32891"/>
                  <a:pt x="214518" y="45156"/>
                </a:cubicBezTo>
                <a:cubicBezTo>
                  <a:pt x="194576" y="69087"/>
                  <a:pt x="183162" y="96580"/>
                  <a:pt x="169363" y="124178"/>
                </a:cubicBezTo>
                <a:cubicBezTo>
                  <a:pt x="136953" y="253819"/>
                  <a:pt x="182273" y="94056"/>
                  <a:pt x="135496" y="203200"/>
                </a:cubicBezTo>
                <a:cubicBezTo>
                  <a:pt x="129384" y="217461"/>
                  <a:pt x="128469" y="233438"/>
                  <a:pt x="124207" y="248356"/>
                </a:cubicBezTo>
                <a:cubicBezTo>
                  <a:pt x="120938" y="259798"/>
                  <a:pt x="116681" y="270934"/>
                  <a:pt x="112918" y="282223"/>
                </a:cubicBezTo>
                <a:cubicBezTo>
                  <a:pt x="109155" y="312327"/>
                  <a:pt x="105639" y="342462"/>
                  <a:pt x="101630" y="372534"/>
                </a:cubicBezTo>
                <a:cubicBezTo>
                  <a:pt x="98113" y="398909"/>
                  <a:pt x="92864" y="425068"/>
                  <a:pt x="90341" y="451556"/>
                </a:cubicBezTo>
                <a:cubicBezTo>
                  <a:pt x="80038" y="559740"/>
                  <a:pt x="88555" y="582877"/>
                  <a:pt x="67763" y="666045"/>
                </a:cubicBezTo>
                <a:cubicBezTo>
                  <a:pt x="64877" y="677589"/>
                  <a:pt x="59360" y="688367"/>
                  <a:pt x="56474" y="699911"/>
                </a:cubicBezTo>
                <a:cubicBezTo>
                  <a:pt x="35931" y="782082"/>
                  <a:pt x="54024" y="733516"/>
                  <a:pt x="33896" y="824089"/>
                </a:cubicBezTo>
                <a:cubicBezTo>
                  <a:pt x="31315" y="835705"/>
                  <a:pt x="25188" y="846340"/>
                  <a:pt x="22607" y="857956"/>
                </a:cubicBezTo>
                <a:cubicBezTo>
                  <a:pt x="17642" y="880300"/>
                  <a:pt x="16283" y="903345"/>
                  <a:pt x="11318" y="925689"/>
                </a:cubicBezTo>
                <a:cubicBezTo>
                  <a:pt x="-1160" y="981841"/>
                  <a:pt x="30" y="941738"/>
                  <a:pt x="30" y="970845"/>
                </a:cubicBezTo>
              </a:path>
            </a:pathLst>
          </a:custGeom>
          <a:noFill/>
          <a:ln w="76200" cap="flat" cmpd="sng" algn="ctr">
            <a:solidFill>
              <a:srgbClr val="0A04E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981200" y="2895600"/>
            <a:ext cx="0" cy="798689"/>
          </a:xfrm>
          <a:prstGeom prst="line">
            <a:avLst/>
          </a:prstGeom>
          <a:noFill/>
          <a:ln w="228600" cap="flat" cmpd="sng" algn="ctr">
            <a:solidFill>
              <a:srgbClr val="0A04EB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2971800" y="2785533"/>
            <a:ext cx="0" cy="798689"/>
          </a:xfrm>
          <a:prstGeom prst="line">
            <a:avLst/>
          </a:prstGeom>
          <a:noFill/>
          <a:ln w="228600" cap="flat" cmpd="sng" algn="ctr">
            <a:solidFill>
              <a:srgbClr val="0A04EB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3657600" y="2667000"/>
            <a:ext cx="0" cy="798689"/>
          </a:xfrm>
          <a:prstGeom prst="line">
            <a:avLst/>
          </a:prstGeom>
          <a:noFill/>
          <a:ln w="228600" cap="flat" cmpd="sng" algn="ctr">
            <a:solidFill>
              <a:srgbClr val="0A04EB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33" name="Freeform 32"/>
          <p:cNvSpPr/>
          <p:nvPr/>
        </p:nvSpPr>
        <p:spPr bwMode="auto">
          <a:xfrm>
            <a:off x="6400800" y="2144889"/>
            <a:ext cx="776111" cy="1772356"/>
          </a:xfrm>
          <a:custGeom>
            <a:avLst/>
            <a:gdLst>
              <a:gd name="connsiteX0" fmla="*/ 1162785 w 1162785"/>
              <a:gd name="connsiteY0" fmla="*/ 1106311 h 1772356"/>
              <a:gd name="connsiteX1" fmla="*/ 1151496 w 1162785"/>
              <a:gd name="connsiteY1" fmla="*/ 1174045 h 1772356"/>
              <a:gd name="connsiteX2" fmla="*/ 1140207 w 1162785"/>
              <a:gd name="connsiteY2" fmla="*/ 1207911 h 1772356"/>
              <a:gd name="connsiteX3" fmla="*/ 1128918 w 1162785"/>
              <a:gd name="connsiteY3" fmla="*/ 1422400 h 1772356"/>
              <a:gd name="connsiteX4" fmla="*/ 1117630 w 1162785"/>
              <a:gd name="connsiteY4" fmla="*/ 1467556 h 1772356"/>
              <a:gd name="connsiteX5" fmla="*/ 1106341 w 1162785"/>
              <a:gd name="connsiteY5" fmla="*/ 1557867 h 1772356"/>
              <a:gd name="connsiteX6" fmla="*/ 1095052 w 1162785"/>
              <a:gd name="connsiteY6" fmla="*/ 1591734 h 1772356"/>
              <a:gd name="connsiteX7" fmla="*/ 1061185 w 1162785"/>
              <a:gd name="connsiteY7" fmla="*/ 1727200 h 1772356"/>
              <a:gd name="connsiteX8" fmla="*/ 1049896 w 1162785"/>
              <a:gd name="connsiteY8" fmla="*/ 1761067 h 1772356"/>
              <a:gd name="connsiteX9" fmla="*/ 1004741 w 1162785"/>
              <a:gd name="connsiteY9" fmla="*/ 1772356 h 1772356"/>
              <a:gd name="connsiteX10" fmla="*/ 891852 w 1162785"/>
              <a:gd name="connsiteY10" fmla="*/ 1761067 h 1772356"/>
              <a:gd name="connsiteX11" fmla="*/ 880563 w 1162785"/>
              <a:gd name="connsiteY11" fmla="*/ 1715911 h 1772356"/>
              <a:gd name="connsiteX12" fmla="*/ 857985 w 1162785"/>
              <a:gd name="connsiteY12" fmla="*/ 1682045 h 1772356"/>
              <a:gd name="connsiteX13" fmla="*/ 801541 w 1162785"/>
              <a:gd name="connsiteY13" fmla="*/ 1546578 h 1772356"/>
              <a:gd name="connsiteX14" fmla="*/ 733807 w 1162785"/>
              <a:gd name="connsiteY14" fmla="*/ 1377245 h 1772356"/>
              <a:gd name="connsiteX15" fmla="*/ 711230 w 1162785"/>
              <a:gd name="connsiteY15" fmla="*/ 1309511 h 1772356"/>
              <a:gd name="connsiteX16" fmla="*/ 688652 w 1162785"/>
              <a:gd name="connsiteY16" fmla="*/ 1241778 h 1772356"/>
              <a:gd name="connsiteX17" fmla="*/ 677363 w 1162785"/>
              <a:gd name="connsiteY17" fmla="*/ 1207911 h 1772356"/>
              <a:gd name="connsiteX18" fmla="*/ 666074 w 1162785"/>
              <a:gd name="connsiteY18" fmla="*/ 1174045 h 1772356"/>
              <a:gd name="connsiteX19" fmla="*/ 654785 w 1162785"/>
              <a:gd name="connsiteY19" fmla="*/ 1083734 h 1772356"/>
              <a:gd name="connsiteX20" fmla="*/ 643496 w 1162785"/>
              <a:gd name="connsiteY20" fmla="*/ 1004711 h 1772356"/>
              <a:gd name="connsiteX21" fmla="*/ 620918 w 1162785"/>
              <a:gd name="connsiteY21" fmla="*/ 812800 h 1772356"/>
              <a:gd name="connsiteX22" fmla="*/ 598341 w 1162785"/>
              <a:gd name="connsiteY22" fmla="*/ 699911 h 1772356"/>
              <a:gd name="connsiteX23" fmla="*/ 587052 w 1162785"/>
              <a:gd name="connsiteY23" fmla="*/ 632178 h 1772356"/>
              <a:gd name="connsiteX24" fmla="*/ 564474 w 1162785"/>
              <a:gd name="connsiteY24" fmla="*/ 508000 h 1772356"/>
              <a:gd name="connsiteX25" fmla="*/ 541896 w 1162785"/>
              <a:gd name="connsiteY25" fmla="*/ 316089 h 1772356"/>
              <a:gd name="connsiteX26" fmla="*/ 530607 w 1162785"/>
              <a:gd name="connsiteY26" fmla="*/ 248356 h 1772356"/>
              <a:gd name="connsiteX27" fmla="*/ 496741 w 1162785"/>
              <a:gd name="connsiteY27" fmla="*/ 101600 h 1772356"/>
              <a:gd name="connsiteX28" fmla="*/ 474163 w 1162785"/>
              <a:gd name="connsiteY28" fmla="*/ 67734 h 1772356"/>
              <a:gd name="connsiteX29" fmla="*/ 429007 w 1162785"/>
              <a:gd name="connsiteY29" fmla="*/ 33867 h 1772356"/>
              <a:gd name="connsiteX30" fmla="*/ 361274 w 1162785"/>
              <a:gd name="connsiteY30" fmla="*/ 0 h 1772356"/>
              <a:gd name="connsiteX31" fmla="*/ 248385 w 1162785"/>
              <a:gd name="connsiteY31" fmla="*/ 11289 h 1772356"/>
              <a:gd name="connsiteX32" fmla="*/ 214518 w 1162785"/>
              <a:gd name="connsiteY32" fmla="*/ 45156 h 1772356"/>
              <a:gd name="connsiteX33" fmla="*/ 169363 w 1162785"/>
              <a:gd name="connsiteY33" fmla="*/ 124178 h 1772356"/>
              <a:gd name="connsiteX34" fmla="*/ 135496 w 1162785"/>
              <a:gd name="connsiteY34" fmla="*/ 203200 h 1772356"/>
              <a:gd name="connsiteX35" fmla="*/ 124207 w 1162785"/>
              <a:gd name="connsiteY35" fmla="*/ 248356 h 1772356"/>
              <a:gd name="connsiteX36" fmla="*/ 112918 w 1162785"/>
              <a:gd name="connsiteY36" fmla="*/ 282223 h 1772356"/>
              <a:gd name="connsiteX37" fmla="*/ 101630 w 1162785"/>
              <a:gd name="connsiteY37" fmla="*/ 372534 h 1772356"/>
              <a:gd name="connsiteX38" fmla="*/ 90341 w 1162785"/>
              <a:gd name="connsiteY38" fmla="*/ 451556 h 1772356"/>
              <a:gd name="connsiteX39" fmla="*/ 67763 w 1162785"/>
              <a:gd name="connsiteY39" fmla="*/ 666045 h 1772356"/>
              <a:gd name="connsiteX40" fmla="*/ 56474 w 1162785"/>
              <a:gd name="connsiteY40" fmla="*/ 699911 h 1772356"/>
              <a:gd name="connsiteX41" fmla="*/ 33896 w 1162785"/>
              <a:gd name="connsiteY41" fmla="*/ 824089 h 1772356"/>
              <a:gd name="connsiteX42" fmla="*/ 22607 w 1162785"/>
              <a:gd name="connsiteY42" fmla="*/ 857956 h 1772356"/>
              <a:gd name="connsiteX43" fmla="*/ 11318 w 1162785"/>
              <a:gd name="connsiteY43" fmla="*/ 925689 h 1772356"/>
              <a:gd name="connsiteX44" fmla="*/ 30 w 1162785"/>
              <a:gd name="connsiteY44" fmla="*/ 970845 h 177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62785" h="1772356">
                <a:moveTo>
                  <a:pt x="1162785" y="1106311"/>
                </a:moveTo>
                <a:cubicBezTo>
                  <a:pt x="1159022" y="1128889"/>
                  <a:pt x="1156461" y="1151701"/>
                  <a:pt x="1151496" y="1174045"/>
                </a:cubicBezTo>
                <a:cubicBezTo>
                  <a:pt x="1148915" y="1185661"/>
                  <a:pt x="1141284" y="1196061"/>
                  <a:pt x="1140207" y="1207911"/>
                </a:cubicBezTo>
                <a:cubicBezTo>
                  <a:pt x="1133725" y="1279212"/>
                  <a:pt x="1135120" y="1351074"/>
                  <a:pt x="1128918" y="1422400"/>
                </a:cubicBezTo>
                <a:cubicBezTo>
                  <a:pt x="1127574" y="1437857"/>
                  <a:pt x="1120181" y="1452252"/>
                  <a:pt x="1117630" y="1467556"/>
                </a:cubicBezTo>
                <a:cubicBezTo>
                  <a:pt x="1112643" y="1497481"/>
                  <a:pt x="1111768" y="1528018"/>
                  <a:pt x="1106341" y="1557867"/>
                </a:cubicBezTo>
                <a:cubicBezTo>
                  <a:pt x="1104212" y="1569575"/>
                  <a:pt x="1097633" y="1580118"/>
                  <a:pt x="1095052" y="1591734"/>
                </a:cubicBezTo>
                <a:cubicBezTo>
                  <a:pt x="1064649" y="1728547"/>
                  <a:pt x="1106807" y="1590335"/>
                  <a:pt x="1061185" y="1727200"/>
                </a:cubicBezTo>
                <a:cubicBezTo>
                  <a:pt x="1057422" y="1738489"/>
                  <a:pt x="1061440" y="1758181"/>
                  <a:pt x="1049896" y="1761067"/>
                </a:cubicBezTo>
                <a:lnTo>
                  <a:pt x="1004741" y="1772356"/>
                </a:lnTo>
                <a:cubicBezTo>
                  <a:pt x="967111" y="1768593"/>
                  <a:pt x="926280" y="1776716"/>
                  <a:pt x="891852" y="1761067"/>
                </a:cubicBezTo>
                <a:cubicBezTo>
                  <a:pt x="877727" y="1754647"/>
                  <a:pt x="886675" y="1730172"/>
                  <a:pt x="880563" y="1715911"/>
                </a:cubicBezTo>
                <a:cubicBezTo>
                  <a:pt x="875218" y="1703441"/>
                  <a:pt x="863722" y="1694340"/>
                  <a:pt x="857985" y="1682045"/>
                </a:cubicBezTo>
                <a:cubicBezTo>
                  <a:pt x="837298" y="1637716"/>
                  <a:pt x="823418" y="1590332"/>
                  <a:pt x="801541" y="1546578"/>
                </a:cubicBezTo>
                <a:cubicBezTo>
                  <a:pt x="736317" y="1416132"/>
                  <a:pt x="771994" y="1501353"/>
                  <a:pt x="733807" y="1377245"/>
                </a:cubicBezTo>
                <a:cubicBezTo>
                  <a:pt x="726808" y="1354498"/>
                  <a:pt x="718756" y="1332089"/>
                  <a:pt x="711230" y="1309511"/>
                </a:cubicBezTo>
                <a:lnTo>
                  <a:pt x="688652" y="1241778"/>
                </a:lnTo>
                <a:lnTo>
                  <a:pt x="677363" y="1207911"/>
                </a:lnTo>
                <a:lnTo>
                  <a:pt x="666074" y="1174045"/>
                </a:lnTo>
                <a:cubicBezTo>
                  <a:pt x="662311" y="1143941"/>
                  <a:pt x="658795" y="1113806"/>
                  <a:pt x="654785" y="1083734"/>
                </a:cubicBezTo>
                <a:cubicBezTo>
                  <a:pt x="651268" y="1057359"/>
                  <a:pt x="646605" y="1031137"/>
                  <a:pt x="643496" y="1004711"/>
                </a:cubicBezTo>
                <a:cubicBezTo>
                  <a:pt x="633308" y="918113"/>
                  <a:pt x="634918" y="892133"/>
                  <a:pt x="620918" y="812800"/>
                </a:cubicBezTo>
                <a:cubicBezTo>
                  <a:pt x="614249" y="775009"/>
                  <a:pt x="604650" y="737764"/>
                  <a:pt x="598341" y="699911"/>
                </a:cubicBezTo>
                <a:cubicBezTo>
                  <a:pt x="594578" y="677333"/>
                  <a:pt x="591147" y="654698"/>
                  <a:pt x="587052" y="632178"/>
                </a:cubicBezTo>
                <a:cubicBezTo>
                  <a:pt x="569438" y="535303"/>
                  <a:pt x="581107" y="616117"/>
                  <a:pt x="564474" y="508000"/>
                </a:cubicBezTo>
                <a:cubicBezTo>
                  <a:pt x="540307" y="350919"/>
                  <a:pt x="566534" y="513189"/>
                  <a:pt x="541896" y="316089"/>
                </a:cubicBezTo>
                <a:cubicBezTo>
                  <a:pt x="539057" y="293377"/>
                  <a:pt x="534087" y="270979"/>
                  <a:pt x="530607" y="248356"/>
                </a:cubicBezTo>
                <a:cubicBezTo>
                  <a:pt x="524883" y="211148"/>
                  <a:pt x="519744" y="136104"/>
                  <a:pt x="496741" y="101600"/>
                </a:cubicBezTo>
                <a:cubicBezTo>
                  <a:pt x="489215" y="90311"/>
                  <a:pt x="483757" y="77328"/>
                  <a:pt x="474163" y="67734"/>
                </a:cubicBezTo>
                <a:cubicBezTo>
                  <a:pt x="460859" y="54430"/>
                  <a:pt x="444317" y="44803"/>
                  <a:pt x="429007" y="33867"/>
                </a:cubicBezTo>
                <a:cubicBezTo>
                  <a:pt x="390710" y="6511"/>
                  <a:pt x="403215" y="13980"/>
                  <a:pt x="361274" y="0"/>
                </a:cubicBezTo>
                <a:cubicBezTo>
                  <a:pt x="323644" y="3763"/>
                  <a:pt x="284530" y="167"/>
                  <a:pt x="248385" y="11289"/>
                </a:cubicBezTo>
                <a:cubicBezTo>
                  <a:pt x="233126" y="15984"/>
                  <a:pt x="224738" y="32891"/>
                  <a:pt x="214518" y="45156"/>
                </a:cubicBezTo>
                <a:cubicBezTo>
                  <a:pt x="194576" y="69087"/>
                  <a:pt x="183162" y="96580"/>
                  <a:pt x="169363" y="124178"/>
                </a:cubicBezTo>
                <a:cubicBezTo>
                  <a:pt x="136953" y="253819"/>
                  <a:pt x="182273" y="94056"/>
                  <a:pt x="135496" y="203200"/>
                </a:cubicBezTo>
                <a:cubicBezTo>
                  <a:pt x="129384" y="217461"/>
                  <a:pt x="128469" y="233438"/>
                  <a:pt x="124207" y="248356"/>
                </a:cubicBezTo>
                <a:cubicBezTo>
                  <a:pt x="120938" y="259798"/>
                  <a:pt x="116681" y="270934"/>
                  <a:pt x="112918" y="282223"/>
                </a:cubicBezTo>
                <a:cubicBezTo>
                  <a:pt x="109155" y="312327"/>
                  <a:pt x="105639" y="342462"/>
                  <a:pt x="101630" y="372534"/>
                </a:cubicBezTo>
                <a:cubicBezTo>
                  <a:pt x="98113" y="398909"/>
                  <a:pt x="92864" y="425068"/>
                  <a:pt x="90341" y="451556"/>
                </a:cubicBezTo>
                <a:cubicBezTo>
                  <a:pt x="80038" y="559740"/>
                  <a:pt x="88555" y="582877"/>
                  <a:pt x="67763" y="666045"/>
                </a:cubicBezTo>
                <a:cubicBezTo>
                  <a:pt x="64877" y="677589"/>
                  <a:pt x="59360" y="688367"/>
                  <a:pt x="56474" y="699911"/>
                </a:cubicBezTo>
                <a:cubicBezTo>
                  <a:pt x="35931" y="782082"/>
                  <a:pt x="54024" y="733516"/>
                  <a:pt x="33896" y="824089"/>
                </a:cubicBezTo>
                <a:cubicBezTo>
                  <a:pt x="31315" y="835705"/>
                  <a:pt x="25188" y="846340"/>
                  <a:pt x="22607" y="857956"/>
                </a:cubicBezTo>
                <a:cubicBezTo>
                  <a:pt x="17642" y="880300"/>
                  <a:pt x="16283" y="903345"/>
                  <a:pt x="11318" y="925689"/>
                </a:cubicBezTo>
                <a:cubicBezTo>
                  <a:pt x="-1160" y="981841"/>
                  <a:pt x="30" y="941738"/>
                  <a:pt x="30" y="970845"/>
                </a:cubicBezTo>
              </a:path>
            </a:pathLst>
          </a:custGeom>
          <a:noFill/>
          <a:ln w="76200" cap="flat" cmpd="sng" algn="ctr">
            <a:solidFill>
              <a:srgbClr val="0A04E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4" name="Freeform 33"/>
          <p:cNvSpPr/>
          <p:nvPr/>
        </p:nvSpPr>
        <p:spPr bwMode="auto">
          <a:xfrm>
            <a:off x="7103533" y="2156178"/>
            <a:ext cx="776111" cy="1772356"/>
          </a:xfrm>
          <a:custGeom>
            <a:avLst/>
            <a:gdLst>
              <a:gd name="connsiteX0" fmla="*/ 1162785 w 1162785"/>
              <a:gd name="connsiteY0" fmla="*/ 1106311 h 1772356"/>
              <a:gd name="connsiteX1" fmla="*/ 1151496 w 1162785"/>
              <a:gd name="connsiteY1" fmla="*/ 1174045 h 1772356"/>
              <a:gd name="connsiteX2" fmla="*/ 1140207 w 1162785"/>
              <a:gd name="connsiteY2" fmla="*/ 1207911 h 1772356"/>
              <a:gd name="connsiteX3" fmla="*/ 1128918 w 1162785"/>
              <a:gd name="connsiteY3" fmla="*/ 1422400 h 1772356"/>
              <a:gd name="connsiteX4" fmla="*/ 1117630 w 1162785"/>
              <a:gd name="connsiteY4" fmla="*/ 1467556 h 1772356"/>
              <a:gd name="connsiteX5" fmla="*/ 1106341 w 1162785"/>
              <a:gd name="connsiteY5" fmla="*/ 1557867 h 1772356"/>
              <a:gd name="connsiteX6" fmla="*/ 1095052 w 1162785"/>
              <a:gd name="connsiteY6" fmla="*/ 1591734 h 1772356"/>
              <a:gd name="connsiteX7" fmla="*/ 1061185 w 1162785"/>
              <a:gd name="connsiteY7" fmla="*/ 1727200 h 1772356"/>
              <a:gd name="connsiteX8" fmla="*/ 1049896 w 1162785"/>
              <a:gd name="connsiteY8" fmla="*/ 1761067 h 1772356"/>
              <a:gd name="connsiteX9" fmla="*/ 1004741 w 1162785"/>
              <a:gd name="connsiteY9" fmla="*/ 1772356 h 1772356"/>
              <a:gd name="connsiteX10" fmla="*/ 891852 w 1162785"/>
              <a:gd name="connsiteY10" fmla="*/ 1761067 h 1772356"/>
              <a:gd name="connsiteX11" fmla="*/ 880563 w 1162785"/>
              <a:gd name="connsiteY11" fmla="*/ 1715911 h 1772356"/>
              <a:gd name="connsiteX12" fmla="*/ 857985 w 1162785"/>
              <a:gd name="connsiteY12" fmla="*/ 1682045 h 1772356"/>
              <a:gd name="connsiteX13" fmla="*/ 801541 w 1162785"/>
              <a:gd name="connsiteY13" fmla="*/ 1546578 h 1772356"/>
              <a:gd name="connsiteX14" fmla="*/ 733807 w 1162785"/>
              <a:gd name="connsiteY14" fmla="*/ 1377245 h 1772356"/>
              <a:gd name="connsiteX15" fmla="*/ 711230 w 1162785"/>
              <a:gd name="connsiteY15" fmla="*/ 1309511 h 1772356"/>
              <a:gd name="connsiteX16" fmla="*/ 688652 w 1162785"/>
              <a:gd name="connsiteY16" fmla="*/ 1241778 h 1772356"/>
              <a:gd name="connsiteX17" fmla="*/ 677363 w 1162785"/>
              <a:gd name="connsiteY17" fmla="*/ 1207911 h 1772356"/>
              <a:gd name="connsiteX18" fmla="*/ 666074 w 1162785"/>
              <a:gd name="connsiteY18" fmla="*/ 1174045 h 1772356"/>
              <a:gd name="connsiteX19" fmla="*/ 654785 w 1162785"/>
              <a:gd name="connsiteY19" fmla="*/ 1083734 h 1772356"/>
              <a:gd name="connsiteX20" fmla="*/ 643496 w 1162785"/>
              <a:gd name="connsiteY20" fmla="*/ 1004711 h 1772356"/>
              <a:gd name="connsiteX21" fmla="*/ 620918 w 1162785"/>
              <a:gd name="connsiteY21" fmla="*/ 812800 h 1772356"/>
              <a:gd name="connsiteX22" fmla="*/ 598341 w 1162785"/>
              <a:gd name="connsiteY22" fmla="*/ 699911 h 1772356"/>
              <a:gd name="connsiteX23" fmla="*/ 587052 w 1162785"/>
              <a:gd name="connsiteY23" fmla="*/ 632178 h 1772356"/>
              <a:gd name="connsiteX24" fmla="*/ 564474 w 1162785"/>
              <a:gd name="connsiteY24" fmla="*/ 508000 h 1772356"/>
              <a:gd name="connsiteX25" fmla="*/ 541896 w 1162785"/>
              <a:gd name="connsiteY25" fmla="*/ 316089 h 1772356"/>
              <a:gd name="connsiteX26" fmla="*/ 530607 w 1162785"/>
              <a:gd name="connsiteY26" fmla="*/ 248356 h 1772356"/>
              <a:gd name="connsiteX27" fmla="*/ 496741 w 1162785"/>
              <a:gd name="connsiteY27" fmla="*/ 101600 h 1772356"/>
              <a:gd name="connsiteX28" fmla="*/ 474163 w 1162785"/>
              <a:gd name="connsiteY28" fmla="*/ 67734 h 1772356"/>
              <a:gd name="connsiteX29" fmla="*/ 429007 w 1162785"/>
              <a:gd name="connsiteY29" fmla="*/ 33867 h 1772356"/>
              <a:gd name="connsiteX30" fmla="*/ 361274 w 1162785"/>
              <a:gd name="connsiteY30" fmla="*/ 0 h 1772356"/>
              <a:gd name="connsiteX31" fmla="*/ 248385 w 1162785"/>
              <a:gd name="connsiteY31" fmla="*/ 11289 h 1772356"/>
              <a:gd name="connsiteX32" fmla="*/ 214518 w 1162785"/>
              <a:gd name="connsiteY32" fmla="*/ 45156 h 1772356"/>
              <a:gd name="connsiteX33" fmla="*/ 169363 w 1162785"/>
              <a:gd name="connsiteY33" fmla="*/ 124178 h 1772356"/>
              <a:gd name="connsiteX34" fmla="*/ 135496 w 1162785"/>
              <a:gd name="connsiteY34" fmla="*/ 203200 h 1772356"/>
              <a:gd name="connsiteX35" fmla="*/ 124207 w 1162785"/>
              <a:gd name="connsiteY35" fmla="*/ 248356 h 1772356"/>
              <a:gd name="connsiteX36" fmla="*/ 112918 w 1162785"/>
              <a:gd name="connsiteY36" fmla="*/ 282223 h 1772356"/>
              <a:gd name="connsiteX37" fmla="*/ 101630 w 1162785"/>
              <a:gd name="connsiteY37" fmla="*/ 372534 h 1772356"/>
              <a:gd name="connsiteX38" fmla="*/ 90341 w 1162785"/>
              <a:gd name="connsiteY38" fmla="*/ 451556 h 1772356"/>
              <a:gd name="connsiteX39" fmla="*/ 67763 w 1162785"/>
              <a:gd name="connsiteY39" fmla="*/ 666045 h 1772356"/>
              <a:gd name="connsiteX40" fmla="*/ 56474 w 1162785"/>
              <a:gd name="connsiteY40" fmla="*/ 699911 h 1772356"/>
              <a:gd name="connsiteX41" fmla="*/ 33896 w 1162785"/>
              <a:gd name="connsiteY41" fmla="*/ 824089 h 1772356"/>
              <a:gd name="connsiteX42" fmla="*/ 22607 w 1162785"/>
              <a:gd name="connsiteY42" fmla="*/ 857956 h 1772356"/>
              <a:gd name="connsiteX43" fmla="*/ 11318 w 1162785"/>
              <a:gd name="connsiteY43" fmla="*/ 925689 h 1772356"/>
              <a:gd name="connsiteX44" fmla="*/ 30 w 1162785"/>
              <a:gd name="connsiteY44" fmla="*/ 970845 h 177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62785" h="1772356">
                <a:moveTo>
                  <a:pt x="1162785" y="1106311"/>
                </a:moveTo>
                <a:cubicBezTo>
                  <a:pt x="1159022" y="1128889"/>
                  <a:pt x="1156461" y="1151701"/>
                  <a:pt x="1151496" y="1174045"/>
                </a:cubicBezTo>
                <a:cubicBezTo>
                  <a:pt x="1148915" y="1185661"/>
                  <a:pt x="1141284" y="1196061"/>
                  <a:pt x="1140207" y="1207911"/>
                </a:cubicBezTo>
                <a:cubicBezTo>
                  <a:pt x="1133725" y="1279212"/>
                  <a:pt x="1135120" y="1351074"/>
                  <a:pt x="1128918" y="1422400"/>
                </a:cubicBezTo>
                <a:cubicBezTo>
                  <a:pt x="1127574" y="1437857"/>
                  <a:pt x="1120181" y="1452252"/>
                  <a:pt x="1117630" y="1467556"/>
                </a:cubicBezTo>
                <a:cubicBezTo>
                  <a:pt x="1112643" y="1497481"/>
                  <a:pt x="1111768" y="1528018"/>
                  <a:pt x="1106341" y="1557867"/>
                </a:cubicBezTo>
                <a:cubicBezTo>
                  <a:pt x="1104212" y="1569575"/>
                  <a:pt x="1097633" y="1580118"/>
                  <a:pt x="1095052" y="1591734"/>
                </a:cubicBezTo>
                <a:cubicBezTo>
                  <a:pt x="1064649" y="1728547"/>
                  <a:pt x="1106807" y="1590335"/>
                  <a:pt x="1061185" y="1727200"/>
                </a:cubicBezTo>
                <a:cubicBezTo>
                  <a:pt x="1057422" y="1738489"/>
                  <a:pt x="1061440" y="1758181"/>
                  <a:pt x="1049896" y="1761067"/>
                </a:cubicBezTo>
                <a:lnTo>
                  <a:pt x="1004741" y="1772356"/>
                </a:lnTo>
                <a:cubicBezTo>
                  <a:pt x="967111" y="1768593"/>
                  <a:pt x="926280" y="1776716"/>
                  <a:pt x="891852" y="1761067"/>
                </a:cubicBezTo>
                <a:cubicBezTo>
                  <a:pt x="877727" y="1754647"/>
                  <a:pt x="886675" y="1730172"/>
                  <a:pt x="880563" y="1715911"/>
                </a:cubicBezTo>
                <a:cubicBezTo>
                  <a:pt x="875218" y="1703441"/>
                  <a:pt x="863722" y="1694340"/>
                  <a:pt x="857985" y="1682045"/>
                </a:cubicBezTo>
                <a:cubicBezTo>
                  <a:pt x="837298" y="1637716"/>
                  <a:pt x="823418" y="1590332"/>
                  <a:pt x="801541" y="1546578"/>
                </a:cubicBezTo>
                <a:cubicBezTo>
                  <a:pt x="736317" y="1416132"/>
                  <a:pt x="771994" y="1501353"/>
                  <a:pt x="733807" y="1377245"/>
                </a:cubicBezTo>
                <a:cubicBezTo>
                  <a:pt x="726808" y="1354498"/>
                  <a:pt x="718756" y="1332089"/>
                  <a:pt x="711230" y="1309511"/>
                </a:cubicBezTo>
                <a:lnTo>
                  <a:pt x="688652" y="1241778"/>
                </a:lnTo>
                <a:lnTo>
                  <a:pt x="677363" y="1207911"/>
                </a:lnTo>
                <a:lnTo>
                  <a:pt x="666074" y="1174045"/>
                </a:lnTo>
                <a:cubicBezTo>
                  <a:pt x="662311" y="1143941"/>
                  <a:pt x="658795" y="1113806"/>
                  <a:pt x="654785" y="1083734"/>
                </a:cubicBezTo>
                <a:cubicBezTo>
                  <a:pt x="651268" y="1057359"/>
                  <a:pt x="646605" y="1031137"/>
                  <a:pt x="643496" y="1004711"/>
                </a:cubicBezTo>
                <a:cubicBezTo>
                  <a:pt x="633308" y="918113"/>
                  <a:pt x="634918" y="892133"/>
                  <a:pt x="620918" y="812800"/>
                </a:cubicBezTo>
                <a:cubicBezTo>
                  <a:pt x="614249" y="775009"/>
                  <a:pt x="604650" y="737764"/>
                  <a:pt x="598341" y="699911"/>
                </a:cubicBezTo>
                <a:cubicBezTo>
                  <a:pt x="594578" y="677333"/>
                  <a:pt x="591147" y="654698"/>
                  <a:pt x="587052" y="632178"/>
                </a:cubicBezTo>
                <a:cubicBezTo>
                  <a:pt x="569438" y="535303"/>
                  <a:pt x="581107" y="616117"/>
                  <a:pt x="564474" y="508000"/>
                </a:cubicBezTo>
                <a:cubicBezTo>
                  <a:pt x="540307" y="350919"/>
                  <a:pt x="566534" y="513189"/>
                  <a:pt x="541896" y="316089"/>
                </a:cubicBezTo>
                <a:cubicBezTo>
                  <a:pt x="539057" y="293377"/>
                  <a:pt x="534087" y="270979"/>
                  <a:pt x="530607" y="248356"/>
                </a:cubicBezTo>
                <a:cubicBezTo>
                  <a:pt x="524883" y="211148"/>
                  <a:pt x="519744" y="136104"/>
                  <a:pt x="496741" y="101600"/>
                </a:cubicBezTo>
                <a:cubicBezTo>
                  <a:pt x="489215" y="90311"/>
                  <a:pt x="483757" y="77328"/>
                  <a:pt x="474163" y="67734"/>
                </a:cubicBezTo>
                <a:cubicBezTo>
                  <a:pt x="460859" y="54430"/>
                  <a:pt x="444317" y="44803"/>
                  <a:pt x="429007" y="33867"/>
                </a:cubicBezTo>
                <a:cubicBezTo>
                  <a:pt x="390710" y="6511"/>
                  <a:pt x="403215" y="13980"/>
                  <a:pt x="361274" y="0"/>
                </a:cubicBezTo>
                <a:cubicBezTo>
                  <a:pt x="323644" y="3763"/>
                  <a:pt x="284530" y="167"/>
                  <a:pt x="248385" y="11289"/>
                </a:cubicBezTo>
                <a:cubicBezTo>
                  <a:pt x="233126" y="15984"/>
                  <a:pt x="224738" y="32891"/>
                  <a:pt x="214518" y="45156"/>
                </a:cubicBezTo>
                <a:cubicBezTo>
                  <a:pt x="194576" y="69087"/>
                  <a:pt x="183162" y="96580"/>
                  <a:pt x="169363" y="124178"/>
                </a:cubicBezTo>
                <a:cubicBezTo>
                  <a:pt x="136953" y="253819"/>
                  <a:pt x="182273" y="94056"/>
                  <a:pt x="135496" y="203200"/>
                </a:cubicBezTo>
                <a:cubicBezTo>
                  <a:pt x="129384" y="217461"/>
                  <a:pt x="128469" y="233438"/>
                  <a:pt x="124207" y="248356"/>
                </a:cubicBezTo>
                <a:cubicBezTo>
                  <a:pt x="120938" y="259798"/>
                  <a:pt x="116681" y="270934"/>
                  <a:pt x="112918" y="282223"/>
                </a:cubicBezTo>
                <a:cubicBezTo>
                  <a:pt x="109155" y="312327"/>
                  <a:pt x="105639" y="342462"/>
                  <a:pt x="101630" y="372534"/>
                </a:cubicBezTo>
                <a:cubicBezTo>
                  <a:pt x="98113" y="398909"/>
                  <a:pt x="92864" y="425068"/>
                  <a:pt x="90341" y="451556"/>
                </a:cubicBezTo>
                <a:cubicBezTo>
                  <a:pt x="80038" y="559740"/>
                  <a:pt x="88555" y="582877"/>
                  <a:pt x="67763" y="666045"/>
                </a:cubicBezTo>
                <a:cubicBezTo>
                  <a:pt x="64877" y="677589"/>
                  <a:pt x="59360" y="688367"/>
                  <a:pt x="56474" y="699911"/>
                </a:cubicBezTo>
                <a:cubicBezTo>
                  <a:pt x="35931" y="782082"/>
                  <a:pt x="54024" y="733516"/>
                  <a:pt x="33896" y="824089"/>
                </a:cubicBezTo>
                <a:cubicBezTo>
                  <a:pt x="31315" y="835705"/>
                  <a:pt x="25188" y="846340"/>
                  <a:pt x="22607" y="857956"/>
                </a:cubicBezTo>
                <a:cubicBezTo>
                  <a:pt x="17642" y="880300"/>
                  <a:pt x="16283" y="903345"/>
                  <a:pt x="11318" y="925689"/>
                </a:cubicBezTo>
                <a:cubicBezTo>
                  <a:pt x="-1160" y="981841"/>
                  <a:pt x="30" y="941738"/>
                  <a:pt x="30" y="970845"/>
                </a:cubicBezTo>
              </a:path>
            </a:pathLst>
          </a:custGeom>
          <a:noFill/>
          <a:ln w="76200" cap="flat" cmpd="sng" algn="ctr">
            <a:solidFill>
              <a:srgbClr val="0A04E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9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10445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3675" y="152400"/>
            <a:ext cx="319087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Examples</a:t>
            </a:r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842963" y="6427788"/>
            <a:ext cx="746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each processor has its own </a:t>
            </a:r>
            <a:r>
              <a:rPr lang="en-US" sz="1800" i="1"/>
              <a:t>endearing</a:t>
            </a:r>
            <a:r>
              <a:rPr lang="en-US" sz="1800"/>
              <a:t> idiosyncrasies...</a:t>
            </a:r>
          </a:p>
        </p:txBody>
      </p:sp>
      <p:pic>
        <p:nvPicPr>
          <p:cNvPr id="104453" name="Picture 5" descr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47800"/>
            <a:ext cx="334803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Text Box 6"/>
          <p:cNvSpPr txBox="1">
            <a:spLocks noChangeArrowheads="1"/>
          </p:cNvSpPr>
          <p:nvPr/>
        </p:nvSpPr>
        <p:spPr bwMode="auto">
          <a:xfrm>
            <a:off x="6477000" y="609600"/>
            <a:ext cx="1577975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Power PC </a:t>
            </a:r>
          </a:p>
        </p:txBody>
      </p:sp>
      <p:pic>
        <p:nvPicPr>
          <p:cNvPr id="104455" name="Picture 7" descr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305593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6" name="Text Box 8"/>
          <p:cNvSpPr txBox="1">
            <a:spLocks noChangeArrowheads="1"/>
          </p:cNvSpPr>
          <p:nvPr/>
        </p:nvSpPr>
        <p:spPr bwMode="auto">
          <a:xfrm>
            <a:off x="762000" y="1066800"/>
            <a:ext cx="1752600" cy="476250"/>
          </a:xfrm>
          <a:prstGeom prst="rect">
            <a:avLst/>
          </a:prstGeom>
          <a:noFill/>
          <a:ln w="19050">
            <a:solidFill>
              <a:srgbClr val="0A04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A04EB"/>
                </a:solidFill>
              </a:rPr>
              <a:t>Core 2 Duo</a:t>
            </a:r>
            <a:endParaRPr lang="en-US"/>
          </a:p>
        </p:txBody>
      </p:sp>
      <p:sp>
        <p:nvSpPr>
          <p:cNvPr id="104457" name="Text Box 9"/>
          <p:cNvSpPr txBox="1">
            <a:spLocks noChangeArrowheads="1"/>
          </p:cNvSpPr>
          <p:nvPr/>
        </p:nvSpPr>
        <p:spPr bwMode="auto">
          <a:xfrm>
            <a:off x="3738563" y="407988"/>
            <a:ext cx="1524000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x = 6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y = 7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z = x*y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print z</a:t>
            </a:r>
          </a:p>
        </p:txBody>
      </p:sp>
      <p:sp>
        <p:nvSpPr>
          <p:cNvPr id="104458" name="Text Box 10"/>
          <p:cNvSpPr txBox="1">
            <a:spLocks noChangeArrowheads="1"/>
          </p:cNvSpPr>
          <p:nvPr/>
        </p:nvSpPr>
        <p:spPr bwMode="auto">
          <a:xfrm>
            <a:off x="3814763" y="1992313"/>
            <a:ext cx="1219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/>
              <a:t>the code</a:t>
            </a:r>
          </a:p>
        </p:txBody>
      </p:sp>
      <p:sp>
        <p:nvSpPr>
          <p:cNvPr id="104459" name="Rectangle 11"/>
          <p:cNvSpPr>
            <a:spLocks noChangeArrowheads="1"/>
          </p:cNvSpPr>
          <p:nvPr/>
        </p:nvSpPr>
        <p:spPr bwMode="auto">
          <a:xfrm>
            <a:off x="4357688" y="1050925"/>
            <a:ext cx="203200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1054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5425" y="206375"/>
            <a:ext cx="73850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Hmmm reference</a:t>
            </a:r>
          </a:p>
        </p:txBody>
      </p:sp>
      <p:pic>
        <p:nvPicPr>
          <p:cNvPr id="105476" name="Picture 4" descr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38600"/>
            <a:ext cx="3998913" cy="2557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7" name="Picture 5" descr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3990975" cy="2500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5867400" y="46482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memory access</a:t>
            </a: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4743450" y="1062038"/>
            <a:ext cx="1752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factorial code</a:t>
            </a:r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5551488" y="3667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for problems 1-3</a:t>
            </a:r>
          </a:p>
        </p:txBody>
      </p:sp>
      <p:sp>
        <p:nvSpPr>
          <p:cNvPr id="105481" name="Text Box 9"/>
          <p:cNvSpPr txBox="1">
            <a:spLocks noChangeArrowheads="1"/>
          </p:cNvSpPr>
          <p:nvPr/>
        </p:nvSpPr>
        <p:spPr bwMode="auto">
          <a:xfrm>
            <a:off x="6675438" y="1052513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recursive factorial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8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68313" y="1066800"/>
            <a:ext cx="8218487" cy="180975"/>
            <a:chOff x="295" y="1311"/>
            <a:chExt cx="5177" cy="114"/>
          </a:xfrm>
        </p:grpSpPr>
        <p:sp>
          <p:nvSpPr>
            <p:cNvPr id="106502" name="Rectangle 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3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649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106500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3925" y="21431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Assembly Mnemonics</a:t>
            </a:r>
          </a:p>
        </p:txBody>
      </p:sp>
      <p:pic>
        <p:nvPicPr>
          <p:cNvPr id="106501" name="Picture 25" descr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4"/>
          <a:stretch>
            <a:fillRect/>
          </a:stretch>
        </p:blipFill>
        <p:spPr bwMode="auto">
          <a:xfrm>
            <a:off x="533400" y="1676400"/>
            <a:ext cx="8153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4582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68313" y="1066800"/>
            <a:ext cx="8218487" cy="180975"/>
            <a:chOff x="295" y="1311"/>
            <a:chExt cx="5177" cy="114"/>
          </a:xfrm>
        </p:grpSpPr>
        <p:sp>
          <p:nvSpPr>
            <p:cNvPr id="108549" name="Rectangle 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0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54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108548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3925" y="21431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RISC vs CISC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52400"/>
            <a:ext cx="5399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3200"/>
              <a:t>Three assembly versions of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50013" y="6503988"/>
            <a:ext cx="2638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lots of machine-dependent details!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9063" y="2446338"/>
            <a:ext cx="2195512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main: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pushl %ebp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movl  %esp, %ebp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subl  $24, %esp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andl  $-16, %esp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movl  $0, %eax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subl  %eax, %esp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movl  $42, -4(%ebp)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movl  $7, -8(%ebp)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movl  -4(%ebp), %eax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movl  %eax, -12(%ebp)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movl  -8(%ebp), %eax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movl  %eax, -4(%ebp)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movl  -12(%ebp), %eax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movl  %eax, -8(%ebp)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subl  $4, %esp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pushl -8(%ebp)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pushl -4(%ebp)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pushl $.LC0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call  printf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addl  $16, %esp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leave</a:t>
            </a:r>
          </a:p>
          <a:p>
            <a:pPr algn="l"/>
            <a:r>
              <a:rPr lang="en-US" sz="1100" b="1">
                <a:solidFill>
                  <a:srgbClr val="0000FF"/>
                </a:solidFill>
                <a:latin typeface="Courier New" pitchFamily="49" charset="0"/>
              </a:rPr>
              <a:t>   ret</a:t>
            </a:r>
          </a:p>
        </p:txBody>
      </p:sp>
      <p:sp>
        <p:nvSpPr>
          <p:cNvPr id="1095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930775" y="1941513"/>
            <a:ext cx="169386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main: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push {r7, lr}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r7, sp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sub  sp, sp, #12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r0, #2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bl   TDInit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ldr  r3, .L2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r0, r3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bl   TDPrintf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sub  r2, r7, #4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r3, #42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str  r3, [r2]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r2, r7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sub  r2, r2, #8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r3, #7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str  r3, [r2]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r2, r7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sub  r2, r2, #12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sub  r3, r7, #4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ldr  r3, [r3]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str  r3, [r2]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sub  r2, r7, #4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r3, r7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sub  r3, r3, #8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ldr  r3, [r3]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str  r3, [r2]</a:t>
            </a:r>
          </a:p>
        </p:txBody>
      </p:sp>
      <p:sp>
        <p:nvSpPr>
          <p:cNvPr id="109574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28875" y="2446338"/>
            <a:ext cx="236378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main: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!#PROLOGUE# 0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save  %sp, -128, %sp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!#PROLOGUE# 1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mov 42, %g1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st  %g1, [%fp-20]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mov 7, %g1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st  %g1, [%fp-24]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ld  [%fp-20], %g1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st  %g1, [%fp-28]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ld  [%fp-24], %g1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st  %g1, [%fp-20]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ld  [%fp-28], %g1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st  %g1, [%fp-24]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sethi %hi(.LLC0), %g1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or  %g1, %lo(.LLC0), %o0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ld  [%fp-20], %o1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ld  [%fp-24], %o2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call  printf, 0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nop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mov %g1, %i0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ret</a:t>
            </a:r>
          </a:p>
          <a:p>
            <a:pPr algn="l"/>
            <a:r>
              <a:rPr lang="en-US" sz="1100" b="1">
                <a:solidFill>
                  <a:srgbClr val="980236"/>
                </a:solidFill>
                <a:latin typeface="Courier New" pitchFamily="49" charset="0"/>
              </a:rPr>
              <a:t>  restore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025" y="1949450"/>
            <a:ext cx="931863" cy="3556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/>
              <a:t>Intel: PC</a:t>
            </a:r>
          </a:p>
        </p:txBody>
      </p:sp>
      <p:sp>
        <p:nvSpPr>
          <p:cNvPr id="109576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62225" y="1949450"/>
            <a:ext cx="1743075" cy="355600"/>
          </a:xfrm>
          <a:prstGeom prst="rect">
            <a:avLst/>
          </a:prstGeom>
          <a:noFill/>
          <a:ln w="19050">
            <a:solidFill>
              <a:srgbClr val="98023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/>
              <a:t>UltraSparc: Turing</a:t>
            </a:r>
          </a:p>
        </p:txBody>
      </p:sp>
      <p:sp>
        <p:nvSpPr>
          <p:cNvPr id="109577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89725" y="1949450"/>
            <a:ext cx="1201738" cy="35560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/>
              <a:t>ARM: GBA</a:t>
            </a:r>
          </a:p>
        </p:txBody>
      </p:sp>
      <p:sp>
        <p:nvSpPr>
          <p:cNvPr id="109578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672263" y="2951163"/>
            <a:ext cx="2363787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r2, r7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sub  r2, r2, #8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r3, r7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sub  r3, r3, #12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ldr  r3, [r3]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str  r3, [r2]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ldr  r1, .L2+4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sub  r3, r7, #4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ldr  r2, [r3]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r3, r7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sub  r3, r3, #8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ldr  r3, [r3]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r0, r1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r1, r2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r2, r3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bl  TDPrintf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r0, r3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mov  sp, r7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@ sp needed for prologue</a:t>
            </a:r>
          </a:p>
          <a:p>
            <a:pPr algn="l"/>
            <a:r>
              <a:rPr lang="en-US" sz="1100" b="1">
                <a:solidFill>
                  <a:srgbClr val="8F01B8"/>
                </a:solidFill>
                <a:latin typeface="Courier" pitchFamily="-106" charset="0"/>
              </a:rPr>
              <a:t>  pop  {r7, pc}</a:t>
            </a:r>
          </a:p>
        </p:txBody>
      </p:sp>
      <p:sp>
        <p:nvSpPr>
          <p:cNvPr id="109579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76975" y="88900"/>
            <a:ext cx="17018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>
                <a:latin typeface="Courier New" pitchFamily="49" charset="0"/>
              </a:rPr>
              <a:t>def main():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>
                <a:latin typeface="Courier New" pitchFamily="49" charset="0"/>
              </a:rPr>
              <a:t>   x = 42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>
                <a:latin typeface="Courier New" pitchFamily="49" charset="0"/>
              </a:rPr>
              <a:t>   y = 7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>
                <a:latin typeface="Courier New" pitchFamily="49" charset="0"/>
              </a:rPr>
              <a:t>   T = x;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>
                <a:latin typeface="Courier New" pitchFamily="49" charset="0"/>
              </a:rPr>
              <a:t>   x = y;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>
                <a:latin typeface="Courier New" pitchFamily="49" charset="0"/>
              </a:rPr>
              <a:t>   y = T;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>
                <a:latin typeface="Courier New" pitchFamily="49" charset="0"/>
              </a:rPr>
              <a:t>   print x, y</a:t>
            </a:r>
          </a:p>
        </p:txBody>
      </p:sp>
      <p:sp>
        <p:nvSpPr>
          <p:cNvPr id="109580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121275" y="457200"/>
            <a:ext cx="10144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129588" cy="609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2133600"/>
            <a:ext cx="8229600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>
                <a:latin typeface="Bank Gothic" pitchFamily="-106" charset="0"/>
              </a:rPr>
              <a:t>Computers process numbers - not symbols. We measure our understanding (and control) by the extent to which we can </a:t>
            </a:r>
            <a:r>
              <a:rPr lang="en-US" sz="3600" b="1">
                <a:solidFill>
                  <a:srgbClr val="B410CE"/>
                </a:solidFill>
                <a:latin typeface="Bank Gothic" pitchFamily="-106" charset="0"/>
              </a:rPr>
              <a:t>arithmetize</a:t>
            </a:r>
            <a:r>
              <a:rPr lang="en-US" sz="3600" b="1">
                <a:latin typeface="Bank Gothic" pitchFamily="-106" charset="0"/>
              </a:rPr>
              <a:t> an activity.</a:t>
            </a:r>
          </a:p>
        </p:txBody>
      </p:sp>
      <p:sp>
        <p:nvSpPr>
          <p:cNvPr id="11161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2286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The </a:t>
            </a:r>
            <a:r>
              <a:rPr lang="en-US" i="1"/>
              <a:t>Neo-</a:t>
            </a:r>
            <a:r>
              <a:rPr lang="en-US"/>
              <a:t>classical view:</a:t>
            </a:r>
          </a:p>
        </p:txBody>
      </p:sp>
      <p:sp>
        <p:nvSpPr>
          <p:cNvPr id="111620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05600" y="45720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- Alan Perlis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65588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19600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73613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27625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81638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35650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8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57563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711575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0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98600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1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52613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2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206625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3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60638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4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914650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5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268663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6" name="Rectangle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90575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7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44588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8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702175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9" name="Rectangle 1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056188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60" name="Rectangle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410200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61" name="Rectangle 2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764213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62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782888" y="635000"/>
            <a:ext cx="5778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PC</a:t>
            </a:r>
          </a:p>
        </p:txBody>
      </p:sp>
      <p:sp>
        <p:nvSpPr>
          <p:cNvPr id="112663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31775" y="5129213"/>
            <a:ext cx="5778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IR</a:t>
            </a:r>
            <a:endParaRPr lang="en-US" sz="14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12664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072188" y="3870325"/>
            <a:ext cx="6778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8F01B8"/>
                </a:solidFill>
                <a:latin typeface="Comic Sans MS" pitchFamily="66" charset="0"/>
              </a:rPr>
              <a:t>Reg3</a:t>
            </a:r>
          </a:p>
        </p:txBody>
      </p:sp>
      <p:sp>
        <p:nvSpPr>
          <p:cNvPr id="112665" name="Text Box 2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846638" y="608013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1</a:t>
            </a:r>
          </a:p>
        </p:txBody>
      </p:sp>
      <p:sp>
        <p:nvSpPr>
          <p:cNvPr id="112666" name="Text Box 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562600" y="608013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1</a:t>
            </a:r>
          </a:p>
        </p:txBody>
      </p:sp>
      <p:sp>
        <p:nvSpPr>
          <p:cNvPr id="112667" name="Text Box 2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238750" y="608013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12668" name="Text Box 2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3090863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669" name="Text Box 29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444875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12670" name="Text Box 30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797300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12671" name="Text Box 31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4151313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672" name="Text Box 32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4503738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673" name="Text Box 33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857750" y="16351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674" name="Text Box 34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210175" y="16351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12675" name="Text Box 35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5586413" y="16351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12676" name="Text Box 3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334963" y="5684838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The instruction</a:t>
            </a:r>
          </a:p>
        </p:txBody>
      </p:sp>
      <p:sp>
        <p:nvSpPr>
          <p:cNvPr id="112677" name="Text Box 37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6200" y="6056313"/>
            <a:ext cx="220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00  =  LOAD from memory  </a:t>
            </a:r>
          </a:p>
        </p:txBody>
      </p:sp>
      <p:sp>
        <p:nvSpPr>
          <p:cNvPr id="112678" name="Text Box 38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6200" y="6208713"/>
            <a:ext cx="220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01  =  STORE to memory  </a:t>
            </a:r>
          </a:p>
        </p:txBody>
      </p:sp>
      <p:sp>
        <p:nvSpPr>
          <p:cNvPr id="112679" name="Text Box 39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6200" y="6361113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10  =  add a constant to a reg. (AIM)  </a:t>
            </a:r>
          </a:p>
        </p:txBody>
      </p:sp>
      <p:sp>
        <p:nvSpPr>
          <p:cNvPr id="112680" name="Text Box 40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6200" y="6513513"/>
            <a:ext cx="220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11  =  ADD a reg. to a reg.  </a:t>
            </a:r>
          </a:p>
        </p:txBody>
      </p:sp>
      <p:sp>
        <p:nvSpPr>
          <p:cNvPr id="112681" name="Text Box 41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400175" y="5684838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Argument 1</a:t>
            </a:r>
          </a:p>
        </p:txBody>
      </p:sp>
      <p:sp>
        <p:nvSpPr>
          <p:cNvPr id="112682" name="Text Box 42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466975" y="5684838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Argument 2</a:t>
            </a:r>
          </a:p>
        </p:txBody>
      </p:sp>
      <p:sp>
        <p:nvSpPr>
          <p:cNvPr id="112683" name="Rectangle 43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4687888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4" name="Rectangle 44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5041900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5" name="Rectangle 45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5395913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6" name="Rectangle 46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5749925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7" name="Text Box 47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6067425" y="5683250"/>
            <a:ext cx="12350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the same Reg3</a:t>
            </a:r>
          </a:p>
        </p:txBody>
      </p:sp>
      <p:sp>
        <p:nvSpPr>
          <p:cNvPr id="112688" name="Rectangle 48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415925" y="5711825"/>
            <a:ext cx="1063625" cy="214313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9" name="Rectangle 49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2543175" y="5711825"/>
            <a:ext cx="1063625" cy="214313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0" name="AutoShape 50"/>
          <p:cNvSpPr>
            <a:spLocks/>
          </p:cNvSpPr>
          <p:nvPr>
            <p:custDataLst>
              <p:tags r:id="rId49"/>
            </p:custDataLst>
          </p:nvPr>
        </p:nvSpPr>
        <p:spPr bwMode="auto">
          <a:xfrm rot="-5400000">
            <a:off x="3020219" y="5037932"/>
            <a:ext cx="103187" cy="1035050"/>
          </a:xfrm>
          <a:prstGeom prst="leftBrace">
            <a:avLst>
              <a:gd name="adj1" fmla="val 83590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1" name="AutoShape 51"/>
          <p:cNvSpPr>
            <a:spLocks/>
          </p:cNvSpPr>
          <p:nvPr>
            <p:custDataLst>
              <p:tags r:id="rId50"/>
            </p:custDataLst>
          </p:nvPr>
        </p:nvSpPr>
        <p:spPr bwMode="auto">
          <a:xfrm rot="-5400000">
            <a:off x="1966119" y="5055394"/>
            <a:ext cx="103188" cy="1035050"/>
          </a:xfrm>
          <a:prstGeom prst="leftBrace">
            <a:avLst>
              <a:gd name="adj1" fmla="val 83589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2" name="AutoShape 52"/>
          <p:cNvSpPr>
            <a:spLocks/>
          </p:cNvSpPr>
          <p:nvPr>
            <p:custDataLst>
              <p:tags r:id="rId51"/>
            </p:custDataLst>
          </p:nvPr>
        </p:nvSpPr>
        <p:spPr bwMode="auto">
          <a:xfrm rot="-5400000">
            <a:off x="1082675" y="5227638"/>
            <a:ext cx="95250" cy="685800"/>
          </a:xfrm>
          <a:prstGeom prst="leftBrace">
            <a:avLst>
              <a:gd name="adj1" fmla="val 60000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3" name="Rectangle 53"/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1555750" y="5883275"/>
            <a:ext cx="911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rgbClr val="8F01B8"/>
                </a:solidFill>
                <a:latin typeface="Comic Sans MS" pitchFamily="66" charset="0"/>
              </a:rPr>
              <a:t>the register</a:t>
            </a:r>
          </a:p>
        </p:txBody>
      </p:sp>
      <p:sp>
        <p:nvSpPr>
          <p:cNvPr id="112694" name="Rectangle 54"/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2601913" y="5867400"/>
            <a:ext cx="936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the constant</a:t>
            </a:r>
          </a:p>
        </p:txBody>
      </p:sp>
      <p:sp>
        <p:nvSpPr>
          <p:cNvPr id="112695" name="Text Box 55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4770438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696" name="Text Box 5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5122863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697" name="Text Box 57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5499100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698" name="Text Box 58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4432300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12699" name="Text Box 59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4765675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12700" name="Text Box 60"/>
          <p:cNvSpPr txBox="1"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5118100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701" name="Text Box 61"/>
          <p:cNvSpPr txBox="1"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5494338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702" name="Text Box 62"/>
          <p:cNvSpPr txBox="1"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4427538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703" name="Text Box 63"/>
          <p:cNvSpPr txBox="1"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2776538" y="60213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009900"/>
                </a:solidFill>
                <a:latin typeface="Courier New" pitchFamily="49" charset="0"/>
              </a:rPr>
              <a:t>4</a:t>
            </a:r>
          </a:p>
        </p:txBody>
      </p:sp>
      <p:sp>
        <p:nvSpPr>
          <p:cNvPr id="112704" name="Text Box 64"/>
          <p:cNvSpPr txBox="1"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3221038" y="3619500"/>
            <a:ext cx="2895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000">
                <a:solidFill>
                  <a:srgbClr val="8F01B8"/>
                </a:solidFill>
                <a:latin typeface="Comic Sans MS" pitchFamily="66" charset="0"/>
              </a:rPr>
              <a:t>old value of Reg3 = 7</a:t>
            </a:r>
          </a:p>
        </p:txBody>
      </p:sp>
      <p:sp>
        <p:nvSpPr>
          <p:cNvPr id="112705" name="Text Box 65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4503738" y="5980113"/>
            <a:ext cx="1647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000">
                <a:solidFill>
                  <a:srgbClr val="F7913D"/>
                </a:solidFill>
                <a:latin typeface="Comic Sans MS" pitchFamily="66" charset="0"/>
              </a:rPr>
              <a:t>new value of Reg3 = 11</a:t>
            </a:r>
          </a:p>
        </p:txBody>
      </p:sp>
      <p:sp>
        <p:nvSpPr>
          <p:cNvPr id="112706" name="Rectangle 66"/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381000" y="3048000"/>
            <a:ext cx="1295400" cy="68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7" name="Text Box 67"/>
          <p:cNvSpPr txBox="1"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477838" y="3163888"/>
            <a:ext cx="85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clock</a:t>
            </a:r>
          </a:p>
        </p:txBody>
      </p:sp>
      <p:sp>
        <p:nvSpPr>
          <p:cNvPr id="112708" name="Line 68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1676400" y="3124200"/>
            <a:ext cx="287338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9" name="Line 69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1676400" y="3257550"/>
            <a:ext cx="46196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0" name="Line 70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1676400" y="3390900"/>
            <a:ext cx="7000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1" name="Line 71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1682750" y="3524250"/>
            <a:ext cx="1565275" cy="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2" name="Line 72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1676400" y="3657600"/>
            <a:ext cx="2079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3" name="Text Box 73"/>
          <p:cNvSpPr txBox="1">
            <a:spLocks noChangeArrowheads="1"/>
          </p:cNvSpPr>
          <p:nvPr>
            <p:custDataLst>
              <p:tags r:id="rId72"/>
            </p:custDataLst>
          </p:nvPr>
        </p:nvSpPr>
        <p:spPr bwMode="auto">
          <a:xfrm>
            <a:off x="4510088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12714" name="Text Box 74"/>
          <p:cNvSpPr txBox="1">
            <a:spLocks noChangeArrowheads="1"/>
          </p:cNvSpPr>
          <p:nvPr>
            <p:custDataLst>
              <p:tags r:id="rId73"/>
            </p:custDataLst>
          </p:nvPr>
        </p:nvSpPr>
        <p:spPr bwMode="auto">
          <a:xfrm>
            <a:off x="4162425" y="6064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12715" name="Text Box 75"/>
          <p:cNvSpPr txBox="1">
            <a:spLocks noChangeArrowheads="1"/>
          </p:cNvSpPr>
          <p:nvPr>
            <p:custDataLst>
              <p:tags r:id="rId74"/>
            </p:custDataLst>
          </p:nvPr>
        </p:nvSpPr>
        <p:spPr bwMode="auto">
          <a:xfrm>
            <a:off x="3810000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12716" name="Text Box 76"/>
          <p:cNvSpPr txBox="1">
            <a:spLocks noChangeArrowheads="1"/>
          </p:cNvSpPr>
          <p:nvPr>
            <p:custDataLst>
              <p:tags r:id="rId75"/>
            </p:custDataLst>
          </p:nvPr>
        </p:nvSpPr>
        <p:spPr bwMode="auto">
          <a:xfrm>
            <a:off x="3452813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12717" name="Text Box 77"/>
          <p:cNvSpPr txBox="1">
            <a:spLocks noChangeArrowheads="1"/>
          </p:cNvSpPr>
          <p:nvPr>
            <p:custDataLst>
              <p:tags r:id="rId76"/>
            </p:custDataLst>
          </p:nvPr>
        </p:nvSpPr>
        <p:spPr bwMode="auto">
          <a:xfrm>
            <a:off x="3108325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12718" name="Rectangle 78"/>
          <p:cNvSpPr>
            <a:spLocks noChangeArrowheads="1"/>
          </p:cNvSpPr>
          <p:nvPr>
            <p:custDataLst>
              <p:tags r:id="rId77"/>
            </p:custDataLst>
          </p:nvPr>
        </p:nvSpPr>
        <p:spPr bwMode="auto">
          <a:xfrm>
            <a:off x="7848600" y="762000"/>
            <a:ext cx="990600" cy="1143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19" name="Line 79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1957388" y="1247775"/>
            <a:ext cx="0" cy="187642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0" name="Line 80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1955800" y="1244600"/>
            <a:ext cx="5875338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1" name="Text Box 81"/>
          <p:cNvSpPr txBox="1">
            <a:spLocks noChangeArrowheads="1"/>
          </p:cNvSpPr>
          <p:nvPr>
            <p:custDataLst>
              <p:tags r:id="rId80"/>
            </p:custDataLst>
          </p:nvPr>
        </p:nvSpPr>
        <p:spPr bwMode="auto">
          <a:xfrm>
            <a:off x="1066800" y="966788"/>
            <a:ext cx="1828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980236"/>
                </a:solidFill>
                <a:latin typeface="Comic Sans MS" pitchFamily="66" charset="0"/>
              </a:rPr>
              <a:t>read enable</a:t>
            </a:r>
          </a:p>
        </p:txBody>
      </p:sp>
      <p:sp>
        <p:nvSpPr>
          <p:cNvPr id="112722" name="Text Box 82"/>
          <p:cNvSpPr txBox="1">
            <a:spLocks noChangeArrowheads="1"/>
          </p:cNvSpPr>
          <p:nvPr>
            <p:custDataLst>
              <p:tags r:id="rId81"/>
            </p:custDataLst>
          </p:nvPr>
        </p:nvSpPr>
        <p:spPr bwMode="auto">
          <a:xfrm>
            <a:off x="7889875" y="11207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RAM</a:t>
            </a:r>
          </a:p>
        </p:txBody>
      </p:sp>
      <p:sp>
        <p:nvSpPr>
          <p:cNvPr id="112723" name="Rectangle 83"/>
          <p:cNvSpPr>
            <a:spLocks noChangeArrowheads="1"/>
          </p:cNvSpPr>
          <p:nvPr>
            <p:custDataLst>
              <p:tags r:id="rId82"/>
            </p:custDataLst>
          </p:nvPr>
        </p:nvSpPr>
        <p:spPr bwMode="auto">
          <a:xfrm>
            <a:off x="4073525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4" name="Rectangle 84"/>
          <p:cNvSpPr>
            <a:spLocks noChangeArrowheads="1"/>
          </p:cNvSpPr>
          <p:nvPr>
            <p:custDataLst>
              <p:tags r:id="rId83"/>
            </p:custDataLst>
          </p:nvPr>
        </p:nvSpPr>
        <p:spPr bwMode="auto">
          <a:xfrm>
            <a:off x="4427538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5" name="Rectangle 85"/>
          <p:cNvSpPr>
            <a:spLocks noChangeArrowheads="1"/>
          </p:cNvSpPr>
          <p:nvPr>
            <p:custDataLst>
              <p:tags r:id="rId84"/>
            </p:custDataLst>
          </p:nvPr>
        </p:nvSpPr>
        <p:spPr bwMode="auto">
          <a:xfrm>
            <a:off x="4781550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6" name="Rectangle 86"/>
          <p:cNvSpPr>
            <a:spLocks noChangeArrowheads="1"/>
          </p:cNvSpPr>
          <p:nvPr>
            <p:custDataLst>
              <p:tags r:id="rId85"/>
            </p:custDataLst>
          </p:nvPr>
        </p:nvSpPr>
        <p:spPr bwMode="auto">
          <a:xfrm>
            <a:off x="5135563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7" name="Rectangle 87"/>
          <p:cNvSpPr>
            <a:spLocks noChangeArrowheads="1"/>
          </p:cNvSpPr>
          <p:nvPr>
            <p:custDataLst>
              <p:tags r:id="rId86"/>
            </p:custDataLst>
          </p:nvPr>
        </p:nvSpPr>
        <p:spPr bwMode="auto">
          <a:xfrm>
            <a:off x="5489575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8" name="Rectangle 88"/>
          <p:cNvSpPr>
            <a:spLocks noChangeArrowheads="1"/>
          </p:cNvSpPr>
          <p:nvPr>
            <p:custDataLst>
              <p:tags r:id="rId87"/>
            </p:custDataLst>
          </p:nvPr>
        </p:nvSpPr>
        <p:spPr bwMode="auto">
          <a:xfrm>
            <a:off x="5843588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9" name="Rectangle 89"/>
          <p:cNvSpPr>
            <a:spLocks noChangeArrowheads="1"/>
          </p:cNvSpPr>
          <p:nvPr>
            <p:custDataLst>
              <p:tags r:id="rId88"/>
            </p:custDataLst>
          </p:nvPr>
        </p:nvSpPr>
        <p:spPr bwMode="auto">
          <a:xfrm>
            <a:off x="3365500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0" name="Rectangle 90"/>
          <p:cNvSpPr>
            <a:spLocks noChangeArrowheads="1"/>
          </p:cNvSpPr>
          <p:nvPr>
            <p:custDataLst>
              <p:tags r:id="rId89"/>
            </p:custDataLst>
          </p:nvPr>
        </p:nvSpPr>
        <p:spPr bwMode="auto">
          <a:xfrm>
            <a:off x="3719513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1" name="Text Box 91"/>
          <p:cNvSpPr txBox="1">
            <a:spLocks noChangeArrowheads="1"/>
          </p:cNvSpPr>
          <p:nvPr>
            <p:custDataLst>
              <p:tags r:id="rId90"/>
            </p:custDataLst>
          </p:nvPr>
        </p:nvSpPr>
        <p:spPr bwMode="auto">
          <a:xfrm>
            <a:off x="5943600" y="1652588"/>
            <a:ext cx="5778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IR</a:t>
            </a:r>
          </a:p>
        </p:txBody>
      </p:sp>
      <p:sp>
        <p:nvSpPr>
          <p:cNvPr id="112732" name="Line 92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8861425" y="1728788"/>
            <a:ext cx="128588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3" name="Line 93"/>
          <p:cNvSpPr>
            <a:spLocks noChangeShapeType="1"/>
          </p:cNvSpPr>
          <p:nvPr>
            <p:custDataLst>
              <p:tags r:id="rId92"/>
            </p:custDataLst>
          </p:nvPr>
        </p:nvSpPr>
        <p:spPr bwMode="auto">
          <a:xfrm>
            <a:off x="8991600" y="1733550"/>
            <a:ext cx="0" cy="336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4" name="Line 94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7458075" y="2055813"/>
            <a:ext cx="1533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5" name="Line 95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7461250" y="1417638"/>
            <a:ext cx="0" cy="638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6" name="Line 96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3546475" y="1414463"/>
            <a:ext cx="39227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7" name="Line 97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6010275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8" name="Line 98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5653088" y="141922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9" name="Line 99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5295900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0" name="Line 100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4940300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1" name="Line 101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4583113" y="141922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2" name="Line 102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4227513" y="141922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" name="Line 103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3870325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4" name="Text Box 104"/>
          <p:cNvSpPr txBox="1">
            <a:spLocks noChangeArrowheads="1"/>
          </p:cNvSpPr>
          <p:nvPr>
            <p:custDataLst>
              <p:tags r:id="rId103"/>
            </p:custDataLst>
          </p:nvPr>
        </p:nvSpPr>
        <p:spPr bwMode="auto">
          <a:xfrm>
            <a:off x="7002463" y="2035175"/>
            <a:ext cx="1828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8 data bits</a:t>
            </a:r>
          </a:p>
        </p:txBody>
      </p:sp>
      <p:sp>
        <p:nvSpPr>
          <p:cNvPr id="112745" name="Text Box 105"/>
          <p:cNvSpPr txBox="1">
            <a:spLocks noChangeArrowheads="1"/>
          </p:cNvSpPr>
          <p:nvPr>
            <p:custDataLst>
              <p:tags r:id="rId104"/>
            </p:custDataLst>
          </p:nvPr>
        </p:nvSpPr>
        <p:spPr bwMode="auto">
          <a:xfrm>
            <a:off x="5961063" y="862013"/>
            <a:ext cx="1828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8 address bits</a:t>
            </a:r>
          </a:p>
        </p:txBody>
      </p:sp>
      <p:sp>
        <p:nvSpPr>
          <p:cNvPr id="112746" name="Line 106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6003925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7" name="Line 107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5646738" y="95250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8" name="Line 108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5289550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9" name="Line 109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4933950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0" name="Line 110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4576763" y="95250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1" name="Line 111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4221163" y="95250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2" name="Line 112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3863975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3" name="Line 113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3508375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4" name="Line 114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3521075" y="1150938"/>
            <a:ext cx="43195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5" name="Line 115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2141538" y="1408113"/>
            <a:ext cx="0" cy="18446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6" name="Line 116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2154238" y="1409700"/>
            <a:ext cx="127158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2757" name="Group 117"/>
          <p:cNvGrpSpPr>
            <a:grpSpLocks/>
          </p:cNvGrpSpPr>
          <p:nvPr>
            <p:custDataLst>
              <p:tags r:id="rId116"/>
            </p:custDataLst>
          </p:nvPr>
        </p:nvGrpSpPr>
        <p:grpSpPr bwMode="auto">
          <a:xfrm rot="5400000">
            <a:off x="4803775" y="4422775"/>
            <a:ext cx="115888" cy="185738"/>
            <a:chOff x="4891" y="1600"/>
            <a:chExt cx="315" cy="408"/>
          </a:xfrm>
        </p:grpSpPr>
        <p:sp>
          <p:nvSpPr>
            <p:cNvPr id="112918" name="Freeform 118"/>
            <p:cNvSpPr>
              <a:spLocks/>
            </p:cNvSpPr>
            <p:nvPr>
              <p:custDataLst>
                <p:tags r:id="rId27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9" name="Freeform 119"/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20" name="Line 120"/>
            <p:cNvSpPr>
              <a:spLocks noChangeShapeType="1"/>
            </p:cNvSpPr>
            <p:nvPr>
              <p:custDataLst>
                <p:tags r:id="rId27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58" name="Line 121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4892675" y="4224338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9" name="Line 122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4832350" y="4343400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0" name="Line 123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2373313" y="2243138"/>
            <a:ext cx="0" cy="113823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1" name="Line 124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2384425" y="2257425"/>
            <a:ext cx="3111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2" name="Line 125"/>
          <p:cNvSpPr>
            <a:spLocks noChangeShapeType="1"/>
          </p:cNvSpPr>
          <p:nvPr>
            <p:custDataLst>
              <p:tags r:id="rId121"/>
            </p:custDataLst>
          </p:nvPr>
        </p:nvSpPr>
        <p:spPr bwMode="auto">
          <a:xfrm>
            <a:off x="3525838" y="1990725"/>
            <a:ext cx="0" cy="161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3" name="Line 126"/>
          <p:cNvSpPr>
            <a:spLocks noChangeShapeType="1"/>
          </p:cNvSpPr>
          <p:nvPr>
            <p:custDataLst>
              <p:tags r:id="rId122"/>
            </p:custDataLst>
          </p:nvPr>
        </p:nvSpPr>
        <p:spPr bwMode="auto">
          <a:xfrm>
            <a:off x="3829050" y="1984375"/>
            <a:ext cx="0" cy="368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4" name="Line 127"/>
          <p:cNvSpPr>
            <a:spLocks noChangeShapeType="1"/>
          </p:cNvSpPr>
          <p:nvPr>
            <p:custDataLst>
              <p:tags r:id="rId123"/>
            </p:custDataLst>
          </p:nvPr>
        </p:nvSpPr>
        <p:spPr bwMode="auto">
          <a:xfrm>
            <a:off x="3028950" y="2346325"/>
            <a:ext cx="8032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5" name="Line 128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2879725" y="2141538"/>
            <a:ext cx="64452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6" name="Line 129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3035300" y="2349500"/>
            <a:ext cx="0" cy="161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7" name="Line 130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2886075" y="2136775"/>
            <a:ext cx="0" cy="45561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8" name="Line 131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2697163" y="2265363"/>
            <a:ext cx="0" cy="328612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2769" name="Group 132"/>
          <p:cNvGrpSpPr>
            <a:grpSpLocks/>
          </p:cNvGrpSpPr>
          <p:nvPr>
            <p:custDataLst>
              <p:tags r:id="rId128"/>
            </p:custDataLst>
          </p:nvPr>
        </p:nvGrpSpPr>
        <p:grpSpPr bwMode="auto">
          <a:xfrm rot="5400000">
            <a:off x="2729706" y="2483644"/>
            <a:ext cx="282575" cy="503238"/>
            <a:chOff x="4891" y="1600"/>
            <a:chExt cx="315" cy="408"/>
          </a:xfrm>
        </p:grpSpPr>
        <p:sp>
          <p:nvSpPr>
            <p:cNvPr id="112915" name="Freeform 133"/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6" name="Freeform 134"/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7" name="Line 135"/>
            <p:cNvSpPr>
              <a:spLocks noChangeShapeType="1"/>
            </p:cNvSpPr>
            <p:nvPr>
              <p:custDataLst>
                <p:tags r:id="rId27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70" name="Oval 136"/>
          <p:cNvSpPr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2994025" y="2508250"/>
            <a:ext cx="85725" cy="84138"/>
          </a:xfrm>
          <a:prstGeom prst="ellips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1" name="Line 137"/>
          <p:cNvSpPr>
            <a:spLocks noChangeShapeType="1"/>
          </p:cNvSpPr>
          <p:nvPr>
            <p:custDataLst>
              <p:tags r:id="rId130"/>
            </p:custDataLst>
          </p:nvPr>
        </p:nvSpPr>
        <p:spPr bwMode="auto">
          <a:xfrm>
            <a:off x="2865438" y="2878138"/>
            <a:ext cx="0" cy="161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2" name="Line 138"/>
          <p:cNvSpPr>
            <a:spLocks noChangeShapeType="1"/>
          </p:cNvSpPr>
          <p:nvPr>
            <p:custDataLst>
              <p:tags r:id="rId131"/>
            </p:custDataLst>
          </p:nvPr>
        </p:nvSpPr>
        <p:spPr bwMode="auto">
          <a:xfrm>
            <a:off x="2863850" y="3038475"/>
            <a:ext cx="108902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3" name="Line 139"/>
          <p:cNvSpPr>
            <a:spLocks noChangeShapeType="1"/>
          </p:cNvSpPr>
          <p:nvPr>
            <p:custDataLst>
              <p:tags r:id="rId132"/>
            </p:custDataLst>
          </p:nvPr>
        </p:nvSpPr>
        <p:spPr bwMode="auto">
          <a:xfrm>
            <a:off x="4275138" y="1993900"/>
            <a:ext cx="0" cy="280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4" name="Line 140"/>
          <p:cNvSpPr>
            <a:spLocks noChangeShapeType="1"/>
          </p:cNvSpPr>
          <p:nvPr>
            <p:custDataLst>
              <p:tags r:id="rId133"/>
            </p:custDataLst>
          </p:nvPr>
        </p:nvSpPr>
        <p:spPr bwMode="auto">
          <a:xfrm>
            <a:off x="4594225" y="1995488"/>
            <a:ext cx="0" cy="368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5" name="Line 141"/>
          <p:cNvSpPr>
            <a:spLocks noChangeShapeType="1"/>
          </p:cNvSpPr>
          <p:nvPr>
            <p:custDataLst>
              <p:tags r:id="rId134"/>
            </p:custDataLst>
          </p:nvPr>
        </p:nvSpPr>
        <p:spPr bwMode="auto">
          <a:xfrm>
            <a:off x="4945063" y="1989138"/>
            <a:ext cx="0" cy="368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2776" name="Group 142"/>
          <p:cNvGrpSpPr>
            <a:grpSpLocks/>
          </p:cNvGrpSpPr>
          <p:nvPr>
            <p:custDataLst>
              <p:tags r:id="rId135"/>
            </p:custDataLst>
          </p:nvPr>
        </p:nvGrpSpPr>
        <p:grpSpPr bwMode="auto">
          <a:xfrm rot="5400000">
            <a:off x="4378325" y="1997076"/>
            <a:ext cx="369887" cy="1122362"/>
            <a:chOff x="4891" y="1600"/>
            <a:chExt cx="315" cy="408"/>
          </a:xfrm>
        </p:grpSpPr>
        <p:sp>
          <p:nvSpPr>
            <p:cNvPr id="112912" name="Freeform 143"/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3" name="Freeform 144"/>
            <p:cNvSpPr>
              <a:spLocks/>
            </p:cNvSpPr>
            <p:nvPr>
              <p:custDataLst>
                <p:tags r:id="rId27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4" name="Line 145"/>
            <p:cNvSpPr>
              <a:spLocks noChangeShapeType="1"/>
            </p:cNvSpPr>
            <p:nvPr>
              <p:custDataLst>
                <p:tags r:id="rId27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77" name="Oval 146"/>
          <p:cNvSpPr>
            <a:spLocks noChangeArrowheads="1"/>
          </p:cNvSpPr>
          <p:nvPr>
            <p:custDataLst>
              <p:tags r:id="rId136"/>
            </p:custDataLst>
          </p:nvPr>
        </p:nvSpPr>
        <p:spPr bwMode="auto">
          <a:xfrm>
            <a:off x="4233863" y="2279650"/>
            <a:ext cx="85725" cy="84138"/>
          </a:xfrm>
          <a:prstGeom prst="ellips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8" name="Line 147"/>
          <p:cNvSpPr>
            <a:spLocks noChangeShapeType="1"/>
          </p:cNvSpPr>
          <p:nvPr>
            <p:custDataLst>
              <p:tags r:id="rId137"/>
            </p:custDataLst>
          </p:nvPr>
        </p:nvSpPr>
        <p:spPr bwMode="auto">
          <a:xfrm>
            <a:off x="4564063" y="2727325"/>
            <a:ext cx="0" cy="7334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9" name="Line 148"/>
          <p:cNvSpPr>
            <a:spLocks noChangeShapeType="1"/>
          </p:cNvSpPr>
          <p:nvPr>
            <p:custDataLst>
              <p:tags r:id="rId138"/>
            </p:custDataLst>
          </p:nvPr>
        </p:nvSpPr>
        <p:spPr bwMode="auto">
          <a:xfrm>
            <a:off x="3530600" y="1404938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0" name="Line 149"/>
          <p:cNvSpPr>
            <a:spLocks noChangeShapeType="1"/>
          </p:cNvSpPr>
          <p:nvPr>
            <p:custDataLst>
              <p:tags r:id="rId139"/>
            </p:custDataLst>
          </p:nvPr>
        </p:nvSpPr>
        <p:spPr bwMode="auto">
          <a:xfrm>
            <a:off x="3427413" y="141287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1" name="Freeform 150"/>
          <p:cNvSpPr>
            <a:spLocks/>
          </p:cNvSpPr>
          <p:nvPr>
            <p:custDataLst>
              <p:tags r:id="rId140"/>
            </p:custDataLst>
          </p:nvPr>
        </p:nvSpPr>
        <p:spPr bwMode="auto">
          <a:xfrm>
            <a:off x="3373438" y="163036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2" name="Freeform 151"/>
          <p:cNvSpPr>
            <a:spLocks/>
          </p:cNvSpPr>
          <p:nvPr>
            <p:custDataLst>
              <p:tags r:id="rId141"/>
            </p:custDataLst>
          </p:nvPr>
        </p:nvSpPr>
        <p:spPr bwMode="auto">
          <a:xfrm>
            <a:off x="3733800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3" name="Freeform 152"/>
          <p:cNvSpPr>
            <a:spLocks/>
          </p:cNvSpPr>
          <p:nvPr>
            <p:custDataLst>
              <p:tags r:id="rId142"/>
            </p:custDataLst>
          </p:nvPr>
        </p:nvSpPr>
        <p:spPr bwMode="auto">
          <a:xfrm>
            <a:off x="4071938" y="163036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4" name="Freeform 153"/>
          <p:cNvSpPr>
            <a:spLocks/>
          </p:cNvSpPr>
          <p:nvPr>
            <p:custDataLst>
              <p:tags r:id="rId143"/>
            </p:custDataLst>
          </p:nvPr>
        </p:nvSpPr>
        <p:spPr bwMode="auto">
          <a:xfrm>
            <a:off x="4448175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5" name="Freeform 154"/>
          <p:cNvSpPr>
            <a:spLocks/>
          </p:cNvSpPr>
          <p:nvPr>
            <p:custDataLst>
              <p:tags r:id="rId144"/>
            </p:custDataLst>
          </p:nvPr>
        </p:nvSpPr>
        <p:spPr bwMode="auto">
          <a:xfrm>
            <a:off x="4794250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6" name="Freeform 155"/>
          <p:cNvSpPr>
            <a:spLocks/>
          </p:cNvSpPr>
          <p:nvPr>
            <p:custDataLst>
              <p:tags r:id="rId145"/>
            </p:custDataLst>
          </p:nvPr>
        </p:nvSpPr>
        <p:spPr bwMode="auto">
          <a:xfrm>
            <a:off x="5146675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7" name="Freeform 156"/>
          <p:cNvSpPr>
            <a:spLocks/>
          </p:cNvSpPr>
          <p:nvPr>
            <p:custDataLst>
              <p:tags r:id="rId146"/>
            </p:custDataLst>
          </p:nvPr>
        </p:nvSpPr>
        <p:spPr bwMode="auto">
          <a:xfrm>
            <a:off x="5499100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8" name="Freeform 157"/>
          <p:cNvSpPr>
            <a:spLocks/>
          </p:cNvSpPr>
          <p:nvPr>
            <p:custDataLst>
              <p:tags r:id="rId147"/>
            </p:custDataLst>
          </p:nvPr>
        </p:nvSpPr>
        <p:spPr bwMode="auto">
          <a:xfrm>
            <a:off x="5856288" y="163036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9" name="Text Box 158"/>
          <p:cNvSpPr txBox="1">
            <a:spLocks noChangeArrowheads="1"/>
          </p:cNvSpPr>
          <p:nvPr>
            <p:custDataLst>
              <p:tags r:id="rId148"/>
            </p:custDataLst>
          </p:nvPr>
        </p:nvSpPr>
        <p:spPr bwMode="auto">
          <a:xfrm>
            <a:off x="2120900" y="1411288"/>
            <a:ext cx="12033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strobe for all IR bits</a:t>
            </a:r>
          </a:p>
        </p:txBody>
      </p:sp>
      <p:sp>
        <p:nvSpPr>
          <p:cNvPr id="112790" name="Line 159"/>
          <p:cNvSpPr>
            <a:spLocks noChangeShapeType="1"/>
          </p:cNvSpPr>
          <p:nvPr>
            <p:custDataLst>
              <p:tags r:id="rId149"/>
            </p:custDataLst>
          </p:nvPr>
        </p:nvSpPr>
        <p:spPr bwMode="auto">
          <a:xfrm>
            <a:off x="5313363" y="1989138"/>
            <a:ext cx="0" cy="136048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1" name="Line 160"/>
          <p:cNvSpPr>
            <a:spLocks noChangeShapeType="1"/>
          </p:cNvSpPr>
          <p:nvPr>
            <p:custDataLst>
              <p:tags r:id="rId150"/>
            </p:custDataLst>
          </p:nvPr>
        </p:nvSpPr>
        <p:spPr bwMode="auto">
          <a:xfrm>
            <a:off x="3957638" y="2200275"/>
            <a:ext cx="0" cy="1312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2" name="Line 161"/>
          <p:cNvSpPr>
            <a:spLocks noChangeShapeType="1"/>
          </p:cNvSpPr>
          <p:nvPr>
            <p:custDataLst>
              <p:tags r:id="rId151"/>
            </p:custDataLst>
          </p:nvPr>
        </p:nvSpPr>
        <p:spPr bwMode="auto">
          <a:xfrm>
            <a:off x="3960813" y="2201863"/>
            <a:ext cx="1762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3" name="Line 162"/>
          <p:cNvSpPr>
            <a:spLocks noChangeShapeType="1"/>
          </p:cNvSpPr>
          <p:nvPr>
            <p:custDataLst>
              <p:tags r:id="rId152"/>
            </p:custDataLst>
          </p:nvPr>
        </p:nvSpPr>
        <p:spPr bwMode="auto">
          <a:xfrm>
            <a:off x="4138613" y="2198688"/>
            <a:ext cx="0" cy="177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4" name="Line 163"/>
          <p:cNvSpPr>
            <a:spLocks noChangeShapeType="1"/>
          </p:cNvSpPr>
          <p:nvPr>
            <p:custDataLst>
              <p:tags r:id="rId153"/>
            </p:custDataLst>
          </p:nvPr>
        </p:nvSpPr>
        <p:spPr bwMode="auto">
          <a:xfrm>
            <a:off x="3997325" y="2370138"/>
            <a:ext cx="3111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5" name="Line 164"/>
          <p:cNvSpPr>
            <a:spLocks noChangeShapeType="1"/>
          </p:cNvSpPr>
          <p:nvPr>
            <p:custDataLst>
              <p:tags r:id="rId154"/>
            </p:custDataLst>
          </p:nvPr>
        </p:nvSpPr>
        <p:spPr bwMode="auto">
          <a:xfrm>
            <a:off x="5656263" y="1990725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6" name="Line 165"/>
          <p:cNvSpPr>
            <a:spLocks noChangeShapeType="1"/>
          </p:cNvSpPr>
          <p:nvPr>
            <p:custDataLst>
              <p:tags r:id="rId155"/>
            </p:custDataLst>
          </p:nvPr>
        </p:nvSpPr>
        <p:spPr bwMode="auto">
          <a:xfrm>
            <a:off x="6015038" y="1990725"/>
            <a:ext cx="0" cy="90805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7" name="Line 166"/>
          <p:cNvSpPr>
            <a:spLocks noChangeShapeType="1"/>
          </p:cNvSpPr>
          <p:nvPr>
            <p:custDataLst>
              <p:tags r:id="rId156"/>
            </p:custDataLst>
          </p:nvPr>
        </p:nvSpPr>
        <p:spPr bwMode="auto">
          <a:xfrm>
            <a:off x="5572125" y="4578350"/>
            <a:ext cx="0" cy="26511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8" name="Line 167"/>
          <p:cNvSpPr>
            <a:spLocks noChangeShapeType="1"/>
          </p:cNvSpPr>
          <p:nvPr>
            <p:custDataLst>
              <p:tags r:id="rId157"/>
            </p:custDataLst>
          </p:nvPr>
        </p:nvSpPr>
        <p:spPr bwMode="auto">
          <a:xfrm>
            <a:off x="5930900" y="4578350"/>
            <a:ext cx="0" cy="13811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9" name="Line 168"/>
          <p:cNvSpPr>
            <a:spLocks noChangeShapeType="1"/>
          </p:cNvSpPr>
          <p:nvPr>
            <p:custDataLst>
              <p:tags r:id="rId158"/>
            </p:custDataLst>
          </p:nvPr>
        </p:nvSpPr>
        <p:spPr bwMode="auto">
          <a:xfrm>
            <a:off x="5203825" y="4578350"/>
            <a:ext cx="0" cy="40005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00" name="Text Box 169"/>
          <p:cNvSpPr txBox="1">
            <a:spLocks noChangeArrowheads="1"/>
          </p:cNvSpPr>
          <p:nvPr>
            <p:custDataLst>
              <p:tags r:id="rId159"/>
            </p:custDataLst>
          </p:nvPr>
        </p:nvSpPr>
        <p:spPr bwMode="auto">
          <a:xfrm>
            <a:off x="533400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801" name="Text Box 170"/>
          <p:cNvSpPr txBox="1">
            <a:spLocks noChangeArrowheads="1"/>
          </p:cNvSpPr>
          <p:nvPr>
            <p:custDataLst>
              <p:tags r:id="rId160"/>
            </p:custDataLst>
          </p:nvPr>
        </p:nvSpPr>
        <p:spPr bwMode="auto">
          <a:xfrm>
            <a:off x="887413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12802" name="Text Box 171"/>
          <p:cNvSpPr txBox="1">
            <a:spLocks noChangeArrowheads="1"/>
          </p:cNvSpPr>
          <p:nvPr>
            <p:custDataLst>
              <p:tags r:id="rId161"/>
            </p:custDataLst>
          </p:nvPr>
        </p:nvSpPr>
        <p:spPr bwMode="auto">
          <a:xfrm>
            <a:off x="1239838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12803" name="Text Box 172"/>
          <p:cNvSpPr txBox="1">
            <a:spLocks noChangeArrowheads="1"/>
          </p:cNvSpPr>
          <p:nvPr>
            <p:custDataLst>
              <p:tags r:id="rId162"/>
            </p:custDataLst>
          </p:nvPr>
        </p:nvSpPr>
        <p:spPr bwMode="auto">
          <a:xfrm>
            <a:off x="1593850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804" name="Text Box 173"/>
          <p:cNvSpPr txBox="1">
            <a:spLocks noChangeArrowheads="1"/>
          </p:cNvSpPr>
          <p:nvPr>
            <p:custDataLst>
              <p:tags r:id="rId163"/>
            </p:custDataLst>
          </p:nvPr>
        </p:nvSpPr>
        <p:spPr bwMode="auto">
          <a:xfrm>
            <a:off x="1946275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805" name="Text Box 174"/>
          <p:cNvSpPr txBox="1">
            <a:spLocks noChangeArrowheads="1"/>
          </p:cNvSpPr>
          <p:nvPr>
            <p:custDataLst>
              <p:tags r:id="rId164"/>
            </p:custDataLst>
          </p:nvPr>
        </p:nvSpPr>
        <p:spPr bwMode="auto">
          <a:xfrm>
            <a:off x="2300288" y="51069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12806" name="Text Box 175"/>
          <p:cNvSpPr txBox="1">
            <a:spLocks noChangeArrowheads="1"/>
          </p:cNvSpPr>
          <p:nvPr>
            <p:custDataLst>
              <p:tags r:id="rId165"/>
            </p:custDataLst>
          </p:nvPr>
        </p:nvSpPr>
        <p:spPr bwMode="auto">
          <a:xfrm>
            <a:off x="2652713" y="51069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12807" name="Text Box 176"/>
          <p:cNvSpPr txBox="1">
            <a:spLocks noChangeArrowheads="1"/>
          </p:cNvSpPr>
          <p:nvPr>
            <p:custDataLst>
              <p:tags r:id="rId166"/>
            </p:custDataLst>
          </p:nvPr>
        </p:nvSpPr>
        <p:spPr bwMode="auto">
          <a:xfrm>
            <a:off x="3028950" y="51069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12808" name="Rectangle 177"/>
          <p:cNvSpPr>
            <a:spLocks noChangeArrowheads="1"/>
          </p:cNvSpPr>
          <p:nvPr>
            <p:custDataLst>
              <p:tags r:id="rId167"/>
            </p:custDataLst>
          </p:nvPr>
        </p:nvSpPr>
        <p:spPr bwMode="auto">
          <a:xfrm>
            <a:off x="454025" y="44926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09" name="Freeform 178"/>
          <p:cNvSpPr>
            <a:spLocks/>
          </p:cNvSpPr>
          <p:nvPr>
            <p:custDataLst>
              <p:tags r:id="rId168"/>
            </p:custDataLst>
          </p:nvPr>
        </p:nvSpPr>
        <p:spPr bwMode="auto">
          <a:xfrm>
            <a:off x="476250" y="454025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10" name="Line 179"/>
          <p:cNvSpPr>
            <a:spLocks noChangeShapeType="1"/>
          </p:cNvSpPr>
          <p:nvPr>
            <p:custDataLst>
              <p:tags r:id="rId169"/>
            </p:custDataLst>
          </p:nvPr>
        </p:nvSpPr>
        <p:spPr bwMode="auto">
          <a:xfrm>
            <a:off x="709613" y="23495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11" name="Line 180"/>
          <p:cNvSpPr>
            <a:spLocks noChangeShapeType="1"/>
          </p:cNvSpPr>
          <p:nvPr>
            <p:custDataLst>
              <p:tags r:id="rId170"/>
            </p:custDataLst>
          </p:nvPr>
        </p:nvSpPr>
        <p:spPr bwMode="auto">
          <a:xfrm>
            <a:off x="614363" y="796925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12" name="Text Box 181"/>
          <p:cNvSpPr txBox="1">
            <a:spLocks noChangeArrowheads="1"/>
          </p:cNvSpPr>
          <p:nvPr>
            <p:custDataLst>
              <p:tags r:id="rId171"/>
            </p:custDataLst>
          </p:nvPr>
        </p:nvSpPr>
        <p:spPr bwMode="auto">
          <a:xfrm>
            <a:off x="669925" y="200025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D in</a:t>
            </a:r>
          </a:p>
        </p:txBody>
      </p:sp>
      <p:sp>
        <p:nvSpPr>
          <p:cNvPr id="112813" name="Text Box 182"/>
          <p:cNvSpPr txBox="1">
            <a:spLocks noChangeArrowheads="1"/>
          </p:cNvSpPr>
          <p:nvPr>
            <p:custDataLst>
              <p:tags r:id="rId172"/>
            </p:custDataLst>
          </p:nvPr>
        </p:nvSpPr>
        <p:spPr bwMode="auto">
          <a:xfrm>
            <a:off x="582613" y="812800"/>
            <a:ext cx="1154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Q out</a:t>
            </a:r>
          </a:p>
        </p:txBody>
      </p:sp>
      <p:sp>
        <p:nvSpPr>
          <p:cNvPr id="112814" name="Text Box 183"/>
          <p:cNvSpPr txBox="1">
            <a:spLocks noChangeArrowheads="1"/>
          </p:cNvSpPr>
          <p:nvPr>
            <p:custDataLst>
              <p:tags r:id="rId173"/>
            </p:custDataLst>
          </p:nvPr>
        </p:nvSpPr>
        <p:spPr bwMode="auto">
          <a:xfrm>
            <a:off x="73025" y="206375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strobe</a:t>
            </a:r>
          </a:p>
        </p:txBody>
      </p:sp>
      <p:sp>
        <p:nvSpPr>
          <p:cNvPr id="112815" name="Text Box 184"/>
          <p:cNvSpPr txBox="1">
            <a:spLocks noChangeArrowheads="1"/>
          </p:cNvSpPr>
          <p:nvPr>
            <p:custDataLst>
              <p:tags r:id="rId174"/>
            </p:custDataLst>
          </p:nvPr>
        </p:nvSpPr>
        <p:spPr bwMode="auto">
          <a:xfrm>
            <a:off x="2352675" y="3079750"/>
            <a:ext cx="2008188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solidFill>
                  <a:srgbClr val="009900"/>
                </a:solidFill>
                <a:latin typeface="Comic Sans MS" pitchFamily="66" charset="0"/>
              </a:rPr>
              <a:t>decode instruction</a:t>
            </a:r>
          </a:p>
        </p:txBody>
      </p:sp>
      <p:sp>
        <p:nvSpPr>
          <p:cNvPr id="112816" name="Text Box 185"/>
          <p:cNvSpPr txBox="1">
            <a:spLocks noChangeArrowheads="1"/>
          </p:cNvSpPr>
          <p:nvPr>
            <p:custDataLst>
              <p:tags r:id="rId175"/>
            </p:custDataLst>
          </p:nvPr>
        </p:nvSpPr>
        <p:spPr bwMode="auto">
          <a:xfrm>
            <a:off x="1676400" y="4070350"/>
            <a:ext cx="159067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strobe to finish instruction            (to all bits)</a:t>
            </a:r>
          </a:p>
        </p:txBody>
      </p:sp>
      <p:sp>
        <p:nvSpPr>
          <p:cNvPr id="112817" name="Line 186"/>
          <p:cNvSpPr>
            <a:spLocks noChangeShapeType="1"/>
          </p:cNvSpPr>
          <p:nvPr>
            <p:custDataLst>
              <p:tags r:id="rId176"/>
            </p:custDataLst>
          </p:nvPr>
        </p:nvSpPr>
        <p:spPr bwMode="auto">
          <a:xfrm>
            <a:off x="6007100" y="2890838"/>
            <a:ext cx="21605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18" name="Line 187"/>
          <p:cNvSpPr>
            <a:spLocks noChangeShapeType="1"/>
          </p:cNvSpPr>
          <p:nvPr>
            <p:custDataLst>
              <p:tags r:id="rId177"/>
            </p:custDataLst>
          </p:nvPr>
        </p:nvSpPr>
        <p:spPr bwMode="auto">
          <a:xfrm>
            <a:off x="5659438" y="3130550"/>
            <a:ext cx="19939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19" name="Line 188"/>
          <p:cNvSpPr>
            <a:spLocks noChangeShapeType="1"/>
          </p:cNvSpPr>
          <p:nvPr>
            <p:custDataLst>
              <p:tags r:id="rId178"/>
            </p:custDataLst>
          </p:nvPr>
        </p:nvSpPr>
        <p:spPr bwMode="auto">
          <a:xfrm>
            <a:off x="5319713" y="3338513"/>
            <a:ext cx="19542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20" name="Rectangle 189"/>
          <p:cNvSpPr>
            <a:spLocks noChangeArrowheads="1"/>
          </p:cNvSpPr>
          <p:nvPr>
            <p:custDataLst>
              <p:tags r:id="rId179"/>
            </p:custDataLst>
          </p:nvPr>
        </p:nvSpPr>
        <p:spPr bwMode="auto">
          <a:xfrm>
            <a:off x="7086600" y="4419600"/>
            <a:ext cx="1295400" cy="914400"/>
          </a:xfrm>
          <a:prstGeom prst="rect">
            <a:avLst/>
          </a:prstGeom>
          <a:solidFill>
            <a:srgbClr val="FFE5D6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21" name="Text Box 190"/>
          <p:cNvSpPr txBox="1">
            <a:spLocks noChangeArrowheads="1"/>
          </p:cNvSpPr>
          <p:nvPr>
            <p:custDataLst>
              <p:tags r:id="rId180"/>
            </p:custDataLst>
          </p:nvPr>
        </p:nvSpPr>
        <p:spPr bwMode="auto">
          <a:xfrm>
            <a:off x="7140575" y="4664075"/>
            <a:ext cx="1192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ripple8</a:t>
            </a:r>
          </a:p>
        </p:txBody>
      </p:sp>
      <p:sp>
        <p:nvSpPr>
          <p:cNvPr id="112822" name="Line 191"/>
          <p:cNvSpPr>
            <a:spLocks noChangeShapeType="1"/>
          </p:cNvSpPr>
          <p:nvPr>
            <p:custDataLst>
              <p:tags r:id="rId181"/>
            </p:custDataLst>
          </p:nvPr>
        </p:nvSpPr>
        <p:spPr bwMode="auto">
          <a:xfrm flipV="1">
            <a:off x="3963988" y="3514725"/>
            <a:ext cx="3278187" cy="47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23" name="Line 192"/>
          <p:cNvSpPr>
            <a:spLocks noChangeShapeType="1"/>
          </p:cNvSpPr>
          <p:nvPr>
            <p:custDataLst>
              <p:tags r:id="rId182"/>
            </p:custDataLst>
          </p:nvPr>
        </p:nvSpPr>
        <p:spPr bwMode="auto">
          <a:xfrm>
            <a:off x="8158163" y="2881313"/>
            <a:ext cx="0" cy="1304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24" name="Line 193"/>
          <p:cNvSpPr>
            <a:spLocks noChangeShapeType="1"/>
          </p:cNvSpPr>
          <p:nvPr>
            <p:custDataLst>
              <p:tags r:id="rId183"/>
            </p:custDataLst>
          </p:nvPr>
        </p:nvSpPr>
        <p:spPr bwMode="auto">
          <a:xfrm>
            <a:off x="4565650" y="3578225"/>
            <a:ext cx="0" cy="1701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25" name="Line 194"/>
          <p:cNvSpPr>
            <a:spLocks noChangeShapeType="1"/>
          </p:cNvSpPr>
          <p:nvPr>
            <p:custDataLst>
              <p:tags r:id="rId184"/>
            </p:custDataLst>
          </p:nvPr>
        </p:nvSpPr>
        <p:spPr bwMode="auto">
          <a:xfrm>
            <a:off x="4567238" y="4352925"/>
            <a:ext cx="13271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26" name="Line 195"/>
          <p:cNvSpPr>
            <a:spLocks noChangeShapeType="1"/>
          </p:cNvSpPr>
          <p:nvPr>
            <p:custDataLst>
              <p:tags r:id="rId185"/>
            </p:custDataLst>
          </p:nvPr>
        </p:nvSpPr>
        <p:spPr bwMode="auto">
          <a:xfrm>
            <a:off x="5233988" y="4214813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27" name="Line 196"/>
          <p:cNvSpPr>
            <a:spLocks noChangeShapeType="1"/>
          </p:cNvSpPr>
          <p:nvPr>
            <p:custDataLst>
              <p:tags r:id="rId186"/>
            </p:custDataLst>
          </p:nvPr>
        </p:nvSpPr>
        <p:spPr bwMode="auto">
          <a:xfrm>
            <a:off x="5173663" y="4333875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28" name="Line 197"/>
          <p:cNvSpPr>
            <a:spLocks noChangeShapeType="1"/>
          </p:cNvSpPr>
          <p:nvPr>
            <p:custDataLst>
              <p:tags r:id="rId187"/>
            </p:custDataLst>
          </p:nvPr>
        </p:nvSpPr>
        <p:spPr bwMode="auto">
          <a:xfrm>
            <a:off x="5599113" y="4214813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29" name="Line 198"/>
          <p:cNvSpPr>
            <a:spLocks noChangeShapeType="1"/>
          </p:cNvSpPr>
          <p:nvPr>
            <p:custDataLst>
              <p:tags r:id="rId188"/>
            </p:custDataLst>
          </p:nvPr>
        </p:nvSpPr>
        <p:spPr bwMode="auto">
          <a:xfrm>
            <a:off x="5538788" y="4333875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30" name="Line 199"/>
          <p:cNvSpPr>
            <a:spLocks noChangeShapeType="1"/>
          </p:cNvSpPr>
          <p:nvPr>
            <p:custDataLst>
              <p:tags r:id="rId189"/>
            </p:custDataLst>
          </p:nvPr>
        </p:nvSpPr>
        <p:spPr bwMode="auto">
          <a:xfrm>
            <a:off x="5959475" y="4214813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31" name="Line 200"/>
          <p:cNvSpPr>
            <a:spLocks noChangeShapeType="1"/>
          </p:cNvSpPr>
          <p:nvPr>
            <p:custDataLst>
              <p:tags r:id="rId190"/>
            </p:custDataLst>
          </p:nvPr>
        </p:nvSpPr>
        <p:spPr bwMode="auto">
          <a:xfrm>
            <a:off x="5899150" y="4333875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2832" name="Group 201"/>
          <p:cNvGrpSpPr>
            <a:grpSpLocks/>
          </p:cNvGrpSpPr>
          <p:nvPr>
            <p:custDataLst>
              <p:tags r:id="rId191"/>
            </p:custDataLst>
          </p:nvPr>
        </p:nvGrpSpPr>
        <p:grpSpPr bwMode="auto">
          <a:xfrm rot="5400000">
            <a:off x="5146675" y="4422775"/>
            <a:ext cx="115888" cy="185738"/>
            <a:chOff x="4891" y="1600"/>
            <a:chExt cx="315" cy="408"/>
          </a:xfrm>
        </p:grpSpPr>
        <p:sp>
          <p:nvSpPr>
            <p:cNvPr id="112909" name="Freeform 202"/>
            <p:cNvSpPr>
              <a:spLocks/>
            </p:cNvSpPr>
            <p:nvPr>
              <p:custDataLst>
                <p:tags r:id="rId26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0" name="Freeform 203"/>
            <p:cNvSpPr>
              <a:spLocks/>
            </p:cNvSpPr>
            <p:nvPr>
              <p:custDataLst>
                <p:tags r:id="rId26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1" name="Line 204"/>
            <p:cNvSpPr>
              <a:spLocks noChangeShapeType="1"/>
            </p:cNvSpPr>
            <p:nvPr>
              <p:custDataLst>
                <p:tags r:id="rId27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833" name="Group 205"/>
          <p:cNvGrpSpPr>
            <a:grpSpLocks/>
          </p:cNvGrpSpPr>
          <p:nvPr>
            <p:custDataLst>
              <p:tags r:id="rId192"/>
            </p:custDataLst>
          </p:nvPr>
        </p:nvGrpSpPr>
        <p:grpSpPr bwMode="auto">
          <a:xfrm rot="5400000">
            <a:off x="5513388" y="4422775"/>
            <a:ext cx="115888" cy="185737"/>
            <a:chOff x="4891" y="1600"/>
            <a:chExt cx="315" cy="408"/>
          </a:xfrm>
        </p:grpSpPr>
        <p:sp>
          <p:nvSpPr>
            <p:cNvPr id="112906" name="Freeform 206"/>
            <p:cNvSpPr>
              <a:spLocks/>
            </p:cNvSpPr>
            <p:nvPr>
              <p:custDataLst>
                <p:tags r:id="rId26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07" name="Freeform 207"/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08" name="Line 208"/>
            <p:cNvSpPr>
              <a:spLocks noChangeShapeType="1"/>
            </p:cNvSpPr>
            <p:nvPr>
              <p:custDataLst>
                <p:tags r:id="rId26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834" name="Group 209"/>
          <p:cNvGrpSpPr>
            <a:grpSpLocks/>
          </p:cNvGrpSpPr>
          <p:nvPr>
            <p:custDataLst>
              <p:tags r:id="rId193"/>
            </p:custDataLst>
          </p:nvPr>
        </p:nvGrpSpPr>
        <p:grpSpPr bwMode="auto">
          <a:xfrm rot="5400000">
            <a:off x="5870575" y="4422775"/>
            <a:ext cx="115888" cy="185738"/>
            <a:chOff x="4891" y="1600"/>
            <a:chExt cx="315" cy="408"/>
          </a:xfrm>
        </p:grpSpPr>
        <p:sp>
          <p:nvSpPr>
            <p:cNvPr id="112903" name="Freeform 210"/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04" name="Freeform 211"/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05" name="Line 212"/>
            <p:cNvSpPr>
              <a:spLocks noChangeShapeType="1"/>
            </p:cNvSpPr>
            <p:nvPr>
              <p:custDataLst>
                <p:tags r:id="rId26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835" name="Line 213"/>
          <p:cNvSpPr>
            <a:spLocks noChangeShapeType="1"/>
          </p:cNvSpPr>
          <p:nvPr>
            <p:custDataLst>
              <p:tags r:id="rId194"/>
            </p:custDataLst>
          </p:nvPr>
        </p:nvSpPr>
        <p:spPr bwMode="auto">
          <a:xfrm>
            <a:off x="4864100" y="4578350"/>
            <a:ext cx="0" cy="542925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36" name="Line 214"/>
          <p:cNvSpPr>
            <a:spLocks noChangeShapeType="1"/>
          </p:cNvSpPr>
          <p:nvPr>
            <p:custDataLst>
              <p:tags r:id="rId195"/>
            </p:custDataLst>
          </p:nvPr>
        </p:nvSpPr>
        <p:spPr bwMode="auto">
          <a:xfrm>
            <a:off x="8112125" y="4305300"/>
            <a:ext cx="0" cy="1063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2837" name="Group 215"/>
          <p:cNvGrpSpPr>
            <a:grpSpLocks/>
          </p:cNvGrpSpPr>
          <p:nvPr>
            <p:custDataLst>
              <p:tags r:id="rId196"/>
            </p:custDataLst>
          </p:nvPr>
        </p:nvGrpSpPr>
        <p:grpSpPr bwMode="auto">
          <a:xfrm rot="5400000">
            <a:off x="8051800" y="4149725"/>
            <a:ext cx="115888" cy="185738"/>
            <a:chOff x="4891" y="1600"/>
            <a:chExt cx="315" cy="408"/>
          </a:xfrm>
        </p:grpSpPr>
        <p:sp>
          <p:nvSpPr>
            <p:cNvPr id="112900" name="Freeform 216"/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01" name="Freeform 217"/>
            <p:cNvSpPr>
              <a:spLocks/>
            </p:cNvSpPr>
            <p:nvPr>
              <p:custDataLst>
                <p:tags r:id="rId26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02" name="Line 218"/>
            <p:cNvSpPr>
              <a:spLocks noChangeShapeType="1"/>
            </p:cNvSpPr>
            <p:nvPr>
              <p:custDataLst>
                <p:tags r:id="rId26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838" name="Text Box 219"/>
          <p:cNvSpPr txBox="1">
            <a:spLocks noChangeArrowheads="1"/>
          </p:cNvSpPr>
          <p:nvPr>
            <p:custDataLst>
              <p:tags r:id="rId197"/>
            </p:custDataLst>
          </p:nvPr>
        </p:nvSpPr>
        <p:spPr bwMode="auto">
          <a:xfrm>
            <a:off x="8316913" y="475297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8F01B8"/>
                </a:solidFill>
                <a:latin typeface="Courier New" pitchFamily="49" charset="0"/>
              </a:rPr>
              <a:t>7</a:t>
            </a:r>
            <a:r>
              <a:rPr lang="en-US" sz="1400" b="1">
                <a:latin typeface="Courier New" pitchFamily="49" charset="0"/>
              </a:rPr>
              <a:t>+</a:t>
            </a:r>
            <a:r>
              <a:rPr lang="en-US" sz="1400" b="1">
                <a:solidFill>
                  <a:srgbClr val="009900"/>
                </a:solidFill>
                <a:latin typeface="Courier New" pitchFamily="49" charset="0"/>
              </a:rPr>
              <a:t>4</a:t>
            </a:r>
          </a:p>
        </p:txBody>
      </p:sp>
      <p:sp>
        <p:nvSpPr>
          <p:cNvPr id="112839" name="Line 220"/>
          <p:cNvSpPr>
            <a:spLocks noChangeShapeType="1"/>
          </p:cNvSpPr>
          <p:nvPr>
            <p:custDataLst>
              <p:tags r:id="rId198"/>
            </p:custDataLst>
          </p:nvPr>
        </p:nvSpPr>
        <p:spPr bwMode="auto">
          <a:xfrm>
            <a:off x="5926138" y="4711700"/>
            <a:ext cx="1144587" cy="476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40" name="Line 221"/>
          <p:cNvSpPr>
            <a:spLocks noChangeShapeType="1"/>
          </p:cNvSpPr>
          <p:nvPr>
            <p:custDataLst>
              <p:tags r:id="rId199"/>
            </p:custDataLst>
          </p:nvPr>
        </p:nvSpPr>
        <p:spPr bwMode="auto">
          <a:xfrm>
            <a:off x="5570538" y="4852988"/>
            <a:ext cx="1493837" cy="635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41" name="Line 222"/>
          <p:cNvSpPr>
            <a:spLocks noChangeShapeType="1"/>
          </p:cNvSpPr>
          <p:nvPr>
            <p:custDataLst>
              <p:tags r:id="rId200"/>
            </p:custDataLst>
          </p:nvPr>
        </p:nvSpPr>
        <p:spPr bwMode="auto">
          <a:xfrm>
            <a:off x="5207000" y="4981575"/>
            <a:ext cx="1866900" cy="7938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42" name="Line 223"/>
          <p:cNvSpPr>
            <a:spLocks noChangeShapeType="1"/>
          </p:cNvSpPr>
          <p:nvPr>
            <p:custDataLst>
              <p:tags r:id="rId201"/>
            </p:custDataLst>
          </p:nvPr>
        </p:nvSpPr>
        <p:spPr bwMode="auto">
          <a:xfrm>
            <a:off x="4867275" y="5126038"/>
            <a:ext cx="2200275" cy="9525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43" name="Line 224"/>
          <p:cNvSpPr>
            <a:spLocks noChangeShapeType="1"/>
          </p:cNvSpPr>
          <p:nvPr>
            <p:custDataLst>
              <p:tags r:id="rId202"/>
            </p:custDataLst>
          </p:nvPr>
        </p:nvSpPr>
        <p:spPr bwMode="auto">
          <a:xfrm>
            <a:off x="7599363" y="4303713"/>
            <a:ext cx="0" cy="106362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2844" name="Group 225"/>
          <p:cNvGrpSpPr>
            <a:grpSpLocks/>
          </p:cNvGrpSpPr>
          <p:nvPr>
            <p:custDataLst>
              <p:tags r:id="rId203"/>
            </p:custDataLst>
          </p:nvPr>
        </p:nvGrpSpPr>
        <p:grpSpPr bwMode="auto">
          <a:xfrm rot="5400000">
            <a:off x="7539038" y="4148138"/>
            <a:ext cx="115887" cy="185737"/>
            <a:chOff x="4891" y="1600"/>
            <a:chExt cx="315" cy="408"/>
          </a:xfrm>
        </p:grpSpPr>
        <p:sp>
          <p:nvSpPr>
            <p:cNvPr id="112897" name="Freeform 226"/>
            <p:cNvSpPr>
              <a:spLocks/>
            </p:cNvSpPr>
            <p:nvPr>
              <p:custDataLst>
                <p:tags r:id="rId2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8" name="Freeform 227"/>
            <p:cNvSpPr>
              <a:spLocks/>
            </p:cNvSpPr>
            <p:nvPr>
              <p:custDataLst>
                <p:tags r:id="rId2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9" name="Line 228"/>
            <p:cNvSpPr>
              <a:spLocks noChangeShapeType="1"/>
            </p:cNvSpPr>
            <p:nvPr>
              <p:custDataLst>
                <p:tags r:id="rId2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845" name="Line 229"/>
          <p:cNvSpPr>
            <a:spLocks noChangeShapeType="1"/>
          </p:cNvSpPr>
          <p:nvPr>
            <p:custDataLst>
              <p:tags r:id="rId204"/>
            </p:custDataLst>
          </p:nvPr>
        </p:nvSpPr>
        <p:spPr bwMode="auto">
          <a:xfrm>
            <a:off x="7242175" y="4303713"/>
            <a:ext cx="0" cy="106362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2846" name="Group 230"/>
          <p:cNvGrpSpPr>
            <a:grpSpLocks/>
          </p:cNvGrpSpPr>
          <p:nvPr>
            <p:custDataLst>
              <p:tags r:id="rId205"/>
            </p:custDataLst>
          </p:nvPr>
        </p:nvGrpSpPr>
        <p:grpSpPr bwMode="auto">
          <a:xfrm rot="5400000">
            <a:off x="7181850" y="4148138"/>
            <a:ext cx="115887" cy="185738"/>
            <a:chOff x="4891" y="1600"/>
            <a:chExt cx="315" cy="408"/>
          </a:xfrm>
        </p:grpSpPr>
        <p:sp>
          <p:nvSpPr>
            <p:cNvPr id="112894" name="Freeform 231"/>
            <p:cNvSpPr>
              <a:spLocks/>
            </p:cNvSpPr>
            <p:nvPr>
              <p:custDataLst>
                <p:tags r:id="rId2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5" name="Freeform 232"/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6" name="Line 233"/>
            <p:cNvSpPr>
              <a:spLocks noChangeShapeType="1"/>
            </p:cNvSpPr>
            <p:nvPr>
              <p:custDataLst>
                <p:tags r:id="rId2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847" name="Line 234"/>
          <p:cNvSpPr>
            <a:spLocks noChangeShapeType="1"/>
          </p:cNvSpPr>
          <p:nvPr>
            <p:custDataLst>
              <p:tags r:id="rId206"/>
            </p:custDataLst>
          </p:nvPr>
        </p:nvSpPr>
        <p:spPr bwMode="auto">
          <a:xfrm>
            <a:off x="7643813" y="3121025"/>
            <a:ext cx="0" cy="1042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48" name="Line 235"/>
          <p:cNvSpPr>
            <a:spLocks noChangeShapeType="1"/>
          </p:cNvSpPr>
          <p:nvPr>
            <p:custDataLst>
              <p:tags r:id="rId207"/>
            </p:custDataLst>
          </p:nvPr>
        </p:nvSpPr>
        <p:spPr bwMode="auto">
          <a:xfrm>
            <a:off x="7280275" y="3352800"/>
            <a:ext cx="0" cy="828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49" name="Line 236"/>
          <p:cNvSpPr>
            <a:spLocks noChangeShapeType="1"/>
          </p:cNvSpPr>
          <p:nvPr>
            <p:custDataLst>
              <p:tags r:id="rId208"/>
            </p:custDataLst>
          </p:nvPr>
        </p:nvSpPr>
        <p:spPr bwMode="auto">
          <a:xfrm>
            <a:off x="7194550" y="3505200"/>
            <a:ext cx="0" cy="661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0" name="Line 237"/>
          <p:cNvSpPr>
            <a:spLocks noChangeShapeType="1"/>
          </p:cNvSpPr>
          <p:nvPr>
            <p:custDataLst>
              <p:tags r:id="rId209"/>
            </p:custDataLst>
          </p:nvPr>
        </p:nvSpPr>
        <p:spPr bwMode="auto">
          <a:xfrm flipV="1">
            <a:off x="7321550" y="3514725"/>
            <a:ext cx="2857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1" name="Line 238"/>
          <p:cNvSpPr>
            <a:spLocks noChangeShapeType="1"/>
          </p:cNvSpPr>
          <p:nvPr>
            <p:custDataLst>
              <p:tags r:id="rId210"/>
            </p:custDataLst>
          </p:nvPr>
        </p:nvSpPr>
        <p:spPr bwMode="auto">
          <a:xfrm flipV="1">
            <a:off x="7696200" y="3516313"/>
            <a:ext cx="3810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2" name="Line 239"/>
          <p:cNvSpPr>
            <a:spLocks noChangeShapeType="1"/>
          </p:cNvSpPr>
          <p:nvPr>
            <p:custDataLst>
              <p:tags r:id="rId211"/>
            </p:custDataLst>
          </p:nvPr>
        </p:nvSpPr>
        <p:spPr bwMode="auto">
          <a:xfrm>
            <a:off x="7553325" y="3522663"/>
            <a:ext cx="0" cy="66198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3" name="Line 240"/>
          <p:cNvSpPr>
            <a:spLocks noChangeShapeType="1"/>
          </p:cNvSpPr>
          <p:nvPr>
            <p:custDataLst>
              <p:tags r:id="rId212"/>
            </p:custDataLst>
          </p:nvPr>
        </p:nvSpPr>
        <p:spPr bwMode="auto">
          <a:xfrm>
            <a:off x="8070850" y="3508375"/>
            <a:ext cx="0" cy="661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4" name="Line 241"/>
          <p:cNvSpPr>
            <a:spLocks noChangeShapeType="1"/>
          </p:cNvSpPr>
          <p:nvPr>
            <p:custDataLst>
              <p:tags r:id="rId213"/>
            </p:custDataLst>
          </p:nvPr>
        </p:nvSpPr>
        <p:spPr bwMode="auto">
          <a:xfrm>
            <a:off x="3248025" y="3514725"/>
            <a:ext cx="0" cy="1138238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5" name="Line 242"/>
          <p:cNvSpPr>
            <a:spLocks noChangeShapeType="1"/>
          </p:cNvSpPr>
          <p:nvPr>
            <p:custDataLst>
              <p:tags r:id="rId214"/>
            </p:custDataLst>
          </p:nvPr>
        </p:nvSpPr>
        <p:spPr bwMode="auto">
          <a:xfrm>
            <a:off x="3255963" y="4652963"/>
            <a:ext cx="1160462" cy="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6" name="Line 243"/>
          <p:cNvSpPr>
            <a:spLocks noChangeShapeType="1"/>
          </p:cNvSpPr>
          <p:nvPr>
            <p:custDataLst>
              <p:tags r:id="rId215"/>
            </p:custDataLst>
          </p:nvPr>
        </p:nvSpPr>
        <p:spPr bwMode="auto">
          <a:xfrm>
            <a:off x="4416425" y="4635500"/>
            <a:ext cx="0" cy="646113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2857" name="Group 244"/>
          <p:cNvGrpSpPr>
            <a:grpSpLocks/>
          </p:cNvGrpSpPr>
          <p:nvPr>
            <p:custDataLst>
              <p:tags r:id="rId216"/>
            </p:custDataLst>
          </p:nvPr>
        </p:nvGrpSpPr>
        <p:grpSpPr bwMode="auto">
          <a:xfrm rot="5400000">
            <a:off x="4419600" y="5233988"/>
            <a:ext cx="147638" cy="265112"/>
            <a:chOff x="4891" y="1600"/>
            <a:chExt cx="315" cy="408"/>
          </a:xfrm>
        </p:grpSpPr>
        <p:sp>
          <p:nvSpPr>
            <p:cNvPr id="112891" name="Freeform 245"/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F7913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2" name="Freeform 246"/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F7913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3" name="Line 247"/>
            <p:cNvSpPr>
              <a:spLocks noChangeShapeType="1"/>
            </p:cNvSpPr>
            <p:nvPr>
              <p:custDataLst>
                <p:tags r:id="rId25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F7913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858" name="Freeform 248"/>
          <p:cNvSpPr>
            <a:spLocks/>
          </p:cNvSpPr>
          <p:nvPr>
            <p:custDataLst>
              <p:tags r:id="rId217"/>
            </p:custDataLst>
          </p:nvPr>
        </p:nvSpPr>
        <p:spPr bwMode="auto">
          <a:xfrm>
            <a:off x="4708525" y="5664200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9" name="Freeform 249"/>
          <p:cNvSpPr>
            <a:spLocks/>
          </p:cNvSpPr>
          <p:nvPr>
            <p:custDataLst>
              <p:tags r:id="rId218"/>
            </p:custDataLst>
          </p:nvPr>
        </p:nvSpPr>
        <p:spPr bwMode="auto">
          <a:xfrm>
            <a:off x="5067300" y="5664200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0" name="Freeform 250"/>
          <p:cNvSpPr>
            <a:spLocks/>
          </p:cNvSpPr>
          <p:nvPr>
            <p:custDataLst>
              <p:tags r:id="rId219"/>
            </p:custDataLst>
          </p:nvPr>
        </p:nvSpPr>
        <p:spPr bwMode="auto">
          <a:xfrm>
            <a:off x="5418138" y="5664200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1" name="Freeform 251"/>
          <p:cNvSpPr>
            <a:spLocks/>
          </p:cNvSpPr>
          <p:nvPr>
            <p:custDataLst>
              <p:tags r:id="rId220"/>
            </p:custDataLst>
          </p:nvPr>
        </p:nvSpPr>
        <p:spPr bwMode="auto">
          <a:xfrm>
            <a:off x="5776913" y="5664200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2" name="Line 252"/>
          <p:cNvSpPr>
            <a:spLocks noChangeShapeType="1"/>
          </p:cNvSpPr>
          <p:nvPr>
            <p:custDataLst>
              <p:tags r:id="rId221"/>
            </p:custDataLst>
          </p:nvPr>
        </p:nvSpPr>
        <p:spPr bwMode="auto">
          <a:xfrm>
            <a:off x="4762500" y="5541963"/>
            <a:ext cx="0" cy="106362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3" name="Line 253"/>
          <p:cNvSpPr>
            <a:spLocks noChangeShapeType="1"/>
          </p:cNvSpPr>
          <p:nvPr>
            <p:custDataLst>
              <p:tags r:id="rId222"/>
            </p:custDataLst>
          </p:nvPr>
        </p:nvSpPr>
        <p:spPr bwMode="auto">
          <a:xfrm>
            <a:off x="4494213" y="5432425"/>
            <a:ext cx="7937" cy="122238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4" name="Line 254"/>
          <p:cNvSpPr>
            <a:spLocks noChangeShapeType="1"/>
          </p:cNvSpPr>
          <p:nvPr>
            <p:custDataLst>
              <p:tags r:id="rId223"/>
            </p:custDataLst>
          </p:nvPr>
        </p:nvSpPr>
        <p:spPr bwMode="auto">
          <a:xfrm>
            <a:off x="4511675" y="5551488"/>
            <a:ext cx="239713" cy="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5" name="Text Box 255"/>
          <p:cNvSpPr txBox="1">
            <a:spLocks noChangeArrowheads="1"/>
          </p:cNvSpPr>
          <p:nvPr>
            <p:custDataLst>
              <p:tags r:id="rId224"/>
            </p:custDataLst>
          </p:nvPr>
        </p:nvSpPr>
        <p:spPr bwMode="auto">
          <a:xfrm>
            <a:off x="7729538" y="5422900"/>
            <a:ext cx="11620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8 output bits</a:t>
            </a:r>
          </a:p>
        </p:txBody>
      </p:sp>
      <p:sp>
        <p:nvSpPr>
          <p:cNvPr id="112866" name="Line 256"/>
          <p:cNvSpPr>
            <a:spLocks noChangeShapeType="1"/>
          </p:cNvSpPr>
          <p:nvPr>
            <p:custDataLst>
              <p:tags r:id="rId225"/>
            </p:custDataLst>
          </p:nvPr>
        </p:nvSpPr>
        <p:spPr bwMode="auto">
          <a:xfrm>
            <a:off x="7762875" y="5346700"/>
            <a:ext cx="0" cy="14605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7" name="Line 257"/>
          <p:cNvSpPr>
            <a:spLocks noChangeShapeType="1"/>
          </p:cNvSpPr>
          <p:nvPr>
            <p:custDataLst>
              <p:tags r:id="rId226"/>
            </p:custDataLst>
          </p:nvPr>
        </p:nvSpPr>
        <p:spPr bwMode="auto">
          <a:xfrm>
            <a:off x="4916488" y="5484813"/>
            <a:ext cx="2843212" cy="9525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8" name="Line 258"/>
          <p:cNvSpPr>
            <a:spLocks noChangeShapeType="1"/>
          </p:cNvSpPr>
          <p:nvPr>
            <p:custDataLst>
              <p:tags r:id="rId227"/>
            </p:custDataLst>
          </p:nvPr>
        </p:nvSpPr>
        <p:spPr bwMode="auto">
          <a:xfrm>
            <a:off x="5980113" y="5500688"/>
            <a:ext cx="0" cy="169862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9" name="Line 259"/>
          <p:cNvSpPr>
            <a:spLocks noChangeShapeType="1"/>
          </p:cNvSpPr>
          <p:nvPr>
            <p:custDataLst>
              <p:tags r:id="rId228"/>
            </p:custDataLst>
          </p:nvPr>
        </p:nvSpPr>
        <p:spPr bwMode="auto">
          <a:xfrm>
            <a:off x="5632450" y="5486400"/>
            <a:ext cx="0" cy="169863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0" name="Line 260"/>
          <p:cNvSpPr>
            <a:spLocks noChangeShapeType="1"/>
          </p:cNvSpPr>
          <p:nvPr>
            <p:custDataLst>
              <p:tags r:id="rId229"/>
            </p:custDataLst>
          </p:nvPr>
        </p:nvSpPr>
        <p:spPr bwMode="auto">
          <a:xfrm>
            <a:off x="5268913" y="5495925"/>
            <a:ext cx="0" cy="169863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1" name="Line 261"/>
          <p:cNvSpPr>
            <a:spLocks noChangeShapeType="1"/>
          </p:cNvSpPr>
          <p:nvPr>
            <p:custDataLst>
              <p:tags r:id="rId230"/>
            </p:custDataLst>
          </p:nvPr>
        </p:nvSpPr>
        <p:spPr bwMode="auto">
          <a:xfrm>
            <a:off x="4913313" y="5481638"/>
            <a:ext cx="0" cy="169862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2" name="Line 262"/>
          <p:cNvSpPr>
            <a:spLocks noChangeShapeType="1"/>
          </p:cNvSpPr>
          <p:nvPr>
            <p:custDataLst>
              <p:tags r:id="rId231"/>
            </p:custDataLst>
          </p:nvPr>
        </p:nvSpPr>
        <p:spPr bwMode="auto">
          <a:xfrm>
            <a:off x="1881188" y="3648075"/>
            <a:ext cx="0" cy="336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3" name="Line 263"/>
          <p:cNvSpPr>
            <a:spLocks noChangeShapeType="1"/>
          </p:cNvSpPr>
          <p:nvPr>
            <p:custDataLst>
              <p:tags r:id="rId232"/>
            </p:custDataLst>
          </p:nvPr>
        </p:nvSpPr>
        <p:spPr bwMode="auto">
          <a:xfrm>
            <a:off x="204788" y="3978275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4" name="Line 264"/>
          <p:cNvSpPr>
            <a:spLocks noChangeShapeType="1"/>
          </p:cNvSpPr>
          <p:nvPr>
            <p:custDataLst>
              <p:tags r:id="rId233"/>
            </p:custDataLst>
          </p:nvPr>
        </p:nvSpPr>
        <p:spPr bwMode="auto">
          <a:xfrm>
            <a:off x="207963" y="2617788"/>
            <a:ext cx="0" cy="1352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5" name="Line 265"/>
          <p:cNvSpPr>
            <a:spLocks noChangeShapeType="1"/>
          </p:cNvSpPr>
          <p:nvPr>
            <p:custDataLst>
              <p:tags r:id="rId234"/>
            </p:custDataLst>
          </p:nvPr>
        </p:nvSpPr>
        <p:spPr bwMode="auto">
          <a:xfrm>
            <a:off x="222250" y="2622550"/>
            <a:ext cx="13985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6" name="Line 266"/>
          <p:cNvSpPr>
            <a:spLocks noChangeShapeType="1"/>
          </p:cNvSpPr>
          <p:nvPr>
            <p:custDataLst>
              <p:tags r:id="rId235"/>
            </p:custDataLst>
          </p:nvPr>
        </p:nvSpPr>
        <p:spPr bwMode="auto">
          <a:xfrm>
            <a:off x="1616075" y="411163"/>
            <a:ext cx="0" cy="2201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7" name="Text Box 267"/>
          <p:cNvSpPr txBox="1">
            <a:spLocks noChangeArrowheads="1"/>
          </p:cNvSpPr>
          <p:nvPr>
            <p:custDataLst>
              <p:tags r:id="rId236"/>
            </p:custDataLst>
          </p:nvPr>
        </p:nvSpPr>
        <p:spPr bwMode="auto">
          <a:xfrm>
            <a:off x="228600" y="1179513"/>
            <a:ext cx="733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flip-flop</a:t>
            </a:r>
          </a:p>
        </p:txBody>
      </p:sp>
      <p:sp>
        <p:nvSpPr>
          <p:cNvPr id="112878" name="Line 268"/>
          <p:cNvSpPr>
            <a:spLocks noChangeShapeType="1"/>
          </p:cNvSpPr>
          <p:nvPr>
            <p:custDataLst>
              <p:tags r:id="rId237"/>
            </p:custDataLst>
          </p:nvPr>
        </p:nvSpPr>
        <p:spPr bwMode="auto">
          <a:xfrm>
            <a:off x="1620838" y="409575"/>
            <a:ext cx="180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9" name="Line 269"/>
          <p:cNvSpPr>
            <a:spLocks noChangeShapeType="1"/>
          </p:cNvSpPr>
          <p:nvPr>
            <p:custDataLst>
              <p:tags r:id="rId238"/>
            </p:custDataLst>
          </p:nvPr>
        </p:nvSpPr>
        <p:spPr bwMode="auto">
          <a:xfrm>
            <a:off x="3422650" y="406400"/>
            <a:ext cx="6350" cy="1857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80" name="Freeform 270"/>
          <p:cNvSpPr>
            <a:spLocks/>
          </p:cNvSpPr>
          <p:nvPr>
            <p:custDataLst>
              <p:tags r:id="rId239"/>
            </p:custDataLst>
          </p:nvPr>
        </p:nvSpPr>
        <p:spPr bwMode="auto">
          <a:xfrm>
            <a:off x="3382963" y="60801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81" name="Text Box 271"/>
          <p:cNvSpPr txBox="1">
            <a:spLocks noChangeArrowheads="1"/>
          </p:cNvSpPr>
          <p:nvPr>
            <p:custDataLst>
              <p:tags r:id="rId240"/>
            </p:custDataLst>
          </p:nvPr>
        </p:nvSpPr>
        <p:spPr bwMode="auto">
          <a:xfrm>
            <a:off x="1263650" y="125413"/>
            <a:ext cx="25622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strobe for next instruction</a:t>
            </a:r>
          </a:p>
        </p:txBody>
      </p:sp>
      <p:sp>
        <p:nvSpPr>
          <p:cNvPr id="112882" name="Text Box 272"/>
          <p:cNvSpPr txBox="1">
            <a:spLocks noChangeArrowheads="1"/>
          </p:cNvSpPr>
          <p:nvPr>
            <p:custDataLst>
              <p:tags r:id="rId241"/>
            </p:custDataLst>
          </p:nvPr>
        </p:nvSpPr>
        <p:spPr bwMode="auto">
          <a:xfrm>
            <a:off x="2590800" y="6400800"/>
            <a:ext cx="2578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009900"/>
                </a:solidFill>
                <a:latin typeface="Comic Sans MS" pitchFamily="66" charset="0"/>
              </a:rPr>
              <a:t>Instruction Decoding Guide</a:t>
            </a:r>
          </a:p>
        </p:txBody>
      </p:sp>
      <p:sp>
        <p:nvSpPr>
          <p:cNvPr id="112883" name="Rectangle 273"/>
          <p:cNvSpPr>
            <a:spLocks noChangeArrowheads="1"/>
          </p:cNvSpPr>
          <p:nvPr>
            <p:custDataLst>
              <p:tags r:id="rId242"/>
            </p:custDataLst>
          </p:nvPr>
        </p:nvSpPr>
        <p:spPr bwMode="auto">
          <a:xfrm>
            <a:off x="1476375" y="5711825"/>
            <a:ext cx="1063625" cy="214313"/>
          </a:xfrm>
          <a:prstGeom prst="rect">
            <a:avLst/>
          </a:prstGeom>
          <a:noFill/>
          <a:ln w="9525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84" name="Text Box 274"/>
          <p:cNvSpPr txBox="1">
            <a:spLocks noChangeArrowheads="1"/>
          </p:cNvSpPr>
          <p:nvPr>
            <p:custDataLst>
              <p:tags r:id="rId243"/>
            </p:custDataLst>
          </p:nvPr>
        </p:nvSpPr>
        <p:spPr bwMode="auto">
          <a:xfrm>
            <a:off x="5203825" y="6364288"/>
            <a:ext cx="388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/>
              <a:t>a Von Neumann machine</a:t>
            </a:r>
          </a:p>
        </p:txBody>
      </p:sp>
      <p:sp>
        <p:nvSpPr>
          <p:cNvPr id="112885" name="Text Box 275"/>
          <p:cNvSpPr txBox="1">
            <a:spLocks noChangeArrowheads="1"/>
          </p:cNvSpPr>
          <p:nvPr>
            <p:custDataLst>
              <p:tags r:id="rId244"/>
            </p:custDataLst>
          </p:nvPr>
        </p:nvSpPr>
        <p:spPr bwMode="auto">
          <a:xfrm>
            <a:off x="1258888" y="3003550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980236"/>
                </a:solidFill>
                <a:latin typeface="Comic Sans MS" pitchFamily="66" charset="0"/>
              </a:rPr>
              <a:t>1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12886" name="Text Box 276"/>
          <p:cNvSpPr txBox="1">
            <a:spLocks noChangeArrowheads="1"/>
          </p:cNvSpPr>
          <p:nvPr>
            <p:custDataLst>
              <p:tags r:id="rId245"/>
            </p:custDataLst>
          </p:nvPr>
        </p:nvSpPr>
        <p:spPr bwMode="auto">
          <a:xfrm>
            <a:off x="1157288" y="3092450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112887" name="Text Box 277"/>
          <p:cNvSpPr txBox="1">
            <a:spLocks noChangeArrowheads="1"/>
          </p:cNvSpPr>
          <p:nvPr>
            <p:custDataLst>
              <p:tags r:id="rId246"/>
            </p:custDataLst>
          </p:nvPr>
        </p:nvSpPr>
        <p:spPr bwMode="auto">
          <a:xfrm>
            <a:off x="1258888" y="3216275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9900"/>
                </a:solidFill>
                <a:latin typeface="Comic Sans MS" pitchFamily="66" charset="0"/>
              </a:rPr>
              <a:t>3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12888" name="Text Box 278"/>
          <p:cNvSpPr txBox="1">
            <a:spLocks noChangeArrowheads="1"/>
          </p:cNvSpPr>
          <p:nvPr>
            <p:custDataLst>
              <p:tags r:id="rId247"/>
            </p:custDataLst>
          </p:nvPr>
        </p:nvSpPr>
        <p:spPr bwMode="auto">
          <a:xfrm>
            <a:off x="1163638" y="3352800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4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12889" name="Text Box 279"/>
          <p:cNvSpPr txBox="1">
            <a:spLocks noChangeArrowheads="1"/>
          </p:cNvSpPr>
          <p:nvPr>
            <p:custDataLst>
              <p:tags r:id="rId248"/>
            </p:custDataLst>
          </p:nvPr>
        </p:nvSpPr>
        <p:spPr bwMode="auto">
          <a:xfrm>
            <a:off x="1263650" y="3465513"/>
            <a:ext cx="457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5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12890" name="Text Box 280"/>
          <p:cNvSpPr txBox="1">
            <a:spLocks noChangeArrowheads="1"/>
          </p:cNvSpPr>
          <p:nvPr>
            <p:custDataLst>
              <p:tags r:id="rId249"/>
            </p:custDataLst>
          </p:nvPr>
        </p:nvSpPr>
        <p:spPr bwMode="auto">
          <a:xfrm>
            <a:off x="1730375" y="6007100"/>
            <a:ext cx="6778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8F01B8"/>
                </a:solidFill>
                <a:latin typeface="Comic Sans MS" pitchFamily="66" charset="0"/>
              </a:rPr>
              <a:t>Reg3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6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36563" y="989013"/>
            <a:ext cx="8218487" cy="180975"/>
            <a:chOff x="295" y="1311"/>
            <a:chExt cx="5177" cy="114"/>
          </a:xfrm>
        </p:grpSpPr>
        <p:sp>
          <p:nvSpPr>
            <p:cNvPr id="113693" name="Rectangle 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94" name="Rectangle 4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3667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7863" y="231775"/>
            <a:ext cx="7781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/>
              <a:t>Random Access Memory</a:t>
            </a:r>
          </a:p>
        </p:txBody>
      </p:sp>
      <p:sp>
        <p:nvSpPr>
          <p:cNvPr id="11366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2954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We can use data latches to create a 12 nG bit RAM !</a:t>
            </a:r>
          </a:p>
        </p:txBody>
      </p:sp>
      <p:sp>
        <p:nvSpPr>
          <p:cNvPr id="113669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34088" y="3429000"/>
            <a:ext cx="18780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113670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057400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Inputs</a:t>
            </a:r>
          </a:p>
        </p:txBody>
      </p:sp>
      <p:sp>
        <p:nvSpPr>
          <p:cNvPr id="113671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03313" y="2722563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113672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124200" y="2819400"/>
            <a:ext cx="2819400" cy="2438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673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838575" y="3471863"/>
            <a:ext cx="1449388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/>
              <a:t>Simplified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/>
              <a:t>Prototype for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/>
              <a:t>Accessing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/>
              <a:t>Memory</a:t>
            </a:r>
          </a:p>
        </p:txBody>
      </p:sp>
      <p:sp>
        <p:nvSpPr>
          <p:cNvPr id="113674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19800" y="2057400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Outputs</a:t>
            </a:r>
          </a:p>
        </p:txBody>
      </p:sp>
      <p:sp>
        <p:nvSpPr>
          <p:cNvPr id="113675" name="Line 1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286000" y="30480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6" name="Line 1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2286000" y="32004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7" name="Line 1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2286000" y="33528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8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286000" y="3962400"/>
            <a:ext cx="838200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9" name="Line 1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2286000" y="4114800"/>
            <a:ext cx="838200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0" name="Line 18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2286000" y="47244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1" name="Line 19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2286000" y="48768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2" name="Line 20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946775" y="30384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3" name="Line 21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5946775" y="31908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4" name="Line 22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5946775" y="33432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5" name="Text Box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143000" y="36576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113686" name="Text Box 2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143000" y="4071938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113687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95375" y="485775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2 data address bits</a:t>
            </a:r>
          </a:p>
        </p:txBody>
      </p:sp>
      <p:sp>
        <p:nvSpPr>
          <p:cNvPr id="113688" name="Text Box 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938213" y="5654675"/>
            <a:ext cx="2522537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00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01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10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11</a:t>
            </a:r>
          </a:p>
        </p:txBody>
      </p:sp>
      <p:sp>
        <p:nvSpPr>
          <p:cNvPr id="113689" name="AutoShape 2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905000" y="5253038"/>
            <a:ext cx="317500" cy="295275"/>
          </a:xfrm>
          <a:prstGeom prst="downArrow">
            <a:avLst>
              <a:gd name="adj1" fmla="val 40000"/>
              <a:gd name="adj2" fmla="val 35486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690" name="Text Box 2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476625" y="5318125"/>
            <a:ext cx="2139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/>
              <a:t>12 bits of RAM</a:t>
            </a:r>
          </a:p>
        </p:txBody>
      </p:sp>
      <p:pic>
        <p:nvPicPr>
          <p:cNvPr id="113691" name="Picture 29" descr="Picture 3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282700"/>
            <a:ext cx="941388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92" name="Text Box 30"/>
          <p:cNvSpPr txBox="1">
            <a:spLocks noChangeArrowheads="1"/>
          </p:cNvSpPr>
          <p:nvPr/>
        </p:nvSpPr>
        <p:spPr bwMode="auto">
          <a:xfrm>
            <a:off x="7396163" y="647700"/>
            <a:ext cx="121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1002CE"/>
                </a:solidFill>
                <a:latin typeface="Comic Sans MS" pitchFamily="66" charset="0"/>
              </a:rPr>
              <a:t>"on-chip"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auto">
          <a:xfrm>
            <a:off x="195943" y="207169"/>
            <a:ext cx="8763000" cy="3124200"/>
          </a:xfrm>
          <a:prstGeom prst="roundRect">
            <a:avLst/>
          </a:prstGeom>
          <a:solidFill>
            <a:srgbClr val="FFCC9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15362" name="Picture 31" descr="gat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4"/>
          <a:stretch>
            <a:fillRect/>
          </a:stretch>
        </p:blipFill>
        <p:spPr bwMode="auto">
          <a:xfrm>
            <a:off x="381000" y="457200"/>
            <a:ext cx="2362200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00400" y="1371600"/>
            <a:ext cx="5097463" cy="6715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What's </a:t>
            </a:r>
            <a:r>
              <a:rPr lang="en-US" altLang="en-US" sz="3800" b="1" i="1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inside</a:t>
            </a:r>
            <a:r>
              <a:rPr lang="en-US" altLang="en-US" sz="3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</a:t>
            </a:r>
            <a:r>
              <a:rPr lang="en-US" altLang="en-US" sz="3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gates?</a:t>
            </a:r>
            <a:endParaRPr lang="en-US" altLang="en-US" sz="3800" i="1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15364" name="Picture 6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91000"/>
            <a:ext cx="2844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4495800"/>
            <a:ext cx="46482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800" dirty="0" smtClean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</a:rPr>
              <a:t>What's the </a:t>
            </a:r>
            <a:r>
              <a:rPr lang="en-US" altLang="en-US" sz="3800" i="1" u="sng" dirty="0" smtClean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</a:rPr>
              <a:t>other half</a:t>
            </a:r>
            <a:r>
              <a:rPr lang="en-US" altLang="en-US" sz="3800" u="sng" dirty="0" smtClean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dirty="0" smtClean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</a:rPr>
              <a:t>of computation?</a:t>
            </a:r>
            <a:endParaRPr lang="en-US" altLang="en-US" sz="3800" i="1" dirty="0" smtClean="0">
              <a:solidFill>
                <a:schemeClr val="bg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7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90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36563" y="989013"/>
            <a:ext cx="8218487" cy="180975"/>
            <a:chOff x="295" y="1311"/>
            <a:chExt cx="5177" cy="114"/>
          </a:xfrm>
        </p:grpSpPr>
        <p:sp>
          <p:nvSpPr>
            <p:cNvPr id="114718" name="Rectangle 3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19" name="Rectangle 4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691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7863" y="231775"/>
            <a:ext cx="7781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/>
              <a:t>Random Access Memory</a:t>
            </a:r>
          </a:p>
        </p:txBody>
      </p:sp>
      <p:sp>
        <p:nvSpPr>
          <p:cNvPr id="114692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2954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We can use data latches to create a 12 nG bit RAM !</a:t>
            </a:r>
          </a:p>
        </p:txBody>
      </p:sp>
      <p:sp>
        <p:nvSpPr>
          <p:cNvPr id="114693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34088" y="3429000"/>
            <a:ext cx="18780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114694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057400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Inputs</a:t>
            </a:r>
          </a:p>
        </p:txBody>
      </p:sp>
      <p:sp>
        <p:nvSpPr>
          <p:cNvPr id="114695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03313" y="2722563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114696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124200" y="2819400"/>
            <a:ext cx="2819400" cy="2438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697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838575" y="3471863"/>
            <a:ext cx="1449388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>
                <a:solidFill>
                  <a:srgbClr val="FF071B"/>
                </a:solidFill>
              </a:rPr>
              <a:t>S</a:t>
            </a:r>
            <a:r>
              <a:rPr lang="en-US" sz="1800"/>
              <a:t>implified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>
                <a:solidFill>
                  <a:srgbClr val="FF071B"/>
                </a:solidFill>
              </a:rPr>
              <a:t>P</a:t>
            </a:r>
            <a:r>
              <a:rPr lang="en-US" sz="1800"/>
              <a:t>rototype for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>
                <a:solidFill>
                  <a:srgbClr val="FF071B"/>
                </a:solidFill>
              </a:rPr>
              <a:t>A</a:t>
            </a:r>
            <a:r>
              <a:rPr lang="en-US" sz="1800"/>
              <a:t>ccessing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>
                <a:solidFill>
                  <a:srgbClr val="FF071B"/>
                </a:solidFill>
              </a:rPr>
              <a:t>M</a:t>
            </a:r>
            <a:r>
              <a:rPr lang="en-US" sz="1800"/>
              <a:t>emory</a:t>
            </a:r>
          </a:p>
        </p:txBody>
      </p:sp>
      <p:sp>
        <p:nvSpPr>
          <p:cNvPr id="114698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19800" y="2057400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Outputs</a:t>
            </a:r>
          </a:p>
        </p:txBody>
      </p:sp>
      <p:sp>
        <p:nvSpPr>
          <p:cNvPr id="114699" name="Line 1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286000" y="30480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0" name="Line 1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2286000" y="32004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1" name="Line 1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2286000" y="33528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2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286000" y="3962400"/>
            <a:ext cx="838200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3" name="Line 1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2286000" y="4114800"/>
            <a:ext cx="838200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4" name="Line 18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2286000" y="47244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5" name="Line 19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2286000" y="48768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6" name="Line 20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946775" y="30384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7" name="Line 21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5946775" y="31908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8" name="Line 22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5946775" y="33432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9" name="Text Box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143000" y="36576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114710" name="Text Box 2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143000" y="4071938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114711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95375" y="485775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2 data address bits</a:t>
            </a:r>
          </a:p>
        </p:txBody>
      </p:sp>
      <p:sp>
        <p:nvSpPr>
          <p:cNvPr id="114712" name="Text Box 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938213" y="5654675"/>
            <a:ext cx="2522537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00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01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10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11</a:t>
            </a:r>
          </a:p>
        </p:txBody>
      </p:sp>
      <p:sp>
        <p:nvSpPr>
          <p:cNvPr id="114713" name="AutoShape 2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905000" y="5253038"/>
            <a:ext cx="317500" cy="295275"/>
          </a:xfrm>
          <a:prstGeom prst="downArrow">
            <a:avLst>
              <a:gd name="adj1" fmla="val 40000"/>
              <a:gd name="adj2" fmla="val 35486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714" name="Rectangle 28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810000" y="3317875"/>
            <a:ext cx="349250" cy="1349375"/>
          </a:xfrm>
          <a:prstGeom prst="rect">
            <a:avLst/>
          </a:prstGeom>
          <a:noFill/>
          <a:ln w="38100">
            <a:solidFill>
              <a:srgbClr val="EB102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4715" name="Text Box 2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476625" y="5318125"/>
            <a:ext cx="2139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/>
              <a:t>12 bits of RAM</a:t>
            </a:r>
          </a:p>
        </p:txBody>
      </p:sp>
      <p:pic>
        <p:nvPicPr>
          <p:cNvPr id="114716" name="Picture 30" descr="Picture 3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282700"/>
            <a:ext cx="941388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717" name="Text Box 31"/>
          <p:cNvSpPr txBox="1">
            <a:spLocks noChangeArrowheads="1"/>
          </p:cNvSpPr>
          <p:nvPr/>
        </p:nvSpPr>
        <p:spPr bwMode="auto">
          <a:xfrm>
            <a:off x="7396163" y="647700"/>
            <a:ext cx="121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1002CE"/>
                </a:solidFill>
                <a:latin typeface="Comic Sans MS" pitchFamily="66" charset="0"/>
              </a:rPr>
              <a:t>"on-chip"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115927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115944" name="Rectangle 4"/>
              <p:cNvSpPr>
                <a:spLocks noChangeArrowheads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45" name="Freeform 5"/>
              <p:cNvSpPr>
                <a:spLocks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46" name="Rectangle 6"/>
              <p:cNvSpPr>
                <a:spLocks noChangeArrowheads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5947" name="Line 7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48" name="Line 8"/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49" name="Rectangle 9"/>
              <p:cNvSpPr>
                <a:spLocks noChangeArrowheads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5950" name="Rectangle 10"/>
              <p:cNvSpPr>
                <a:spLocks noChangeArrowheads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15928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115937" name="Rectangle 12"/>
              <p:cNvSpPr>
                <a:spLocks noChangeArrowheads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38" name="Freeform 13"/>
              <p:cNvSpPr>
                <a:spLocks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39" name="Rectangle 14"/>
              <p:cNvSpPr>
                <a:spLocks noChangeArrowheads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5940" name="Line 15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41" name="Line 16"/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42" name="Rectangle 17"/>
              <p:cNvSpPr>
                <a:spLocks noChangeArrowheads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5943" name="Rectangle 18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15929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115930" name="Rectangle 20"/>
              <p:cNvSpPr>
                <a:spLocks noChangeArrowheads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31" name="Freeform 21"/>
              <p:cNvSpPr>
                <a:spLocks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32" name="Rectangle 22"/>
              <p:cNvSpPr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5933" name="Line 23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34" name="Line 24"/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35" name="Rectangle 25"/>
              <p:cNvSpPr>
                <a:spLocks noChangeArrowheads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5936" name="Rectangle 26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115715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149350" y="3733800"/>
            <a:ext cx="6397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6" name="Line 2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7" name="Line 2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18" name="Group 3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115903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115920" name="Rectangle 32"/>
              <p:cNvSpPr>
                <a:spLocks noChangeArrowheads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21" name="Freeform 33"/>
              <p:cNvSpPr>
                <a:spLocks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22" name="Rectangle 34"/>
              <p:cNvSpPr>
                <a:spLocks noChangeArrowheads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5923" name="Line 35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24" name="Line 36"/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25" name="Rectangle 37"/>
              <p:cNvSpPr>
                <a:spLocks noChangeArrowheads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5926" name="Rectangle 38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15904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115913" name="Rectangle 40"/>
              <p:cNvSpPr>
                <a:spLocks noChangeArrowheads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14" name="Freeform 41"/>
              <p:cNvSpPr>
                <a:spLocks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15" name="Rectangle 42"/>
              <p:cNvSpPr>
                <a:spLocks noChangeArrowheads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5916" name="Line 43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17" name="Line 44"/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18" name="Rectangle 45"/>
              <p:cNvSpPr>
                <a:spLocks noChangeArrowheads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5919" name="Rectangle 46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15905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115906" name="Rectangle 48"/>
              <p:cNvSpPr>
                <a:spLocks noChangeArrowheads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07" name="Freeform 49"/>
              <p:cNvSpPr>
                <a:spLocks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08" name="Rectangle 50"/>
              <p:cNvSpPr>
                <a:spLocks noChangeArrowheads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5909" name="Line 51"/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10" name="Line 52"/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11" name="Rectangle 53"/>
              <p:cNvSpPr>
                <a:spLocks noChangeArrowheads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5912" name="Rectangle 54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115719" name="Line 5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20" name="Group 5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115900" name="Freeform 57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01" name="Freeform 58"/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902" name="Line 59"/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5721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115897" name="Freeform 61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98" name="Freeform 62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99" name="Line 63"/>
            <p:cNvSpPr>
              <a:spLocks noChangeShapeType="1"/>
            </p:cNvSpPr>
            <p:nvPr>
              <p:custDataLst>
                <p:tags r:id="rId17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2" name="Line 6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3" name="Line 6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4" name="Line 6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5" name="Line 6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6" name="Line 6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7" name="Line 69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8" name="Line 7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9" name="Line 7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0" name="Line 7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1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2" name="Line 7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3" name="Line 7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4" name="Line 7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5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6" name="Line 7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7" name="Line 79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8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9" name="Line 8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0" name="Line 8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1" name="Line 8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2" name="Line 8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3" name="Line 8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4" name="Line 86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5" name="Line 8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6" name="Line 8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7" name="Line 8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8" name="Line 9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9" name="Line 9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0" name="Line 9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1" name="Line 93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2" name="Line 94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3" name="Text Box 9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216775" y="122238"/>
            <a:ext cx="176530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Arial" pitchFamily="34" charset="0"/>
              </a:rPr>
              <a:t>STORE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>
                <a:solidFill>
                  <a:srgbClr val="EB102C"/>
                </a:solidFill>
                <a:latin typeface="Arial" pitchFamily="34" charset="0"/>
              </a:rPr>
              <a:t>5 into memory location #1</a:t>
            </a:r>
            <a:endParaRPr lang="en-US" sz="1800">
              <a:latin typeface="Arial" pitchFamily="34" charset="0"/>
            </a:endParaRPr>
          </a:p>
        </p:txBody>
      </p:sp>
      <p:sp>
        <p:nvSpPr>
          <p:cNvPr id="115754" name="Text Box 9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115755" name="Text Box 97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115756" name="Text Box 98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115757" name="Text Box 99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44475" y="2947988"/>
            <a:ext cx="14446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IN: 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115758" name="Rectangle 100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1793875" y="2127250"/>
            <a:ext cx="722313" cy="2778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5759" name="Text Box 101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115760" name="Text Box 102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115761" name="Text Box 103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50900" y="2093913"/>
            <a:ext cx="100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Address Decoder</a:t>
            </a:r>
          </a:p>
        </p:txBody>
      </p:sp>
      <p:sp>
        <p:nvSpPr>
          <p:cNvPr id="115762" name="Text Box 104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115763" name="Line 105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4" name="Line 106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5" name="Line 107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6" name="Line 108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7" name="Line 109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8" name="Line 110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9" name="Line 111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0" name="Line 112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1" name="Line 113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2" name="Line 114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3" name="Line 115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4" name="Line 116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5" name="Line 117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6" name="Line 118"/>
          <p:cNvSpPr>
            <a:spLocks noChangeShapeType="1"/>
          </p:cNvSpPr>
          <p:nvPr>
            <p:custDataLst>
              <p:tags r:id="rId63"/>
            </p:custDataLst>
          </p:nvPr>
        </p:nvSpPr>
        <p:spPr bwMode="auto">
          <a:xfrm>
            <a:off x="3244850" y="4852988"/>
            <a:ext cx="0" cy="10112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77" name="Group 119"/>
          <p:cNvGrpSpPr>
            <a:grpSpLocks/>
          </p:cNvGrpSpPr>
          <p:nvPr>
            <p:custDataLst>
              <p:tags r:id="rId64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115894" name="Freeform 120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95" name="Freeform 121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96" name="Line 122"/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78" name="Line 123"/>
          <p:cNvSpPr>
            <a:spLocks noChangeShapeType="1"/>
          </p:cNvSpPr>
          <p:nvPr>
            <p:custDataLst>
              <p:tags r:id="rId65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79" name="Group 124"/>
          <p:cNvGrpSpPr>
            <a:grpSpLocks/>
          </p:cNvGrpSpPr>
          <p:nvPr>
            <p:custDataLst>
              <p:tags r:id="rId66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115891" name="Freeform 125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92" name="Freeform 126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93" name="Line 127"/>
            <p:cNvSpPr>
              <a:spLocks noChangeShapeType="1"/>
            </p:cNvSpPr>
            <p:nvPr>
              <p:custDataLst>
                <p:tags r:id="rId16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80" name="Line 128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1" name="Line 129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2" name="Line 130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3249613" y="4027488"/>
            <a:ext cx="18256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3" name="Line 131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3251200" y="4957763"/>
            <a:ext cx="182563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4" name="Line 132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3243263" y="4016375"/>
            <a:ext cx="0" cy="74136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85" name="Line 133"/>
          <p:cNvSpPr>
            <a:spLocks noChangeShapeType="1"/>
          </p:cNvSpPr>
          <p:nvPr>
            <p:custDataLst>
              <p:tags r:id="rId72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86" name="Group 134"/>
          <p:cNvGrpSpPr>
            <a:grpSpLocks/>
          </p:cNvGrpSpPr>
          <p:nvPr>
            <p:custDataLst>
              <p:tags r:id="rId73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115888" name="Freeform 135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9" name="Freeform 136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90" name="Line 137"/>
            <p:cNvSpPr>
              <a:spLocks noChangeShapeType="1"/>
            </p:cNvSpPr>
            <p:nvPr>
              <p:custDataLst>
                <p:tags r:id="rId16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5787" name="Group 138"/>
          <p:cNvGrpSpPr>
            <a:grpSpLocks/>
          </p:cNvGrpSpPr>
          <p:nvPr>
            <p:custDataLst>
              <p:tags r:id="rId74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115885" name="Freeform 139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6" name="Freeform 140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7" name="Line 141"/>
            <p:cNvSpPr>
              <a:spLocks noChangeShapeType="1"/>
            </p:cNvSpPr>
            <p:nvPr>
              <p:custDataLst>
                <p:tags r:id="rId15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5788" name="Group 142"/>
          <p:cNvGrpSpPr>
            <a:grpSpLocks/>
          </p:cNvGrpSpPr>
          <p:nvPr>
            <p:custDataLst>
              <p:tags r:id="rId75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115882" name="Freeform 143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3" name="Freeform 144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4" name="Line 145"/>
            <p:cNvSpPr>
              <a:spLocks noChangeShapeType="1"/>
            </p:cNvSpPr>
            <p:nvPr>
              <p:custDataLst>
                <p:tags r:id="rId15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5789" name="Group 146"/>
          <p:cNvGrpSpPr>
            <a:grpSpLocks/>
          </p:cNvGrpSpPr>
          <p:nvPr>
            <p:custDataLst>
              <p:tags r:id="rId76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115879" name="Freeform 147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0" name="Freeform 148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81" name="Line 149"/>
            <p:cNvSpPr>
              <a:spLocks noChangeShapeType="1"/>
            </p:cNvSpPr>
            <p:nvPr>
              <p:custDataLst>
                <p:tags r:id="rId15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5790" name="Group 150"/>
          <p:cNvGrpSpPr>
            <a:grpSpLocks/>
          </p:cNvGrpSpPr>
          <p:nvPr>
            <p:custDataLst>
              <p:tags r:id="rId77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115876" name="Freeform 151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77" name="Freeform 152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78" name="Line 153"/>
            <p:cNvSpPr>
              <a:spLocks noChangeShapeType="1"/>
            </p:cNvSpPr>
            <p:nvPr>
              <p:custDataLst>
                <p:tags r:id="rId15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5791" name="Group 154"/>
          <p:cNvGrpSpPr>
            <a:grpSpLocks/>
          </p:cNvGrpSpPr>
          <p:nvPr>
            <p:custDataLst>
              <p:tags r:id="rId78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115873" name="Freeform 155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74" name="Freeform 156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875" name="Line 157"/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92" name="Line 158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3" name="Line 159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4" name="Line 160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5" name="Line 161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6" name="Line 162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7" name="Line 163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8" name="Line 164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99" name="Line 165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0" name="Line 166"/>
          <p:cNvSpPr>
            <a:spLocks noChangeShapeType="1"/>
          </p:cNvSpPr>
          <p:nvPr>
            <p:custDataLst>
              <p:tags r:id="rId87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1" name="Line 167"/>
          <p:cNvSpPr>
            <a:spLocks noChangeShapeType="1"/>
          </p:cNvSpPr>
          <p:nvPr>
            <p:custDataLst>
              <p:tags r:id="rId88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2" name="Line 168"/>
          <p:cNvSpPr>
            <a:spLocks noChangeShapeType="1"/>
          </p:cNvSpPr>
          <p:nvPr>
            <p:custDataLst>
              <p:tags r:id="rId89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3" name="Line 169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4" name="Line 170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805" name="Group 171"/>
          <p:cNvGrpSpPr>
            <a:grpSpLocks/>
          </p:cNvGrpSpPr>
          <p:nvPr>
            <p:custDataLst>
              <p:tags r:id="rId92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115867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15871" name="Freeform 173"/>
              <p:cNvSpPr>
                <a:spLocks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72" name="Freeform 174"/>
              <p:cNvSpPr>
                <a:spLocks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868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15869" name="Freeform 176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70" name="Freeform 177"/>
              <p:cNvSpPr>
                <a:spLocks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806" name="Group 178"/>
          <p:cNvGrpSpPr>
            <a:grpSpLocks/>
          </p:cNvGrpSpPr>
          <p:nvPr>
            <p:custDataLst>
              <p:tags r:id="rId93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115861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15865" name="Freeform 180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66" name="Freeform 181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862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15863" name="Freeform 183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64" name="Freeform 184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807" name="Group 185"/>
          <p:cNvGrpSpPr>
            <a:grpSpLocks/>
          </p:cNvGrpSpPr>
          <p:nvPr>
            <p:custDataLst>
              <p:tags r:id="rId94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115855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15859" name="Freeform 187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60" name="Freeform 188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856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15857" name="Freeform 190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58" name="Freeform 191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5808" name="Line 192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09" name="Line 193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0" name="Line 194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1" name="Line 195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2" name="Line 196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3" name="Line 197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4" name="Line 198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5" name="Line 199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6" name="Line 200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7" name="Line 201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8" name="Line 202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19" name="Text Box 203"/>
          <p:cNvSpPr txBox="1">
            <a:spLocks noChangeArrowheads="1"/>
          </p:cNvSpPr>
          <p:nvPr>
            <p:custDataLst>
              <p:tags r:id="rId106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115820" name="Line 204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21" name="Line 205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22" name="Line 206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23" name="Line 207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24" name="Line 208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25" name="Line 209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26" name="Line 210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27" name="Line 211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28" name="Line 212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29" name="Line 213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0" name="Line 214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1" name="Line 215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2" name="Line 216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3" name="Line 217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4" name="Line 218"/>
          <p:cNvSpPr>
            <a:spLocks noChangeShapeType="1"/>
          </p:cNvSpPr>
          <p:nvPr>
            <p:custDataLst>
              <p:tags r:id="rId121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5" name="Text Box 219"/>
          <p:cNvSpPr txBox="1">
            <a:spLocks noChangeArrowheads="1"/>
          </p:cNvSpPr>
          <p:nvPr>
            <p:custDataLst>
              <p:tags r:id="rId122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115836" name="Text Box 220"/>
          <p:cNvSpPr txBox="1">
            <a:spLocks noChangeArrowheads="1"/>
          </p:cNvSpPr>
          <p:nvPr>
            <p:custDataLst>
              <p:tags r:id="rId123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115837" name="Line 221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8" name="Line 222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39" name="Line 223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40" name="Line 224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41" name="Line 225"/>
          <p:cNvSpPr>
            <a:spLocks noChangeShapeType="1"/>
          </p:cNvSpPr>
          <p:nvPr>
            <p:custDataLst>
              <p:tags r:id="rId128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42" name="Line 226"/>
          <p:cNvSpPr>
            <a:spLocks noChangeShapeType="1"/>
          </p:cNvSpPr>
          <p:nvPr>
            <p:custDataLst>
              <p:tags r:id="rId129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843" name="Text Box 227"/>
          <p:cNvSpPr txBox="1">
            <a:spLocks noChangeArrowheads="1"/>
          </p:cNvSpPr>
          <p:nvPr>
            <p:custDataLst>
              <p:tags r:id="rId130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15844" name="Text Box 228"/>
          <p:cNvSpPr txBox="1">
            <a:spLocks noChangeArrowheads="1"/>
          </p:cNvSpPr>
          <p:nvPr>
            <p:custDataLst>
              <p:tags r:id="rId131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15845" name="Text Box 229"/>
          <p:cNvSpPr txBox="1">
            <a:spLocks noChangeArrowheads="1"/>
          </p:cNvSpPr>
          <p:nvPr>
            <p:custDataLst>
              <p:tags r:id="rId132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15846" name="Text Box 230"/>
          <p:cNvSpPr txBox="1">
            <a:spLocks noChangeArrowheads="1"/>
          </p:cNvSpPr>
          <p:nvPr/>
        </p:nvSpPr>
        <p:spPr bwMode="auto">
          <a:xfrm>
            <a:off x="96838" y="48895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Make data input bits </a:t>
            </a:r>
            <a:r>
              <a:rPr lang="en-US" sz="1000" b="1">
                <a:latin typeface="Courier New" pitchFamily="49" charset="0"/>
              </a:rPr>
              <a:t>101</a:t>
            </a:r>
          </a:p>
        </p:txBody>
      </p:sp>
      <p:sp>
        <p:nvSpPr>
          <p:cNvPr id="115847" name="Text Box 231"/>
          <p:cNvSpPr txBox="1">
            <a:spLocks noChangeArrowheads="1"/>
          </p:cNvSpPr>
          <p:nvPr/>
        </p:nvSpPr>
        <p:spPr bwMode="auto">
          <a:xfrm>
            <a:off x="96838" y="1416050"/>
            <a:ext cx="2190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How do the </a:t>
            </a:r>
            <a:r>
              <a:rPr lang="en-US" sz="1400" b="1">
                <a:solidFill>
                  <a:srgbClr val="EB102C"/>
                </a:solidFill>
                <a:latin typeface="Courier New" pitchFamily="49" charset="0"/>
              </a:rPr>
              <a:t>*</a:t>
            </a:r>
            <a:r>
              <a:rPr lang="en-US" sz="1000" b="1"/>
              <a:t> AND gates help?</a:t>
            </a:r>
          </a:p>
        </p:txBody>
      </p:sp>
      <p:sp>
        <p:nvSpPr>
          <p:cNvPr id="115848" name="Rectangle 232"/>
          <p:cNvSpPr>
            <a:spLocks noChangeArrowheads="1"/>
          </p:cNvSpPr>
          <p:nvPr/>
        </p:nvSpPr>
        <p:spPr bwMode="auto">
          <a:xfrm>
            <a:off x="3149600" y="202565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115849" name="Rectangle 233"/>
          <p:cNvSpPr>
            <a:spLocks noChangeArrowheads="1"/>
          </p:cNvSpPr>
          <p:nvPr/>
        </p:nvSpPr>
        <p:spPr bwMode="auto">
          <a:xfrm>
            <a:off x="3146425" y="318770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115850" name="Text Box 234"/>
          <p:cNvSpPr txBox="1">
            <a:spLocks noChangeArrowheads="1"/>
          </p:cNvSpPr>
          <p:nvPr/>
        </p:nvSpPr>
        <p:spPr bwMode="auto">
          <a:xfrm>
            <a:off x="74613" y="68263"/>
            <a:ext cx="152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/>
              <a:t>"QUIZ"</a:t>
            </a:r>
          </a:p>
        </p:txBody>
      </p:sp>
      <p:sp>
        <p:nvSpPr>
          <p:cNvPr id="115851" name="Rectangle 235"/>
          <p:cNvSpPr>
            <a:spLocks noChangeArrowheads="1"/>
          </p:cNvSpPr>
          <p:nvPr/>
        </p:nvSpPr>
        <p:spPr bwMode="auto">
          <a:xfrm>
            <a:off x="2278063" y="1660525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115852" name="Text Box 236"/>
          <p:cNvSpPr txBox="1">
            <a:spLocks noChangeArrowheads="1"/>
          </p:cNvSpPr>
          <p:nvPr/>
        </p:nvSpPr>
        <p:spPr bwMode="auto">
          <a:xfrm>
            <a:off x="96838" y="730250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115853" name="Text Box 237"/>
          <p:cNvSpPr txBox="1">
            <a:spLocks noChangeArrowheads="1"/>
          </p:cNvSpPr>
          <p:nvPr/>
        </p:nvSpPr>
        <p:spPr bwMode="auto">
          <a:xfrm>
            <a:off x="96838" y="969963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"Write Enable" high</a:t>
            </a:r>
          </a:p>
        </p:txBody>
      </p:sp>
      <p:sp>
        <p:nvSpPr>
          <p:cNvPr id="115854" name="Text Box 238"/>
          <p:cNvSpPr txBox="1">
            <a:spLocks noChangeArrowheads="1"/>
          </p:cNvSpPr>
          <p:nvPr/>
        </p:nvSpPr>
        <p:spPr bwMode="auto">
          <a:xfrm>
            <a:off x="96838" y="1209675"/>
            <a:ext cx="2190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How does it all work?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38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116949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116966" name="Rectangle 4"/>
              <p:cNvSpPr>
                <a:spLocks noChangeArrowheads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67" name="Freeform 5"/>
              <p:cNvSpPr>
                <a:spLocks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68" name="Rectangle 6"/>
              <p:cNvSpPr>
                <a:spLocks noChangeArrowheads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6969" name="Line 7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70" name="Line 8"/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71" name="Rectangle 9"/>
              <p:cNvSpPr>
                <a:spLocks noChangeArrowheads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6972" name="Rectangle 10"/>
              <p:cNvSpPr>
                <a:spLocks noChangeArrowheads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16950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116959" name="Rectangle 12"/>
              <p:cNvSpPr>
                <a:spLocks noChangeArrowheads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60" name="Freeform 13"/>
              <p:cNvSpPr>
                <a:spLocks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61" name="Rectangle 14"/>
              <p:cNvSpPr>
                <a:spLocks noChangeArrowheads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6962" name="Line 15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63" name="Line 16"/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64" name="Rectangle 17"/>
              <p:cNvSpPr>
                <a:spLocks noChangeArrowheads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6965" name="Rectangle 18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16951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116952" name="Rectangle 20"/>
              <p:cNvSpPr>
                <a:spLocks noChangeArrowheads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53" name="Freeform 21"/>
              <p:cNvSpPr>
                <a:spLocks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54" name="Rectangle 22"/>
              <p:cNvSpPr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6955" name="Line 23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56" name="Line 24"/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57" name="Rectangle 25"/>
              <p:cNvSpPr>
                <a:spLocks noChangeArrowheads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6958" name="Rectangle 26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116739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149350" y="3733800"/>
            <a:ext cx="6397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0" name="Line 2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1" name="Line 2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6742" name="Group 3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116925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116942" name="Rectangle 32"/>
              <p:cNvSpPr>
                <a:spLocks noChangeArrowheads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43" name="Freeform 33"/>
              <p:cNvSpPr>
                <a:spLocks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44" name="Rectangle 34"/>
              <p:cNvSpPr>
                <a:spLocks noChangeArrowheads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6945" name="Line 35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46" name="Line 36"/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47" name="Rectangle 37"/>
              <p:cNvSpPr>
                <a:spLocks noChangeArrowheads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6948" name="Rectangle 38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16926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116935" name="Rectangle 40"/>
              <p:cNvSpPr>
                <a:spLocks noChangeArrowheads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36" name="Freeform 41"/>
              <p:cNvSpPr>
                <a:spLocks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37" name="Rectangle 42"/>
              <p:cNvSpPr>
                <a:spLocks noChangeArrowheads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6938" name="Line 43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39" name="Line 44"/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40" name="Rectangle 45"/>
              <p:cNvSpPr>
                <a:spLocks noChangeArrowheads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6941" name="Rectangle 46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16927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116928" name="Rectangle 48"/>
              <p:cNvSpPr>
                <a:spLocks noChangeArrowheads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29" name="Freeform 49"/>
              <p:cNvSpPr>
                <a:spLocks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30" name="Rectangle 50"/>
              <p:cNvSpPr>
                <a:spLocks noChangeArrowheads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16931" name="Line 51"/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32" name="Line 52"/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33" name="Rectangle 53"/>
              <p:cNvSpPr>
                <a:spLocks noChangeArrowheads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16934" name="Rectangle 54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116743" name="Line 5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6744" name="Group 5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116922" name="Freeform 57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23" name="Freeform 58"/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24" name="Line 59"/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745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116919" name="Freeform 61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20" name="Freeform 62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21" name="Line 63"/>
            <p:cNvSpPr>
              <a:spLocks noChangeShapeType="1"/>
            </p:cNvSpPr>
            <p:nvPr>
              <p:custDataLst>
                <p:tags r:id="rId17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6746" name="Line 6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7" name="Line 6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8" name="Line 6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9" name="Line 6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0" name="Line 6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1" name="Line 69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2" name="Line 7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3" name="Line 7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4" name="Line 7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5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6" name="Line 7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7" name="Line 7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8" name="Line 7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9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0" name="Line 7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1" name="Line 79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2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3" name="Line 8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4" name="Line 8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5" name="Line 8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6" name="Line 8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7" name="Line 8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8" name="Line 86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9" name="Line 8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0" name="Line 8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1" name="Line 8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2" name="Line 9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3" name="Line 9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4" name="Line 9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5" name="Line 93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6" name="Line 94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7" name="Text Box 9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119938" y="120650"/>
            <a:ext cx="1916112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Arial" pitchFamily="34" charset="0"/>
              </a:rPr>
              <a:t>LOAD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>
                <a:solidFill>
                  <a:srgbClr val="EB102C"/>
                </a:solidFill>
                <a:latin typeface="Arial" pitchFamily="34" charset="0"/>
              </a:rPr>
              <a:t>data from mem. location #1</a:t>
            </a:r>
            <a:endParaRPr lang="en-US" sz="1800">
              <a:latin typeface="Arial" pitchFamily="34" charset="0"/>
            </a:endParaRPr>
          </a:p>
        </p:txBody>
      </p:sp>
      <p:sp>
        <p:nvSpPr>
          <p:cNvPr id="116778" name="Text Box 9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116779" name="Text Box 97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116780" name="Text Box 98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116781" name="Text Box 99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44475" y="2947988"/>
            <a:ext cx="14446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IN: 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116782" name="Rectangle 100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1793875" y="2127250"/>
            <a:ext cx="722313" cy="2778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6783" name="Text Box 101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116784" name="Text Box 102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116785" name="Text Box 103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50900" y="2093913"/>
            <a:ext cx="100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Address Decoder</a:t>
            </a:r>
          </a:p>
        </p:txBody>
      </p:sp>
      <p:sp>
        <p:nvSpPr>
          <p:cNvPr id="116786" name="Text Box 104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116787" name="Line 105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88" name="Line 106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89" name="Line 107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90" name="Line 108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91" name="Line 109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92" name="Line 110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93" name="Line 111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94" name="Line 112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95" name="Line 113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96" name="Line 114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97" name="Line 115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98" name="Line 116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99" name="Line 117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00" name="Line 118"/>
          <p:cNvSpPr>
            <a:spLocks noChangeShapeType="1"/>
          </p:cNvSpPr>
          <p:nvPr>
            <p:custDataLst>
              <p:tags r:id="rId63"/>
            </p:custDataLst>
          </p:nvPr>
        </p:nvSpPr>
        <p:spPr bwMode="auto">
          <a:xfrm>
            <a:off x="3244850" y="4852988"/>
            <a:ext cx="0" cy="10112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6801" name="Group 119"/>
          <p:cNvGrpSpPr>
            <a:grpSpLocks/>
          </p:cNvGrpSpPr>
          <p:nvPr>
            <p:custDataLst>
              <p:tags r:id="rId64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116916" name="Freeform 120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17" name="Freeform 121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18" name="Line 122"/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6802" name="Line 123"/>
          <p:cNvSpPr>
            <a:spLocks noChangeShapeType="1"/>
          </p:cNvSpPr>
          <p:nvPr>
            <p:custDataLst>
              <p:tags r:id="rId65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6803" name="Group 124"/>
          <p:cNvGrpSpPr>
            <a:grpSpLocks/>
          </p:cNvGrpSpPr>
          <p:nvPr>
            <p:custDataLst>
              <p:tags r:id="rId66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116913" name="Freeform 125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14" name="Freeform 126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15" name="Line 127"/>
            <p:cNvSpPr>
              <a:spLocks noChangeShapeType="1"/>
            </p:cNvSpPr>
            <p:nvPr>
              <p:custDataLst>
                <p:tags r:id="rId16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6804" name="Line 128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05" name="Line 129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06" name="Line 130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3249613" y="4027488"/>
            <a:ext cx="18256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07" name="Line 131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3251200" y="4957763"/>
            <a:ext cx="182563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08" name="Line 132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3243263" y="4016375"/>
            <a:ext cx="0" cy="74136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09" name="Line 133"/>
          <p:cNvSpPr>
            <a:spLocks noChangeShapeType="1"/>
          </p:cNvSpPr>
          <p:nvPr>
            <p:custDataLst>
              <p:tags r:id="rId72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6810" name="Group 134"/>
          <p:cNvGrpSpPr>
            <a:grpSpLocks/>
          </p:cNvGrpSpPr>
          <p:nvPr>
            <p:custDataLst>
              <p:tags r:id="rId73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116910" name="Freeform 135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11" name="Freeform 136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12" name="Line 137"/>
            <p:cNvSpPr>
              <a:spLocks noChangeShapeType="1"/>
            </p:cNvSpPr>
            <p:nvPr>
              <p:custDataLst>
                <p:tags r:id="rId16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811" name="Group 138"/>
          <p:cNvGrpSpPr>
            <a:grpSpLocks/>
          </p:cNvGrpSpPr>
          <p:nvPr>
            <p:custDataLst>
              <p:tags r:id="rId74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116907" name="Freeform 139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08" name="Freeform 140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09" name="Line 141"/>
            <p:cNvSpPr>
              <a:spLocks noChangeShapeType="1"/>
            </p:cNvSpPr>
            <p:nvPr>
              <p:custDataLst>
                <p:tags r:id="rId15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812" name="Group 142"/>
          <p:cNvGrpSpPr>
            <a:grpSpLocks/>
          </p:cNvGrpSpPr>
          <p:nvPr>
            <p:custDataLst>
              <p:tags r:id="rId75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116904" name="Freeform 143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05" name="Freeform 144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06" name="Line 145"/>
            <p:cNvSpPr>
              <a:spLocks noChangeShapeType="1"/>
            </p:cNvSpPr>
            <p:nvPr>
              <p:custDataLst>
                <p:tags r:id="rId15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813" name="Group 146"/>
          <p:cNvGrpSpPr>
            <a:grpSpLocks/>
          </p:cNvGrpSpPr>
          <p:nvPr>
            <p:custDataLst>
              <p:tags r:id="rId76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116901" name="Freeform 147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02" name="Freeform 148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03" name="Line 149"/>
            <p:cNvSpPr>
              <a:spLocks noChangeShapeType="1"/>
            </p:cNvSpPr>
            <p:nvPr>
              <p:custDataLst>
                <p:tags r:id="rId15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814" name="Group 150"/>
          <p:cNvGrpSpPr>
            <a:grpSpLocks/>
          </p:cNvGrpSpPr>
          <p:nvPr>
            <p:custDataLst>
              <p:tags r:id="rId77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116898" name="Freeform 151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899" name="Freeform 152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900" name="Line 153"/>
            <p:cNvSpPr>
              <a:spLocks noChangeShapeType="1"/>
            </p:cNvSpPr>
            <p:nvPr>
              <p:custDataLst>
                <p:tags r:id="rId15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815" name="Group 154"/>
          <p:cNvGrpSpPr>
            <a:grpSpLocks/>
          </p:cNvGrpSpPr>
          <p:nvPr>
            <p:custDataLst>
              <p:tags r:id="rId78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116895" name="Freeform 155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896" name="Freeform 156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897" name="Line 157"/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6816" name="Line 158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17" name="Line 159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18" name="Line 160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19" name="Line 161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20" name="Line 162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21" name="Line 163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22" name="Line 164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23" name="Line 165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24" name="Line 166"/>
          <p:cNvSpPr>
            <a:spLocks noChangeShapeType="1"/>
          </p:cNvSpPr>
          <p:nvPr>
            <p:custDataLst>
              <p:tags r:id="rId87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25" name="Line 167"/>
          <p:cNvSpPr>
            <a:spLocks noChangeShapeType="1"/>
          </p:cNvSpPr>
          <p:nvPr>
            <p:custDataLst>
              <p:tags r:id="rId88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26" name="Line 168"/>
          <p:cNvSpPr>
            <a:spLocks noChangeShapeType="1"/>
          </p:cNvSpPr>
          <p:nvPr>
            <p:custDataLst>
              <p:tags r:id="rId89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27" name="Line 169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28" name="Line 170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6829" name="Group 171"/>
          <p:cNvGrpSpPr>
            <a:grpSpLocks/>
          </p:cNvGrpSpPr>
          <p:nvPr>
            <p:custDataLst>
              <p:tags r:id="rId92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116889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16893" name="Freeform 173"/>
              <p:cNvSpPr>
                <a:spLocks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894" name="Freeform 174"/>
              <p:cNvSpPr>
                <a:spLocks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6890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16891" name="Freeform 176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892" name="Freeform 177"/>
              <p:cNvSpPr>
                <a:spLocks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6830" name="Group 178"/>
          <p:cNvGrpSpPr>
            <a:grpSpLocks/>
          </p:cNvGrpSpPr>
          <p:nvPr>
            <p:custDataLst>
              <p:tags r:id="rId93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116883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16887" name="Freeform 180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888" name="Freeform 181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6884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16885" name="Freeform 183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886" name="Freeform 184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6831" name="Group 185"/>
          <p:cNvGrpSpPr>
            <a:grpSpLocks/>
          </p:cNvGrpSpPr>
          <p:nvPr>
            <p:custDataLst>
              <p:tags r:id="rId94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116877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16881" name="Freeform 187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882" name="Freeform 188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6878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16879" name="Freeform 190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880" name="Freeform 191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6832" name="Line 192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33" name="Line 193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34" name="Line 194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35" name="Line 195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36" name="Line 196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37" name="Line 197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38" name="Line 198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39" name="Line 199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40" name="Line 200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41" name="Line 201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42" name="Line 202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43" name="Text Box 203"/>
          <p:cNvSpPr txBox="1">
            <a:spLocks noChangeArrowheads="1"/>
          </p:cNvSpPr>
          <p:nvPr>
            <p:custDataLst>
              <p:tags r:id="rId106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116844" name="Line 204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45" name="Line 205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46" name="Line 206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47" name="Line 207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48" name="Line 208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49" name="Line 209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50" name="Line 210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51" name="Line 211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52" name="Line 212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53" name="Line 213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54" name="Line 214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55" name="Line 215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56" name="Line 216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57" name="Line 217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58" name="Line 218"/>
          <p:cNvSpPr>
            <a:spLocks noChangeShapeType="1"/>
          </p:cNvSpPr>
          <p:nvPr>
            <p:custDataLst>
              <p:tags r:id="rId121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59" name="Text Box 219"/>
          <p:cNvSpPr txBox="1">
            <a:spLocks noChangeArrowheads="1"/>
          </p:cNvSpPr>
          <p:nvPr>
            <p:custDataLst>
              <p:tags r:id="rId122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116860" name="Text Box 220"/>
          <p:cNvSpPr txBox="1">
            <a:spLocks noChangeArrowheads="1"/>
          </p:cNvSpPr>
          <p:nvPr>
            <p:custDataLst>
              <p:tags r:id="rId123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116861" name="Line 221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62" name="Line 222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63" name="Line 223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64" name="Line 224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65" name="Line 225"/>
          <p:cNvSpPr>
            <a:spLocks noChangeShapeType="1"/>
          </p:cNvSpPr>
          <p:nvPr>
            <p:custDataLst>
              <p:tags r:id="rId128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66" name="Line 226"/>
          <p:cNvSpPr>
            <a:spLocks noChangeShapeType="1"/>
          </p:cNvSpPr>
          <p:nvPr>
            <p:custDataLst>
              <p:tags r:id="rId129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867" name="Text Box 227"/>
          <p:cNvSpPr txBox="1">
            <a:spLocks noChangeArrowheads="1"/>
          </p:cNvSpPr>
          <p:nvPr>
            <p:custDataLst>
              <p:tags r:id="rId130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16868" name="Text Box 228"/>
          <p:cNvSpPr txBox="1">
            <a:spLocks noChangeArrowheads="1"/>
          </p:cNvSpPr>
          <p:nvPr>
            <p:custDataLst>
              <p:tags r:id="rId131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16869" name="Text Box 229"/>
          <p:cNvSpPr txBox="1">
            <a:spLocks noChangeArrowheads="1"/>
          </p:cNvSpPr>
          <p:nvPr>
            <p:custDataLst>
              <p:tags r:id="rId132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16870" name="Text Box 230"/>
          <p:cNvSpPr txBox="1">
            <a:spLocks noChangeArrowheads="1"/>
          </p:cNvSpPr>
          <p:nvPr/>
        </p:nvSpPr>
        <p:spPr bwMode="auto">
          <a:xfrm>
            <a:off x="114300" y="48895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Suppose 101 is in Location #1</a:t>
            </a:r>
          </a:p>
        </p:txBody>
      </p:sp>
      <p:sp>
        <p:nvSpPr>
          <p:cNvPr id="116871" name="Text Box 231"/>
          <p:cNvSpPr txBox="1">
            <a:spLocks noChangeArrowheads="1"/>
          </p:cNvSpPr>
          <p:nvPr/>
        </p:nvSpPr>
        <p:spPr bwMode="auto">
          <a:xfrm>
            <a:off x="96838" y="1196975"/>
            <a:ext cx="2190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Which gates ensure data from memory location #1 is read?</a:t>
            </a:r>
          </a:p>
        </p:txBody>
      </p:sp>
      <p:sp>
        <p:nvSpPr>
          <p:cNvPr id="116872" name="Text Box 232"/>
          <p:cNvSpPr txBox="1">
            <a:spLocks noChangeArrowheads="1"/>
          </p:cNvSpPr>
          <p:nvPr/>
        </p:nvSpPr>
        <p:spPr bwMode="auto">
          <a:xfrm>
            <a:off x="74613" y="68263"/>
            <a:ext cx="152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/>
              <a:t>"QUIZ"</a:t>
            </a:r>
          </a:p>
        </p:txBody>
      </p:sp>
      <p:sp>
        <p:nvSpPr>
          <p:cNvPr id="116873" name="Text Box 233"/>
          <p:cNvSpPr txBox="1">
            <a:spLocks noChangeArrowheads="1"/>
          </p:cNvSpPr>
          <p:nvPr/>
        </p:nvSpPr>
        <p:spPr bwMode="auto">
          <a:xfrm>
            <a:off x="100013" y="1584325"/>
            <a:ext cx="2190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Which gates ensure data from memory location #0 is </a:t>
            </a:r>
            <a:r>
              <a:rPr lang="en-US" sz="1000" b="1" i="1"/>
              <a:t>not</a:t>
            </a:r>
            <a:r>
              <a:rPr lang="en-US" sz="1000" b="1"/>
              <a:t> read?</a:t>
            </a:r>
          </a:p>
        </p:txBody>
      </p:sp>
      <p:sp>
        <p:nvSpPr>
          <p:cNvPr id="116874" name="Rectangle 234"/>
          <p:cNvSpPr>
            <a:spLocks noChangeArrowheads="1"/>
          </p:cNvSpPr>
          <p:nvPr/>
        </p:nvSpPr>
        <p:spPr bwMode="auto">
          <a:xfrm>
            <a:off x="2265363" y="1643063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116875" name="Text Box 235"/>
          <p:cNvSpPr txBox="1">
            <a:spLocks noChangeArrowheads="1"/>
          </p:cNvSpPr>
          <p:nvPr/>
        </p:nvSpPr>
        <p:spPr bwMode="auto">
          <a:xfrm>
            <a:off x="96838" y="72548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116876" name="Text Box 236"/>
          <p:cNvSpPr txBox="1">
            <a:spLocks noChangeArrowheads="1"/>
          </p:cNvSpPr>
          <p:nvPr/>
        </p:nvSpPr>
        <p:spPr bwMode="auto">
          <a:xfrm>
            <a:off x="96838" y="96043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"Read Enable" high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  </a:t>
            </a:r>
            <a:endParaRPr lang="en-US" sz="44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1776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11776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12875" y="198438"/>
            <a:ext cx="5826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Times New Roman" pitchFamily="18" charset="0"/>
              </a:rPr>
              <a:t>Von Neumann Architecture</a:t>
            </a:r>
          </a:p>
        </p:txBody>
      </p:sp>
      <p:sp>
        <p:nvSpPr>
          <p:cNvPr id="11776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35500" y="19891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11776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31975" y="1835150"/>
            <a:ext cx="1257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CPU</a:t>
            </a:r>
          </a:p>
        </p:txBody>
      </p:sp>
      <p:sp>
        <p:nvSpPr>
          <p:cNvPr id="117767" name="Rectangle 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477000" y="1828800"/>
            <a:ext cx="1312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Arial" pitchFamily="34" charset="0"/>
              </a:rPr>
              <a:t>RAM</a:t>
            </a:r>
          </a:p>
        </p:txBody>
      </p:sp>
      <p:sp>
        <p:nvSpPr>
          <p:cNvPr id="117768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95400" y="2398713"/>
            <a:ext cx="2286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</a:t>
            </a:r>
          </a:p>
        </p:txBody>
      </p:sp>
      <p:sp>
        <p:nvSpPr>
          <p:cNvPr id="117769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80113" y="2362200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</a:t>
            </a:r>
          </a:p>
        </p:txBody>
      </p:sp>
      <p:sp>
        <p:nvSpPr>
          <p:cNvPr id="117770" name="Rectangle 1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44600" y="1035050"/>
            <a:ext cx="6464300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71" name="Rectangle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244600" y="1143000"/>
            <a:ext cx="6464300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72" name="Line 1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581400" y="2133600"/>
            <a:ext cx="2590800" cy="0"/>
          </a:xfrm>
          <a:prstGeom prst="line">
            <a:avLst/>
          </a:prstGeom>
          <a:noFill/>
          <a:ln w="19050">
            <a:solidFill>
              <a:srgbClr val="B003D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7773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834063" y="1485900"/>
            <a:ext cx="2689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programs stored here</a:t>
            </a:r>
          </a:p>
        </p:txBody>
      </p:sp>
      <p:sp>
        <p:nvSpPr>
          <p:cNvPr id="117774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47713" y="1484313"/>
            <a:ext cx="329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instructions executed here</a:t>
            </a:r>
          </a:p>
        </p:txBody>
      </p:sp>
      <p:sp>
        <p:nvSpPr>
          <p:cNvPr id="117775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086225" y="21717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B003D1"/>
                </a:solidFill>
                <a:latin typeface="Comic Sans MS" pitchFamily="66" charset="0"/>
              </a:rPr>
              <a:t>Von Neumann bottleneck</a:t>
            </a:r>
          </a:p>
        </p:txBody>
      </p:sp>
      <p:grpSp>
        <p:nvGrpSpPr>
          <p:cNvPr id="117776" name="Group 16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280988" y="319088"/>
            <a:ext cx="744537" cy="927100"/>
            <a:chOff x="2928" y="1051"/>
            <a:chExt cx="840" cy="957"/>
          </a:xfrm>
        </p:grpSpPr>
        <p:sp>
          <p:nvSpPr>
            <p:cNvPr id="117831" name="Freeform 17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32" name="Oval 18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33" name="Oval 19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34" name="Oval 20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35" name="Oval 21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36" name="Oval 22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37" name="Oval 23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38" name="Oval 24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39" name="AutoShape 25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40" name="Freeform 26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841" name="Freeform 27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842" name="Freeform 28"/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843" name="Freeform 29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7777" name="Rectangle 3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096000" y="2928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8" name="Rectangle 3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096000" y="3309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9" name="Rectangle 3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096000" y="3690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0" name="Rectangle 3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096000" y="4071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1" name="Rectangle 3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096000" y="4452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2" name="Rectangle 35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96000" y="4833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3" name="Rectangle 3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096000" y="5214938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84" name="Rectangle 3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137275" y="2957513"/>
            <a:ext cx="22399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read r1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17785" name="Text Box 3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421313" y="28956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117786" name="Text Box 3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418138" y="3273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117787" name="Text Box 40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418138" y="3654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117788" name="Text Box 41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418138" y="4035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117789" name="Text Box 42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418138" y="44084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117790" name="Text Box 43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5418138" y="4797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5</a:t>
            </a:r>
          </a:p>
        </p:txBody>
      </p:sp>
      <p:sp>
        <p:nvSpPr>
          <p:cNvPr id="117791" name="Rectangle 44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096000" y="5934075"/>
            <a:ext cx="2303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92" name="Text Box 45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667500" y="5481638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Arial" pitchFamily="34" charset="0"/>
              </a:rPr>
              <a:t>…</a:t>
            </a:r>
          </a:p>
        </p:txBody>
      </p:sp>
      <p:sp>
        <p:nvSpPr>
          <p:cNvPr id="117793" name="Text Box 46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418138" y="5178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6</a:t>
            </a:r>
          </a:p>
        </p:txBody>
      </p:sp>
      <p:sp>
        <p:nvSpPr>
          <p:cNvPr id="117794" name="Text Box 47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5410200" y="59404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255</a:t>
            </a:r>
          </a:p>
        </p:txBody>
      </p:sp>
      <p:sp>
        <p:nvSpPr>
          <p:cNvPr id="117795" name="Rectangle 48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6137275" y="4476750"/>
            <a:ext cx="2185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halt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17796" name="Rectangle 49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6137275" y="48561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17797" name="Rectangle 50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6137275" y="52371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17798" name="Rectangle 51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5802313" y="6413500"/>
            <a:ext cx="28368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Arial" pitchFamily="34" charset="0"/>
              </a:rPr>
              <a:t>255 memory locations of 16 bits</a:t>
            </a:r>
          </a:p>
        </p:txBody>
      </p:sp>
      <p:sp>
        <p:nvSpPr>
          <p:cNvPr id="117799" name="Rectangle 52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447800" y="4851400"/>
            <a:ext cx="16764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0" name="Rectangle 53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447800" y="5384800"/>
            <a:ext cx="16764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1" name="Text Box 54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782638" y="4330700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r0</a:t>
            </a:r>
          </a:p>
        </p:txBody>
      </p:sp>
      <p:sp>
        <p:nvSpPr>
          <p:cNvPr id="117802" name="Rectangle 55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1447800" y="4318000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3" name="Rectangle 56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1447800" y="6075363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04" name="Text Box 57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049463" y="5638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Arial" pitchFamily="34" charset="0"/>
              </a:rPr>
              <a:t>…</a:t>
            </a:r>
          </a:p>
        </p:txBody>
      </p:sp>
      <p:sp>
        <p:nvSpPr>
          <p:cNvPr id="117805" name="Line 58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3344863" y="4343400"/>
            <a:ext cx="0" cy="2071688"/>
          </a:xfrm>
          <a:prstGeom prst="line">
            <a:avLst/>
          </a:prstGeom>
          <a:noFill/>
          <a:ln w="19050">
            <a:solidFill>
              <a:srgbClr val="B003D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7806" name="Text Box 59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3387725" y="4559300"/>
            <a:ext cx="14890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600">
                <a:solidFill>
                  <a:srgbClr val="B003D1"/>
                </a:solidFill>
                <a:latin typeface="Arial" pitchFamily="34" charset="0"/>
              </a:rPr>
              <a:t>16 registers,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600">
                <a:solidFill>
                  <a:srgbClr val="B003D1"/>
                </a:solidFill>
                <a:latin typeface="Arial" pitchFamily="34" charset="0"/>
              </a:rPr>
              <a:t>each 16 bits</a:t>
            </a:r>
          </a:p>
        </p:txBody>
      </p:sp>
      <p:sp>
        <p:nvSpPr>
          <p:cNvPr id="117807" name="Text Box 60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793750" y="6083300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r15</a:t>
            </a:r>
          </a:p>
        </p:txBody>
      </p:sp>
      <p:sp>
        <p:nvSpPr>
          <p:cNvPr id="117808" name="Text Box 61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3352800" y="5153025"/>
            <a:ext cx="126206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they can hold values from -32768 upto 32767</a:t>
            </a:r>
          </a:p>
        </p:txBody>
      </p:sp>
      <p:sp>
        <p:nvSpPr>
          <p:cNvPr id="117809" name="Text Box 62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54063" y="4899025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r1</a:t>
            </a:r>
          </a:p>
        </p:txBody>
      </p:sp>
      <p:sp>
        <p:nvSpPr>
          <p:cNvPr id="117810" name="Text Box 63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781050" y="5405438"/>
            <a:ext cx="625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r2</a:t>
            </a:r>
          </a:p>
        </p:txBody>
      </p:sp>
      <p:sp>
        <p:nvSpPr>
          <p:cNvPr id="117811" name="Rectangle 64"/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1455738" y="3600450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2" name="Rectangle 65"/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1463675" y="3000375"/>
            <a:ext cx="1668463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813" name="Text Box 6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195263" y="2895600"/>
            <a:ext cx="8667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Program Counter</a:t>
            </a:r>
          </a:p>
        </p:txBody>
      </p:sp>
      <p:sp>
        <p:nvSpPr>
          <p:cNvPr id="117814" name="Text Box 67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0" y="3517900"/>
            <a:ext cx="12509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Instruction Register</a:t>
            </a:r>
          </a:p>
        </p:txBody>
      </p:sp>
      <p:sp>
        <p:nvSpPr>
          <p:cNvPr id="117815" name="Rectangle 68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3116263" y="3621088"/>
            <a:ext cx="18478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Arial" pitchFamily="34" charset="0"/>
              </a:rPr>
              <a:t>Holds the current instruction</a:t>
            </a:r>
          </a:p>
        </p:txBody>
      </p:sp>
      <p:sp>
        <p:nvSpPr>
          <p:cNvPr id="117816" name="Rectangle 69"/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3124200" y="3035300"/>
            <a:ext cx="211613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Arial" pitchFamily="34" charset="0"/>
              </a:rPr>
              <a:t>Holds address of the next instruction</a:t>
            </a:r>
          </a:p>
        </p:txBody>
      </p:sp>
      <p:sp>
        <p:nvSpPr>
          <p:cNvPr id="117817" name="Text Box 70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4175125" y="29559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endParaRPr lang="en-US"/>
          </a:p>
        </p:txBody>
      </p:sp>
      <p:sp>
        <p:nvSpPr>
          <p:cNvPr id="117818" name="Text Box 71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3641725" y="29559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endParaRPr lang="en-US"/>
          </a:p>
        </p:txBody>
      </p:sp>
      <p:sp>
        <p:nvSpPr>
          <p:cNvPr id="117819" name="Rectangle 72"/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6137275" y="3348038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mul r2 r1 r1 </a:t>
            </a:r>
          </a:p>
        </p:txBody>
      </p:sp>
      <p:sp>
        <p:nvSpPr>
          <p:cNvPr id="117820" name="Rectangle 73"/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6137275" y="3713163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add r2 r2 r1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17821" name="Rectangle 74"/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6137275" y="4102100"/>
            <a:ext cx="2185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write r2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17822" name="Text Box 75"/>
          <p:cNvSpPr txBox="1"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2482850" y="4289425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mic Sans MS" pitchFamily="66" charset="0"/>
              </a:rPr>
              <a:t>0</a:t>
            </a:r>
            <a:endParaRPr lang="en-US" sz="1800">
              <a:latin typeface="Comic Sans MS" pitchFamily="66" charset="0"/>
            </a:endParaRPr>
          </a:p>
        </p:txBody>
      </p:sp>
      <p:graphicFrame>
        <p:nvGraphicFramePr>
          <p:cNvPr id="117823" name="Object 76"/>
          <p:cNvGraphicFramePr>
            <a:graphicFrameLocks noChangeAspect="1"/>
          </p:cNvGraphicFramePr>
          <p:nvPr/>
        </p:nvGraphicFramePr>
        <p:xfrm>
          <a:off x="8001000" y="152400"/>
          <a:ext cx="8286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10" name="Document" r:id="rId78" imgW="944880" imgH="1304544" progId="Word.Document.8">
                  <p:embed/>
                </p:oleObj>
              </mc:Choice>
              <mc:Fallback>
                <p:oleObj name="Document" r:id="rId78" imgW="944880" imgH="1304544" progId="Word.Document.8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152400"/>
                        <a:ext cx="82867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824" name="Ink 7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244725" y="2711450"/>
            <a:ext cx="3651250" cy="644525"/>
          </a:xfrm>
          <a:custGeom>
            <a:avLst/>
            <a:gdLst>
              <a:gd name="T0" fmla="*/ 2147483647 w 10141"/>
              <a:gd name="T1" fmla="*/ 2147483647 h 1791"/>
              <a:gd name="T2" fmla="*/ 2147483647 w 10141"/>
              <a:gd name="T3" fmla="*/ 2147483647 h 1791"/>
              <a:gd name="T4" fmla="*/ 2147483647 w 10141"/>
              <a:gd name="T5" fmla="*/ 2147483647 h 1791"/>
              <a:gd name="T6" fmla="*/ 2147483647 w 10141"/>
              <a:gd name="T7" fmla="*/ 2147483647 h 1791"/>
              <a:gd name="T8" fmla="*/ 2147483647 w 10141"/>
              <a:gd name="T9" fmla="*/ 2147483647 h 1791"/>
              <a:gd name="T10" fmla="*/ 2147483647 w 10141"/>
              <a:gd name="T11" fmla="*/ 2147483647 h 1791"/>
              <a:gd name="T12" fmla="*/ 2147483647 w 10141"/>
              <a:gd name="T13" fmla="*/ 2147483647 h 1791"/>
              <a:gd name="T14" fmla="*/ 2147483647 w 10141"/>
              <a:gd name="T15" fmla="*/ 2147483647 h 1791"/>
              <a:gd name="T16" fmla="*/ 2147483647 w 10141"/>
              <a:gd name="T17" fmla="*/ 2147483647 h 1791"/>
              <a:gd name="T18" fmla="*/ 2147483647 w 10141"/>
              <a:gd name="T19" fmla="*/ 2147483647 h 1791"/>
              <a:gd name="T20" fmla="*/ 2147483647 w 10141"/>
              <a:gd name="T21" fmla="*/ 2147483647 h 1791"/>
              <a:gd name="T22" fmla="*/ 2147483647 w 10141"/>
              <a:gd name="T23" fmla="*/ 2147483647 h 1791"/>
              <a:gd name="T24" fmla="*/ 2147483647 w 10141"/>
              <a:gd name="T25" fmla="*/ 2147483647 h 1791"/>
              <a:gd name="T26" fmla="*/ 2147483647 w 10141"/>
              <a:gd name="T27" fmla="*/ 2147483647 h 1791"/>
              <a:gd name="T28" fmla="*/ 2147483647 w 10141"/>
              <a:gd name="T29" fmla="*/ 2147483647 h 1791"/>
              <a:gd name="T30" fmla="*/ 2147483647 w 10141"/>
              <a:gd name="T31" fmla="*/ 2147483647 h 1791"/>
              <a:gd name="T32" fmla="*/ 2147483647 w 10141"/>
              <a:gd name="T33" fmla="*/ 2147483647 h 1791"/>
              <a:gd name="T34" fmla="*/ 2147483647 w 10141"/>
              <a:gd name="T35" fmla="*/ 2147483647 h 1791"/>
              <a:gd name="T36" fmla="*/ 2147483647 w 10141"/>
              <a:gd name="T37" fmla="*/ 2147483647 h 1791"/>
              <a:gd name="T38" fmla="*/ 2147483647 w 10141"/>
              <a:gd name="T39" fmla="*/ 2147483647 h 1791"/>
              <a:gd name="T40" fmla="*/ 2147483647 w 10141"/>
              <a:gd name="T41" fmla="*/ 2147483647 h 1791"/>
              <a:gd name="T42" fmla="*/ 2147483647 w 10141"/>
              <a:gd name="T43" fmla="*/ 2147483647 h 1791"/>
              <a:gd name="T44" fmla="*/ 2147483647 w 10141"/>
              <a:gd name="T45" fmla="*/ 2147483647 h 1791"/>
              <a:gd name="T46" fmla="*/ 2147483647 w 10141"/>
              <a:gd name="T47" fmla="*/ 2147483647 h 1791"/>
              <a:gd name="T48" fmla="*/ 2147483647 w 10141"/>
              <a:gd name="T49" fmla="*/ 2147483647 h 1791"/>
              <a:gd name="T50" fmla="*/ 2147483647 w 10141"/>
              <a:gd name="T51" fmla="*/ 2147483647 h 1791"/>
              <a:gd name="T52" fmla="*/ 2147483647 w 10141"/>
              <a:gd name="T53" fmla="*/ 2147483647 h 1791"/>
              <a:gd name="T54" fmla="*/ 2147483647 w 10141"/>
              <a:gd name="T55" fmla="*/ 2147483647 h 1791"/>
              <a:gd name="T56" fmla="*/ 2147483647 w 10141"/>
              <a:gd name="T57" fmla="*/ 2147483647 h 1791"/>
              <a:gd name="T58" fmla="*/ 2147483647 w 10141"/>
              <a:gd name="T59" fmla="*/ 2147483647 h 1791"/>
              <a:gd name="T60" fmla="*/ 2147483647 w 10141"/>
              <a:gd name="T61" fmla="*/ 2147483647 h 1791"/>
              <a:gd name="T62" fmla="*/ 2147483647 w 10141"/>
              <a:gd name="T63" fmla="*/ 2147483647 h 179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0141"/>
              <a:gd name="T97" fmla="*/ 0 h 1791"/>
              <a:gd name="T98" fmla="*/ 10141 w 10141"/>
              <a:gd name="T99" fmla="*/ 1791 h 179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0141" h="1791" extrusionOk="0">
                <a:moveTo>
                  <a:pt x="1777" y="1022"/>
                </a:moveTo>
                <a:cubicBezTo>
                  <a:pt x="1767" y="979"/>
                  <a:pt x="1775" y="978"/>
                  <a:pt x="1738" y="942"/>
                </a:cubicBezTo>
                <a:cubicBezTo>
                  <a:pt x="1714" y="919"/>
                  <a:pt x="1683" y="887"/>
                  <a:pt x="1647" y="886"/>
                </a:cubicBezTo>
                <a:cubicBezTo>
                  <a:pt x="1611" y="885"/>
                  <a:pt x="1574" y="908"/>
                  <a:pt x="1544" y="925"/>
                </a:cubicBezTo>
                <a:cubicBezTo>
                  <a:pt x="1481" y="960"/>
                  <a:pt x="1358" y="996"/>
                  <a:pt x="1313" y="1053"/>
                </a:cubicBezTo>
                <a:cubicBezTo>
                  <a:pt x="1290" y="1083"/>
                  <a:pt x="1282" y="1123"/>
                  <a:pt x="1273" y="1160"/>
                </a:cubicBezTo>
                <a:cubicBezTo>
                  <a:pt x="1252" y="1244"/>
                  <a:pt x="1244" y="1331"/>
                  <a:pt x="1233" y="1417"/>
                </a:cubicBezTo>
                <a:cubicBezTo>
                  <a:pt x="1222" y="1503"/>
                  <a:pt x="1238" y="1599"/>
                  <a:pt x="1303" y="1662"/>
                </a:cubicBezTo>
                <a:cubicBezTo>
                  <a:pt x="1383" y="1740"/>
                  <a:pt x="1486" y="1791"/>
                  <a:pt x="1598" y="1790"/>
                </a:cubicBezTo>
                <a:cubicBezTo>
                  <a:pt x="1632" y="1790"/>
                  <a:pt x="1669" y="1786"/>
                  <a:pt x="1702" y="1776"/>
                </a:cubicBezTo>
                <a:cubicBezTo>
                  <a:pt x="1769" y="1756"/>
                  <a:pt x="1832" y="1706"/>
                  <a:pt x="1879" y="1657"/>
                </a:cubicBezTo>
                <a:cubicBezTo>
                  <a:pt x="1957" y="1575"/>
                  <a:pt x="2060" y="1460"/>
                  <a:pt x="2072" y="1343"/>
                </a:cubicBezTo>
                <a:cubicBezTo>
                  <a:pt x="2076" y="1304"/>
                  <a:pt x="2069" y="1260"/>
                  <a:pt x="2061" y="1222"/>
                </a:cubicBezTo>
                <a:cubicBezTo>
                  <a:pt x="2041" y="1127"/>
                  <a:pt x="2003" y="1018"/>
                  <a:pt x="1912" y="970"/>
                </a:cubicBezTo>
                <a:cubicBezTo>
                  <a:pt x="1856" y="940"/>
                  <a:pt x="1794" y="923"/>
                  <a:pt x="1737" y="896"/>
                </a:cubicBezTo>
                <a:cubicBezTo>
                  <a:pt x="1721" y="888"/>
                  <a:pt x="1704" y="880"/>
                  <a:pt x="1688" y="872"/>
                </a:cubicBezTo>
              </a:path>
              <a:path w="10141" h="1791" extrusionOk="0">
                <a:moveTo>
                  <a:pt x="2367" y="856"/>
                </a:moveTo>
                <a:cubicBezTo>
                  <a:pt x="2503" y="771"/>
                  <a:pt x="2630" y="696"/>
                  <a:pt x="2783" y="633"/>
                </a:cubicBezTo>
                <a:cubicBezTo>
                  <a:pt x="3634" y="284"/>
                  <a:pt x="4587" y="107"/>
                  <a:pt x="5499" y="29"/>
                </a:cubicBezTo>
                <a:cubicBezTo>
                  <a:pt x="6568" y="-62"/>
                  <a:pt x="7806" y="-16"/>
                  <a:pt x="8821" y="366"/>
                </a:cubicBezTo>
                <a:cubicBezTo>
                  <a:pt x="9292" y="543"/>
                  <a:pt x="9695" y="893"/>
                  <a:pt x="10140" y="1102"/>
                </a:cubicBezTo>
                <a:cubicBezTo>
                  <a:pt x="10060" y="973"/>
                  <a:pt x="10008" y="896"/>
                  <a:pt x="9878" y="790"/>
                </a:cubicBezTo>
                <a:cubicBezTo>
                  <a:pt x="9829" y="751"/>
                  <a:pt x="9780" y="711"/>
                  <a:pt x="9731" y="672"/>
                </a:cubicBezTo>
                <a:cubicBezTo>
                  <a:pt x="9771" y="684"/>
                  <a:pt x="9794" y="653"/>
                  <a:pt x="9831" y="672"/>
                </a:cubicBezTo>
                <a:cubicBezTo>
                  <a:pt x="9959" y="738"/>
                  <a:pt x="10089" y="820"/>
                  <a:pt x="10033" y="975"/>
                </a:cubicBezTo>
                <a:cubicBezTo>
                  <a:pt x="10002" y="1061"/>
                  <a:pt x="9853" y="1144"/>
                  <a:pt x="9783" y="1191"/>
                </a:cubicBezTo>
                <a:cubicBezTo>
                  <a:pt x="9752" y="1207"/>
                  <a:pt x="9722" y="1223"/>
                  <a:pt x="9691" y="1239"/>
                </a:cubicBezTo>
              </a:path>
              <a:path w="10141" h="1791" extrusionOk="0">
                <a:moveTo>
                  <a:pt x="1324" y="815"/>
                </a:moveTo>
                <a:cubicBezTo>
                  <a:pt x="1332" y="761"/>
                  <a:pt x="1341" y="758"/>
                  <a:pt x="1329" y="812"/>
                </a:cubicBezTo>
                <a:cubicBezTo>
                  <a:pt x="1292" y="972"/>
                  <a:pt x="1236" y="1130"/>
                  <a:pt x="1183" y="1286"/>
                </a:cubicBezTo>
                <a:cubicBezTo>
                  <a:pt x="1154" y="1370"/>
                  <a:pt x="1124" y="1451"/>
                  <a:pt x="1113" y="1538"/>
                </a:cubicBezTo>
                <a:cubicBezTo>
                  <a:pt x="1154" y="1502"/>
                  <a:pt x="1176" y="1471"/>
                  <a:pt x="1203" y="1422"/>
                </a:cubicBezTo>
                <a:cubicBezTo>
                  <a:pt x="1262" y="1314"/>
                  <a:pt x="1314" y="1202"/>
                  <a:pt x="1367" y="1091"/>
                </a:cubicBezTo>
                <a:cubicBezTo>
                  <a:pt x="1421" y="978"/>
                  <a:pt x="1470" y="861"/>
                  <a:pt x="1532" y="752"/>
                </a:cubicBezTo>
                <a:cubicBezTo>
                  <a:pt x="1544" y="726"/>
                  <a:pt x="1547" y="718"/>
                  <a:pt x="1561" y="705"/>
                </a:cubicBezTo>
                <a:cubicBezTo>
                  <a:pt x="1562" y="757"/>
                  <a:pt x="1561" y="806"/>
                  <a:pt x="1553" y="859"/>
                </a:cubicBezTo>
                <a:cubicBezTo>
                  <a:pt x="1532" y="996"/>
                  <a:pt x="1502" y="1131"/>
                  <a:pt x="1471" y="1265"/>
                </a:cubicBezTo>
                <a:cubicBezTo>
                  <a:pt x="1447" y="1367"/>
                  <a:pt x="1420" y="1464"/>
                  <a:pt x="1415" y="1568"/>
                </a:cubicBezTo>
                <a:cubicBezTo>
                  <a:pt x="1458" y="1553"/>
                  <a:pt x="1473" y="1549"/>
                  <a:pt x="1507" y="1497"/>
                </a:cubicBezTo>
                <a:cubicBezTo>
                  <a:pt x="1557" y="1421"/>
                  <a:pt x="1594" y="1335"/>
                  <a:pt x="1633" y="1253"/>
                </a:cubicBezTo>
                <a:cubicBezTo>
                  <a:pt x="1671" y="1174"/>
                  <a:pt x="1704" y="1092"/>
                  <a:pt x="1739" y="1012"/>
                </a:cubicBezTo>
                <a:cubicBezTo>
                  <a:pt x="1756" y="973"/>
                  <a:pt x="1776" y="935"/>
                  <a:pt x="1795" y="897"/>
                </a:cubicBezTo>
                <a:cubicBezTo>
                  <a:pt x="1805" y="950"/>
                  <a:pt x="1807" y="987"/>
                  <a:pt x="1797" y="1049"/>
                </a:cubicBezTo>
                <a:cubicBezTo>
                  <a:pt x="1763" y="1269"/>
                  <a:pt x="1677" y="1477"/>
                  <a:pt x="1635" y="1694"/>
                </a:cubicBezTo>
                <a:cubicBezTo>
                  <a:pt x="1679" y="1653"/>
                  <a:pt x="1704" y="1603"/>
                  <a:pt x="1734" y="1550"/>
                </a:cubicBezTo>
                <a:cubicBezTo>
                  <a:pt x="1788" y="1455"/>
                  <a:pt x="1845" y="1362"/>
                  <a:pt x="1901" y="1268"/>
                </a:cubicBezTo>
                <a:cubicBezTo>
                  <a:pt x="1950" y="1185"/>
                  <a:pt x="2002" y="1104"/>
                  <a:pt x="2053" y="1023"/>
                </a:cubicBezTo>
                <a:cubicBezTo>
                  <a:pt x="2072" y="992"/>
                  <a:pt x="2091" y="969"/>
                  <a:pt x="2113" y="942"/>
                </a:cubicBezTo>
                <a:cubicBezTo>
                  <a:pt x="2091" y="1045"/>
                  <a:pt x="2056" y="1144"/>
                  <a:pt x="2025" y="1245"/>
                </a:cubicBezTo>
                <a:cubicBezTo>
                  <a:pt x="1989" y="1363"/>
                  <a:pt x="1961" y="1484"/>
                  <a:pt x="1922" y="1601"/>
                </a:cubicBezTo>
                <a:cubicBezTo>
                  <a:pt x="1905" y="1652"/>
                  <a:pt x="1926" y="1635"/>
                  <a:pt x="1885" y="1619"/>
                </a:cubicBezTo>
              </a:path>
              <a:path w="10141" h="1791" extrusionOk="0">
                <a:moveTo>
                  <a:pt x="33" y="1096"/>
                </a:moveTo>
                <a:cubicBezTo>
                  <a:pt x="20" y="1117"/>
                  <a:pt x="15" y="1124"/>
                  <a:pt x="0" y="1133"/>
                </a:cubicBezTo>
                <a:cubicBezTo>
                  <a:pt x="34" y="1095"/>
                  <a:pt x="69" y="1062"/>
                  <a:pt x="109" y="1030"/>
                </a:cubicBezTo>
                <a:cubicBezTo>
                  <a:pt x="217" y="942"/>
                  <a:pt x="334" y="858"/>
                  <a:pt x="431" y="757"/>
                </a:cubicBezTo>
                <a:cubicBezTo>
                  <a:pt x="453" y="732"/>
                  <a:pt x="461" y="722"/>
                  <a:pt x="476" y="705"/>
                </a:cubicBezTo>
                <a:cubicBezTo>
                  <a:pt x="483" y="743"/>
                  <a:pt x="477" y="769"/>
                  <a:pt x="471" y="810"/>
                </a:cubicBezTo>
                <a:cubicBezTo>
                  <a:pt x="460" y="887"/>
                  <a:pt x="448" y="964"/>
                  <a:pt x="433" y="1041"/>
                </a:cubicBezTo>
                <a:cubicBezTo>
                  <a:pt x="399" y="1215"/>
                  <a:pt x="358" y="1387"/>
                  <a:pt x="283" y="1548"/>
                </a:cubicBezTo>
                <a:cubicBezTo>
                  <a:pt x="271" y="1573"/>
                  <a:pt x="274" y="1609"/>
                  <a:pt x="262" y="1570"/>
                </a:cubicBezTo>
              </a:path>
              <a:path w="10141" h="1791" extrusionOk="0">
                <a:moveTo>
                  <a:pt x="15" y="1649"/>
                </a:moveTo>
                <a:cubicBezTo>
                  <a:pt x="76" y="1663"/>
                  <a:pt x="138" y="1661"/>
                  <a:pt x="201" y="1662"/>
                </a:cubicBezTo>
                <a:cubicBezTo>
                  <a:pt x="297" y="1664"/>
                  <a:pt x="399" y="1664"/>
                  <a:pt x="494" y="1682"/>
                </a:cubicBezTo>
                <a:cubicBezTo>
                  <a:pt x="605" y="1703"/>
                  <a:pt x="712" y="1745"/>
                  <a:pt x="825" y="1758"/>
                </a:cubicBezTo>
                <a:cubicBezTo>
                  <a:pt x="843" y="1759"/>
                  <a:pt x="862" y="1761"/>
                  <a:pt x="880" y="1762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825" name="Ink 7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433513" y="3141663"/>
            <a:ext cx="1973262" cy="746125"/>
          </a:xfrm>
          <a:custGeom>
            <a:avLst/>
            <a:gdLst>
              <a:gd name="T0" fmla="*/ 2147483647 w 5479"/>
              <a:gd name="T1" fmla="*/ 2147483647 h 2070"/>
              <a:gd name="T2" fmla="*/ 2147483647 w 5479"/>
              <a:gd name="T3" fmla="*/ 2147483647 h 2070"/>
              <a:gd name="T4" fmla="*/ 2147483647 w 5479"/>
              <a:gd name="T5" fmla="*/ 2147483647 h 2070"/>
              <a:gd name="T6" fmla="*/ 2147483647 w 5479"/>
              <a:gd name="T7" fmla="*/ 2147483647 h 2070"/>
              <a:gd name="T8" fmla="*/ 2147483647 w 5479"/>
              <a:gd name="T9" fmla="*/ 2147483647 h 2070"/>
              <a:gd name="T10" fmla="*/ 2147483647 w 5479"/>
              <a:gd name="T11" fmla="*/ 2147483647 h 2070"/>
              <a:gd name="T12" fmla="*/ 2147483647 w 5479"/>
              <a:gd name="T13" fmla="*/ 2147483647 h 2070"/>
              <a:gd name="T14" fmla="*/ 2147483647 w 5479"/>
              <a:gd name="T15" fmla="*/ 2147483647 h 2070"/>
              <a:gd name="T16" fmla="*/ 2147483647 w 5479"/>
              <a:gd name="T17" fmla="*/ 2147483647 h 2070"/>
              <a:gd name="T18" fmla="*/ 2147483647 w 5479"/>
              <a:gd name="T19" fmla="*/ 2147483647 h 2070"/>
              <a:gd name="T20" fmla="*/ 2147483647 w 5479"/>
              <a:gd name="T21" fmla="*/ 2147483647 h 2070"/>
              <a:gd name="T22" fmla="*/ 2147483647 w 5479"/>
              <a:gd name="T23" fmla="*/ 2147483647 h 2070"/>
              <a:gd name="T24" fmla="*/ 2147483647 w 5479"/>
              <a:gd name="T25" fmla="*/ 2147483647 h 2070"/>
              <a:gd name="T26" fmla="*/ 2147483647 w 5479"/>
              <a:gd name="T27" fmla="*/ 2147483647 h 2070"/>
              <a:gd name="T28" fmla="*/ 2147483647 w 5479"/>
              <a:gd name="T29" fmla="*/ 2147483647 h 2070"/>
              <a:gd name="T30" fmla="*/ 2147483647 w 5479"/>
              <a:gd name="T31" fmla="*/ 2147483647 h 2070"/>
              <a:gd name="T32" fmla="*/ 2147483647 w 5479"/>
              <a:gd name="T33" fmla="*/ 2147483647 h 2070"/>
              <a:gd name="T34" fmla="*/ 2147483647 w 5479"/>
              <a:gd name="T35" fmla="*/ 2147483647 h 2070"/>
              <a:gd name="T36" fmla="*/ 2147483647 w 5479"/>
              <a:gd name="T37" fmla="*/ 2147483647 h 2070"/>
              <a:gd name="T38" fmla="*/ 2147483647 w 5479"/>
              <a:gd name="T39" fmla="*/ 2147483647 h 2070"/>
              <a:gd name="T40" fmla="*/ 2147483647 w 5479"/>
              <a:gd name="T41" fmla="*/ 2147483647 h 2070"/>
              <a:gd name="T42" fmla="*/ 2147483647 w 5479"/>
              <a:gd name="T43" fmla="*/ 2147483647 h 2070"/>
              <a:gd name="T44" fmla="*/ 2147483647 w 5479"/>
              <a:gd name="T45" fmla="*/ 2147483647 h 2070"/>
              <a:gd name="T46" fmla="*/ 2147483647 w 5479"/>
              <a:gd name="T47" fmla="*/ 2147483647 h 2070"/>
              <a:gd name="T48" fmla="*/ 2147483647 w 5479"/>
              <a:gd name="T49" fmla="*/ 2147483647 h 2070"/>
              <a:gd name="T50" fmla="*/ 2147483647 w 5479"/>
              <a:gd name="T51" fmla="*/ 2147483647 h 2070"/>
              <a:gd name="T52" fmla="*/ 2147483647 w 5479"/>
              <a:gd name="T53" fmla="*/ 2147483647 h 2070"/>
              <a:gd name="T54" fmla="*/ 2147483647 w 5479"/>
              <a:gd name="T55" fmla="*/ 2147483647 h 2070"/>
              <a:gd name="T56" fmla="*/ 2147483647 w 5479"/>
              <a:gd name="T57" fmla="*/ 2147483647 h 2070"/>
              <a:gd name="T58" fmla="*/ 2147483647 w 5479"/>
              <a:gd name="T59" fmla="*/ 2147483647 h 2070"/>
              <a:gd name="T60" fmla="*/ 2147483647 w 5479"/>
              <a:gd name="T61" fmla="*/ 2147483647 h 2070"/>
              <a:gd name="T62" fmla="*/ 2147483647 w 5479"/>
              <a:gd name="T63" fmla="*/ 2147483647 h 2070"/>
              <a:gd name="T64" fmla="*/ 2147483647 w 5479"/>
              <a:gd name="T65" fmla="*/ 2147483647 h 2070"/>
              <a:gd name="T66" fmla="*/ 2147483647 w 5479"/>
              <a:gd name="T67" fmla="*/ 0 h 2070"/>
              <a:gd name="T68" fmla="*/ 2147483647 w 5479"/>
              <a:gd name="T69" fmla="*/ 2147483647 h 2070"/>
              <a:gd name="T70" fmla="*/ 2147483647 w 5479"/>
              <a:gd name="T71" fmla="*/ 2147483647 h 2070"/>
              <a:gd name="T72" fmla="*/ 2147483647 w 5479"/>
              <a:gd name="T73" fmla="*/ 2147483647 h 2070"/>
              <a:gd name="T74" fmla="*/ 2147483647 w 5479"/>
              <a:gd name="T75" fmla="*/ 2147483647 h 2070"/>
              <a:gd name="T76" fmla="*/ 2147483647 w 5479"/>
              <a:gd name="T77" fmla="*/ 2147483647 h 2070"/>
              <a:gd name="T78" fmla="*/ 2147483647 w 5479"/>
              <a:gd name="T79" fmla="*/ 2147483647 h 2070"/>
              <a:gd name="T80" fmla="*/ 2147483647 w 5479"/>
              <a:gd name="T81" fmla="*/ 2147483647 h 2070"/>
              <a:gd name="T82" fmla="*/ 2147483647 w 5479"/>
              <a:gd name="T83" fmla="*/ 2147483647 h 2070"/>
              <a:gd name="T84" fmla="*/ 2147483647 w 5479"/>
              <a:gd name="T85" fmla="*/ 2147483647 h 2070"/>
              <a:gd name="T86" fmla="*/ 2147483647 w 5479"/>
              <a:gd name="T87" fmla="*/ 2147483647 h 2070"/>
              <a:gd name="T88" fmla="*/ 2147483647 w 5479"/>
              <a:gd name="T89" fmla="*/ 2147483647 h 2070"/>
              <a:gd name="T90" fmla="*/ 2147483647 w 5479"/>
              <a:gd name="T91" fmla="*/ 2147483647 h 2070"/>
              <a:gd name="T92" fmla="*/ 2147483647 w 5479"/>
              <a:gd name="T93" fmla="*/ 2147483647 h 2070"/>
              <a:gd name="T94" fmla="*/ 2147483647 w 5479"/>
              <a:gd name="T95" fmla="*/ 2147483647 h 2070"/>
              <a:gd name="T96" fmla="*/ 2147483647 w 5479"/>
              <a:gd name="T97" fmla="*/ 2147483647 h 207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5479"/>
              <a:gd name="T148" fmla="*/ 0 h 2070"/>
              <a:gd name="T149" fmla="*/ 5479 w 5479"/>
              <a:gd name="T150" fmla="*/ 2070 h 207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5479" h="2070" extrusionOk="0">
                <a:moveTo>
                  <a:pt x="343" y="1858"/>
                </a:moveTo>
                <a:cubicBezTo>
                  <a:pt x="397" y="1863"/>
                  <a:pt x="398" y="1879"/>
                  <a:pt x="423" y="1924"/>
                </a:cubicBezTo>
                <a:cubicBezTo>
                  <a:pt x="441" y="1957"/>
                  <a:pt x="450" y="1992"/>
                  <a:pt x="466" y="2026"/>
                </a:cubicBezTo>
                <a:cubicBezTo>
                  <a:pt x="471" y="2035"/>
                  <a:pt x="476" y="2043"/>
                  <a:pt x="481" y="2052"/>
                </a:cubicBezTo>
                <a:cubicBezTo>
                  <a:pt x="441" y="2014"/>
                  <a:pt x="433" y="1985"/>
                  <a:pt x="411" y="1934"/>
                </a:cubicBezTo>
                <a:cubicBezTo>
                  <a:pt x="384" y="1873"/>
                  <a:pt x="370" y="1815"/>
                  <a:pt x="363" y="1748"/>
                </a:cubicBezTo>
                <a:cubicBezTo>
                  <a:pt x="356" y="1681"/>
                  <a:pt x="367" y="1619"/>
                  <a:pt x="414" y="1569"/>
                </a:cubicBezTo>
                <a:cubicBezTo>
                  <a:pt x="445" y="1535"/>
                  <a:pt x="504" y="1505"/>
                  <a:pt x="545" y="1484"/>
                </a:cubicBezTo>
                <a:cubicBezTo>
                  <a:pt x="581" y="1469"/>
                  <a:pt x="593" y="1465"/>
                  <a:pt x="612" y="1447"/>
                </a:cubicBezTo>
              </a:path>
              <a:path w="5479" h="2070" extrusionOk="0">
                <a:moveTo>
                  <a:pt x="602" y="1783"/>
                </a:moveTo>
                <a:cubicBezTo>
                  <a:pt x="636" y="1820"/>
                  <a:pt x="656" y="1845"/>
                  <a:pt x="711" y="1844"/>
                </a:cubicBezTo>
                <a:cubicBezTo>
                  <a:pt x="762" y="1843"/>
                  <a:pt x="811" y="1813"/>
                  <a:pt x="842" y="1774"/>
                </a:cubicBezTo>
                <a:cubicBezTo>
                  <a:pt x="878" y="1729"/>
                  <a:pt x="901" y="1668"/>
                  <a:pt x="896" y="1610"/>
                </a:cubicBezTo>
                <a:cubicBezTo>
                  <a:pt x="892" y="1563"/>
                  <a:pt x="860" y="1513"/>
                  <a:pt x="808" y="1511"/>
                </a:cubicBezTo>
                <a:cubicBezTo>
                  <a:pt x="747" y="1508"/>
                  <a:pt x="697" y="1564"/>
                  <a:pt x="666" y="1608"/>
                </a:cubicBezTo>
                <a:cubicBezTo>
                  <a:pt x="621" y="1673"/>
                  <a:pt x="599" y="1748"/>
                  <a:pt x="595" y="1826"/>
                </a:cubicBezTo>
                <a:cubicBezTo>
                  <a:pt x="591" y="1889"/>
                  <a:pt x="599" y="1953"/>
                  <a:pt x="648" y="1997"/>
                </a:cubicBezTo>
                <a:cubicBezTo>
                  <a:pt x="689" y="2034"/>
                  <a:pt x="751" y="2039"/>
                  <a:pt x="803" y="2031"/>
                </a:cubicBezTo>
                <a:cubicBezTo>
                  <a:pt x="863" y="2022"/>
                  <a:pt x="910" y="1995"/>
                  <a:pt x="962" y="1966"/>
                </a:cubicBezTo>
              </a:path>
              <a:path w="5479" h="2070" extrusionOk="0">
                <a:moveTo>
                  <a:pt x="1140" y="1551"/>
                </a:moveTo>
                <a:cubicBezTo>
                  <a:pt x="1186" y="1553"/>
                  <a:pt x="1222" y="1557"/>
                  <a:pt x="1260" y="1585"/>
                </a:cubicBezTo>
                <a:cubicBezTo>
                  <a:pt x="1294" y="1610"/>
                  <a:pt x="1313" y="1651"/>
                  <a:pt x="1338" y="1683"/>
                </a:cubicBezTo>
                <a:cubicBezTo>
                  <a:pt x="1358" y="1708"/>
                  <a:pt x="1363" y="1714"/>
                  <a:pt x="1378" y="1727"/>
                </a:cubicBezTo>
                <a:cubicBezTo>
                  <a:pt x="1338" y="1703"/>
                  <a:pt x="1314" y="1699"/>
                  <a:pt x="1270" y="1719"/>
                </a:cubicBezTo>
                <a:cubicBezTo>
                  <a:pt x="1219" y="1742"/>
                  <a:pt x="1172" y="1785"/>
                  <a:pt x="1138" y="1830"/>
                </a:cubicBezTo>
                <a:cubicBezTo>
                  <a:pt x="1104" y="1875"/>
                  <a:pt x="1072" y="1933"/>
                  <a:pt x="1062" y="1989"/>
                </a:cubicBezTo>
                <a:cubicBezTo>
                  <a:pt x="1055" y="2027"/>
                  <a:pt x="1064" y="2063"/>
                  <a:pt x="1107" y="2069"/>
                </a:cubicBezTo>
                <a:cubicBezTo>
                  <a:pt x="1133" y="2073"/>
                  <a:pt x="1173" y="2033"/>
                  <a:pt x="1192" y="2019"/>
                </a:cubicBezTo>
                <a:cubicBezTo>
                  <a:pt x="1217" y="1997"/>
                  <a:pt x="1225" y="1990"/>
                  <a:pt x="1244" y="1978"/>
                </a:cubicBezTo>
              </a:path>
              <a:path w="5479" h="2070" extrusionOk="0">
                <a:moveTo>
                  <a:pt x="1699" y="1710"/>
                </a:moveTo>
                <a:cubicBezTo>
                  <a:pt x="1711" y="1676"/>
                  <a:pt x="1711" y="1657"/>
                  <a:pt x="1715" y="1625"/>
                </a:cubicBezTo>
                <a:cubicBezTo>
                  <a:pt x="1680" y="1656"/>
                  <a:pt x="1654" y="1680"/>
                  <a:pt x="1631" y="1727"/>
                </a:cubicBezTo>
                <a:cubicBezTo>
                  <a:pt x="1609" y="1774"/>
                  <a:pt x="1593" y="1828"/>
                  <a:pt x="1595" y="1880"/>
                </a:cubicBezTo>
                <a:cubicBezTo>
                  <a:pt x="1597" y="1925"/>
                  <a:pt x="1620" y="1963"/>
                  <a:pt x="1670" y="1953"/>
                </a:cubicBezTo>
                <a:cubicBezTo>
                  <a:pt x="1725" y="1942"/>
                  <a:pt x="1753" y="1870"/>
                  <a:pt x="1770" y="1826"/>
                </a:cubicBezTo>
                <a:cubicBezTo>
                  <a:pt x="1804" y="1736"/>
                  <a:pt x="1812" y="1640"/>
                  <a:pt x="1809" y="1545"/>
                </a:cubicBezTo>
                <a:cubicBezTo>
                  <a:pt x="1806" y="1450"/>
                  <a:pt x="1788" y="1355"/>
                  <a:pt x="1761" y="1264"/>
                </a:cubicBezTo>
                <a:cubicBezTo>
                  <a:pt x="1748" y="1219"/>
                  <a:pt x="1713" y="1160"/>
                  <a:pt x="1728" y="1113"/>
                </a:cubicBezTo>
                <a:cubicBezTo>
                  <a:pt x="1742" y="1067"/>
                  <a:pt x="1828" y="1088"/>
                  <a:pt x="1861" y="1094"/>
                </a:cubicBezTo>
                <a:cubicBezTo>
                  <a:pt x="1923" y="1108"/>
                  <a:pt x="1945" y="1113"/>
                  <a:pt x="1987" y="1125"/>
                </a:cubicBezTo>
              </a:path>
              <a:path w="5479" h="2070" extrusionOk="0">
                <a:moveTo>
                  <a:pt x="2663" y="1774"/>
                </a:moveTo>
                <a:cubicBezTo>
                  <a:pt x="2658" y="1802"/>
                  <a:pt x="2653" y="1836"/>
                  <a:pt x="2656" y="1865"/>
                </a:cubicBezTo>
                <a:cubicBezTo>
                  <a:pt x="2659" y="1888"/>
                  <a:pt x="2665" y="1908"/>
                  <a:pt x="2671" y="1930"/>
                </a:cubicBezTo>
                <a:cubicBezTo>
                  <a:pt x="2697" y="1891"/>
                  <a:pt x="2693" y="1863"/>
                  <a:pt x="2695" y="1815"/>
                </a:cubicBezTo>
                <a:cubicBezTo>
                  <a:pt x="2697" y="1765"/>
                  <a:pt x="2693" y="1711"/>
                  <a:pt x="2703" y="1662"/>
                </a:cubicBezTo>
                <a:cubicBezTo>
                  <a:pt x="2710" y="1624"/>
                  <a:pt x="2724" y="1606"/>
                  <a:pt x="2760" y="1594"/>
                </a:cubicBezTo>
                <a:cubicBezTo>
                  <a:pt x="2803" y="1579"/>
                  <a:pt x="2847" y="1578"/>
                  <a:pt x="2890" y="1565"/>
                </a:cubicBezTo>
                <a:cubicBezTo>
                  <a:pt x="2947" y="1548"/>
                  <a:pt x="2999" y="1527"/>
                  <a:pt x="3053" y="1502"/>
                </a:cubicBezTo>
              </a:path>
              <a:path w="5479" h="2070" extrusionOk="0">
                <a:moveTo>
                  <a:pt x="3381" y="1334"/>
                </a:moveTo>
                <a:cubicBezTo>
                  <a:pt x="3415" y="1352"/>
                  <a:pt x="3411" y="1375"/>
                  <a:pt x="3407" y="1416"/>
                </a:cubicBezTo>
                <a:cubicBezTo>
                  <a:pt x="3401" y="1480"/>
                  <a:pt x="3401" y="1544"/>
                  <a:pt x="3401" y="1609"/>
                </a:cubicBezTo>
                <a:cubicBezTo>
                  <a:pt x="3401" y="1683"/>
                  <a:pt x="3405" y="1757"/>
                  <a:pt x="3408" y="1831"/>
                </a:cubicBezTo>
                <a:cubicBezTo>
                  <a:pt x="3410" y="1875"/>
                  <a:pt x="3420" y="1930"/>
                  <a:pt x="3413" y="1974"/>
                </a:cubicBezTo>
                <a:cubicBezTo>
                  <a:pt x="3405" y="1998"/>
                  <a:pt x="3400" y="2007"/>
                  <a:pt x="3382" y="2016"/>
                </a:cubicBezTo>
              </a:path>
              <a:path w="5479" h="2070" extrusionOk="0">
                <a:moveTo>
                  <a:pt x="5169" y="1842"/>
                </a:moveTo>
                <a:cubicBezTo>
                  <a:pt x="5180" y="1804"/>
                  <a:pt x="5191" y="1781"/>
                  <a:pt x="5230" y="1764"/>
                </a:cubicBezTo>
                <a:cubicBezTo>
                  <a:pt x="5261" y="1750"/>
                  <a:pt x="5304" y="1739"/>
                  <a:pt x="5337" y="1736"/>
                </a:cubicBezTo>
                <a:cubicBezTo>
                  <a:pt x="5366" y="1737"/>
                  <a:pt x="5377" y="1737"/>
                  <a:pt x="5397" y="1736"/>
                </a:cubicBezTo>
                <a:cubicBezTo>
                  <a:pt x="5343" y="1757"/>
                  <a:pt x="5287" y="1768"/>
                  <a:pt x="5231" y="1782"/>
                </a:cubicBezTo>
                <a:cubicBezTo>
                  <a:pt x="5139" y="1805"/>
                  <a:pt x="5048" y="1829"/>
                  <a:pt x="4957" y="1854"/>
                </a:cubicBezTo>
                <a:cubicBezTo>
                  <a:pt x="4908" y="1868"/>
                  <a:pt x="4884" y="1878"/>
                  <a:pt x="4846" y="1910"/>
                </a:cubicBezTo>
                <a:cubicBezTo>
                  <a:pt x="4895" y="1967"/>
                  <a:pt x="4951" y="1973"/>
                  <a:pt x="5028" y="1987"/>
                </a:cubicBezTo>
                <a:cubicBezTo>
                  <a:pt x="5131" y="2005"/>
                  <a:pt x="5234" y="2013"/>
                  <a:pt x="5338" y="2018"/>
                </a:cubicBezTo>
                <a:cubicBezTo>
                  <a:pt x="5387" y="2020"/>
                  <a:pt x="5474" y="2041"/>
                  <a:pt x="5463" y="1997"/>
                </a:cubicBezTo>
              </a:path>
              <a:path w="5479" h="2070" extrusionOk="0">
                <a:moveTo>
                  <a:pt x="983" y="1544"/>
                </a:moveTo>
                <a:cubicBezTo>
                  <a:pt x="917" y="1549"/>
                  <a:pt x="860" y="1545"/>
                  <a:pt x="794" y="1567"/>
                </a:cubicBezTo>
                <a:cubicBezTo>
                  <a:pt x="631" y="1621"/>
                  <a:pt x="441" y="1723"/>
                  <a:pt x="313" y="1839"/>
                </a:cubicBezTo>
                <a:cubicBezTo>
                  <a:pt x="277" y="1869"/>
                  <a:pt x="268" y="1873"/>
                  <a:pt x="255" y="1899"/>
                </a:cubicBezTo>
                <a:cubicBezTo>
                  <a:pt x="367" y="1893"/>
                  <a:pt x="468" y="1878"/>
                  <a:pt x="584" y="1843"/>
                </a:cubicBezTo>
                <a:cubicBezTo>
                  <a:pt x="864" y="1758"/>
                  <a:pt x="1136" y="1645"/>
                  <a:pt x="1420" y="1574"/>
                </a:cubicBezTo>
                <a:cubicBezTo>
                  <a:pt x="1517" y="1550"/>
                  <a:pt x="1509" y="1570"/>
                  <a:pt x="1581" y="1586"/>
                </a:cubicBezTo>
                <a:cubicBezTo>
                  <a:pt x="1524" y="1683"/>
                  <a:pt x="1441" y="1758"/>
                  <a:pt x="1380" y="1853"/>
                </a:cubicBezTo>
                <a:cubicBezTo>
                  <a:pt x="1349" y="1896"/>
                  <a:pt x="1339" y="1905"/>
                  <a:pt x="1335" y="1938"/>
                </a:cubicBezTo>
                <a:cubicBezTo>
                  <a:pt x="1434" y="1948"/>
                  <a:pt x="1523" y="1939"/>
                  <a:pt x="1631" y="1917"/>
                </a:cubicBezTo>
                <a:cubicBezTo>
                  <a:pt x="1949" y="1854"/>
                  <a:pt x="2295" y="1741"/>
                  <a:pt x="2622" y="1788"/>
                </a:cubicBezTo>
                <a:cubicBezTo>
                  <a:pt x="2801" y="1813"/>
                  <a:pt x="2943" y="1893"/>
                  <a:pt x="3131" y="1888"/>
                </a:cubicBezTo>
                <a:cubicBezTo>
                  <a:pt x="3433" y="1880"/>
                  <a:pt x="3742" y="1802"/>
                  <a:pt x="4028" y="1708"/>
                </a:cubicBezTo>
                <a:cubicBezTo>
                  <a:pt x="4119" y="1678"/>
                  <a:pt x="4189" y="1679"/>
                  <a:pt x="4155" y="1601"/>
                </a:cubicBezTo>
                <a:cubicBezTo>
                  <a:pt x="4132" y="1594"/>
                  <a:pt x="4108" y="1587"/>
                  <a:pt x="4085" y="1580"/>
                </a:cubicBezTo>
              </a:path>
              <a:path w="5479" h="2070" extrusionOk="0">
                <a:moveTo>
                  <a:pt x="9" y="1265"/>
                </a:moveTo>
                <a:cubicBezTo>
                  <a:pt x="-14" y="1310"/>
                  <a:pt x="15" y="1214"/>
                  <a:pt x="18" y="1203"/>
                </a:cubicBezTo>
                <a:cubicBezTo>
                  <a:pt x="39" y="1135"/>
                  <a:pt x="70" y="1070"/>
                  <a:pt x="99" y="1005"/>
                </a:cubicBezTo>
                <a:cubicBezTo>
                  <a:pt x="127" y="940"/>
                  <a:pt x="156" y="875"/>
                  <a:pt x="190" y="813"/>
                </a:cubicBezTo>
                <a:cubicBezTo>
                  <a:pt x="205" y="786"/>
                  <a:pt x="209" y="778"/>
                  <a:pt x="231" y="773"/>
                </a:cubicBezTo>
                <a:cubicBezTo>
                  <a:pt x="242" y="834"/>
                  <a:pt x="242" y="893"/>
                  <a:pt x="247" y="955"/>
                </a:cubicBezTo>
                <a:cubicBezTo>
                  <a:pt x="251" y="1002"/>
                  <a:pt x="252" y="1078"/>
                  <a:pt x="292" y="1113"/>
                </a:cubicBezTo>
                <a:cubicBezTo>
                  <a:pt x="328" y="1144"/>
                  <a:pt x="386" y="1106"/>
                  <a:pt x="412" y="1081"/>
                </a:cubicBezTo>
                <a:cubicBezTo>
                  <a:pt x="460" y="1035"/>
                  <a:pt x="493" y="968"/>
                  <a:pt x="517" y="907"/>
                </a:cubicBezTo>
                <a:cubicBezTo>
                  <a:pt x="529" y="876"/>
                  <a:pt x="536" y="842"/>
                  <a:pt x="545" y="810"/>
                </a:cubicBezTo>
                <a:cubicBezTo>
                  <a:pt x="553" y="881"/>
                  <a:pt x="551" y="953"/>
                  <a:pt x="557" y="1024"/>
                </a:cubicBezTo>
                <a:cubicBezTo>
                  <a:pt x="561" y="1065"/>
                  <a:pt x="559" y="1151"/>
                  <a:pt x="587" y="1186"/>
                </a:cubicBezTo>
                <a:cubicBezTo>
                  <a:pt x="627" y="1236"/>
                  <a:pt x="665" y="1130"/>
                  <a:pt x="676" y="1107"/>
                </a:cubicBezTo>
              </a:path>
              <a:path w="5479" h="2070" extrusionOk="0">
                <a:moveTo>
                  <a:pt x="798" y="856"/>
                </a:moveTo>
                <a:cubicBezTo>
                  <a:pt x="808" y="832"/>
                  <a:pt x="811" y="824"/>
                  <a:pt x="824" y="811"/>
                </a:cubicBezTo>
                <a:cubicBezTo>
                  <a:pt x="835" y="853"/>
                  <a:pt x="830" y="895"/>
                  <a:pt x="837" y="941"/>
                </a:cubicBezTo>
                <a:cubicBezTo>
                  <a:pt x="849" y="1022"/>
                  <a:pt x="877" y="1136"/>
                  <a:pt x="962" y="1171"/>
                </a:cubicBezTo>
                <a:cubicBezTo>
                  <a:pt x="1019" y="1194"/>
                  <a:pt x="1074" y="1146"/>
                  <a:pt x="1107" y="1105"/>
                </a:cubicBezTo>
                <a:cubicBezTo>
                  <a:pt x="1209" y="979"/>
                  <a:pt x="1231" y="778"/>
                  <a:pt x="1197" y="624"/>
                </a:cubicBezTo>
                <a:cubicBezTo>
                  <a:pt x="1187" y="579"/>
                  <a:pt x="1167" y="536"/>
                  <a:pt x="1160" y="490"/>
                </a:cubicBezTo>
                <a:cubicBezTo>
                  <a:pt x="1160" y="484"/>
                  <a:pt x="1159" y="479"/>
                  <a:pt x="1159" y="473"/>
                </a:cubicBezTo>
              </a:path>
              <a:path w="5479" h="2070" extrusionOk="0">
                <a:moveTo>
                  <a:pt x="1376" y="47"/>
                </a:moveTo>
                <a:cubicBezTo>
                  <a:pt x="1376" y="21"/>
                  <a:pt x="1375" y="15"/>
                  <a:pt x="1381" y="0"/>
                </a:cubicBezTo>
                <a:cubicBezTo>
                  <a:pt x="1385" y="65"/>
                  <a:pt x="1389" y="129"/>
                  <a:pt x="1393" y="194"/>
                </a:cubicBezTo>
                <a:cubicBezTo>
                  <a:pt x="1399" y="302"/>
                  <a:pt x="1410" y="409"/>
                  <a:pt x="1421" y="517"/>
                </a:cubicBezTo>
                <a:cubicBezTo>
                  <a:pt x="1433" y="629"/>
                  <a:pt x="1447" y="741"/>
                  <a:pt x="1456" y="853"/>
                </a:cubicBezTo>
                <a:cubicBezTo>
                  <a:pt x="1457" y="863"/>
                  <a:pt x="1462" y="973"/>
                  <a:pt x="1479" y="972"/>
                </a:cubicBezTo>
                <a:cubicBezTo>
                  <a:pt x="1486" y="966"/>
                  <a:pt x="1492" y="960"/>
                  <a:pt x="1499" y="954"/>
                </a:cubicBezTo>
              </a:path>
              <a:path w="5479" h="2070" extrusionOk="0">
                <a:moveTo>
                  <a:pt x="2292" y="1088"/>
                </a:moveTo>
                <a:cubicBezTo>
                  <a:pt x="2305" y="1125"/>
                  <a:pt x="2317" y="1163"/>
                  <a:pt x="2331" y="1200"/>
                </a:cubicBezTo>
                <a:cubicBezTo>
                  <a:pt x="2335" y="1210"/>
                  <a:pt x="2379" y="1301"/>
                  <a:pt x="2353" y="1255"/>
                </a:cubicBezTo>
                <a:cubicBezTo>
                  <a:pt x="2331" y="1217"/>
                  <a:pt x="2313" y="1178"/>
                  <a:pt x="2295" y="1138"/>
                </a:cubicBezTo>
                <a:cubicBezTo>
                  <a:pt x="2273" y="1088"/>
                  <a:pt x="2252" y="1037"/>
                  <a:pt x="2254" y="982"/>
                </a:cubicBezTo>
                <a:cubicBezTo>
                  <a:pt x="2256" y="935"/>
                  <a:pt x="2285" y="901"/>
                  <a:pt x="2329" y="884"/>
                </a:cubicBezTo>
                <a:cubicBezTo>
                  <a:pt x="2386" y="862"/>
                  <a:pt x="2451" y="856"/>
                  <a:pt x="2510" y="840"/>
                </a:cubicBezTo>
                <a:cubicBezTo>
                  <a:pt x="2555" y="826"/>
                  <a:pt x="2569" y="822"/>
                  <a:pt x="2599" y="812"/>
                </a:cubicBezTo>
              </a:path>
              <a:path w="5479" h="2070" extrusionOk="0">
                <a:moveTo>
                  <a:pt x="2787" y="774"/>
                </a:moveTo>
                <a:cubicBezTo>
                  <a:pt x="2814" y="760"/>
                  <a:pt x="2848" y="738"/>
                  <a:pt x="2864" y="780"/>
                </a:cubicBezTo>
                <a:cubicBezTo>
                  <a:pt x="2885" y="834"/>
                  <a:pt x="2852" y="895"/>
                  <a:pt x="2823" y="939"/>
                </a:cubicBezTo>
                <a:cubicBezTo>
                  <a:pt x="2786" y="996"/>
                  <a:pt x="2740" y="1045"/>
                  <a:pt x="2698" y="1098"/>
                </a:cubicBezTo>
                <a:cubicBezTo>
                  <a:pt x="2686" y="1113"/>
                  <a:pt x="2616" y="1188"/>
                  <a:pt x="2644" y="1214"/>
                </a:cubicBezTo>
                <a:cubicBezTo>
                  <a:pt x="2684" y="1252"/>
                  <a:pt x="2761" y="1250"/>
                  <a:pt x="2811" y="1250"/>
                </a:cubicBezTo>
                <a:cubicBezTo>
                  <a:pt x="2871" y="1250"/>
                  <a:pt x="2931" y="1240"/>
                  <a:pt x="2990" y="1227"/>
                </a:cubicBezTo>
                <a:cubicBezTo>
                  <a:pt x="3005" y="1223"/>
                  <a:pt x="3020" y="1220"/>
                  <a:pt x="3035" y="1216"/>
                </a:cubicBezTo>
              </a:path>
              <a:path w="5479" h="2070" extrusionOk="0">
                <a:moveTo>
                  <a:pt x="3408" y="1208"/>
                </a:moveTo>
                <a:cubicBezTo>
                  <a:pt x="3416" y="1232"/>
                  <a:pt x="3417" y="1240"/>
                  <a:pt x="3426" y="1254"/>
                </a:cubicBezTo>
                <a:cubicBezTo>
                  <a:pt x="3402" y="1216"/>
                  <a:pt x="3377" y="1174"/>
                  <a:pt x="3386" y="1125"/>
                </a:cubicBezTo>
                <a:cubicBezTo>
                  <a:pt x="3394" y="1083"/>
                  <a:pt x="3440" y="1067"/>
                  <a:pt x="3475" y="1054"/>
                </a:cubicBezTo>
                <a:cubicBezTo>
                  <a:pt x="3529" y="1034"/>
                  <a:pt x="3587" y="1027"/>
                  <a:pt x="3641" y="1009"/>
                </a:cubicBezTo>
                <a:cubicBezTo>
                  <a:pt x="3728" y="981"/>
                  <a:pt x="3817" y="954"/>
                  <a:pt x="3900" y="917"/>
                </a:cubicBezTo>
              </a:path>
              <a:path w="5479" h="2070" extrusionOk="0">
                <a:moveTo>
                  <a:pt x="4259" y="814"/>
                </a:moveTo>
                <a:cubicBezTo>
                  <a:pt x="4259" y="795"/>
                  <a:pt x="4259" y="789"/>
                  <a:pt x="4267" y="778"/>
                </a:cubicBezTo>
                <a:cubicBezTo>
                  <a:pt x="4258" y="822"/>
                  <a:pt x="4253" y="865"/>
                  <a:pt x="4249" y="910"/>
                </a:cubicBezTo>
                <a:cubicBezTo>
                  <a:pt x="4244" y="967"/>
                  <a:pt x="4241" y="1024"/>
                  <a:pt x="4240" y="1081"/>
                </a:cubicBezTo>
                <a:cubicBezTo>
                  <a:pt x="4239" y="1117"/>
                  <a:pt x="4235" y="1167"/>
                  <a:pt x="4247" y="1202"/>
                </a:cubicBezTo>
                <a:cubicBezTo>
                  <a:pt x="4263" y="1247"/>
                  <a:pt x="4291" y="1216"/>
                  <a:pt x="4315" y="1202"/>
                </a:cubicBezTo>
              </a:path>
              <a:path w="5479" h="2070" extrusionOk="0">
                <a:moveTo>
                  <a:pt x="4545" y="1205"/>
                </a:moveTo>
                <a:cubicBezTo>
                  <a:pt x="4548" y="1196"/>
                  <a:pt x="4550" y="1188"/>
                  <a:pt x="4553" y="1179"/>
                </a:cubicBezTo>
                <a:cubicBezTo>
                  <a:pt x="4579" y="1196"/>
                  <a:pt x="4582" y="1204"/>
                  <a:pt x="4597" y="1234"/>
                </a:cubicBezTo>
                <a:cubicBezTo>
                  <a:pt x="4621" y="1198"/>
                  <a:pt x="4622" y="1164"/>
                  <a:pt x="4634" y="1122"/>
                </a:cubicBezTo>
                <a:cubicBezTo>
                  <a:pt x="4650" y="1069"/>
                  <a:pt x="4671" y="1015"/>
                  <a:pt x="4706" y="972"/>
                </a:cubicBezTo>
                <a:cubicBezTo>
                  <a:pt x="4735" y="936"/>
                  <a:pt x="4775" y="917"/>
                  <a:pt x="4815" y="896"/>
                </a:cubicBezTo>
                <a:cubicBezTo>
                  <a:pt x="4850" y="878"/>
                  <a:pt x="4890" y="869"/>
                  <a:pt x="4927" y="856"/>
                </a:cubicBezTo>
              </a:path>
              <a:path w="5479" h="2070" extrusionOk="0">
                <a:moveTo>
                  <a:pt x="5173" y="698"/>
                </a:moveTo>
                <a:cubicBezTo>
                  <a:pt x="5187" y="749"/>
                  <a:pt x="5177" y="777"/>
                  <a:pt x="5171" y="829"/>
                </a:cubicBezTo>
                <a:cubicBezTo>
                  <a:pt x="5162" y="909"/>
                  <a:pt x="5151" y="989"/>
                  <a:pt x="5141" y="1069"/>
                </a:cubicBezTo>
                <a:cubicBezTo>
                  <a:pt x="5133" y="1140"/>
                  <a:pt x="5125" y="1210"/>
                  <a:pt x="5128" y="1281"/>
                </a:cubicBezTo>
                <a:cubicBezTo>
                  <a:pt x="5130" y="1318"/>
                  <a:pt x="5129" y="1355"/>
                  <a:pt x="5126" y="1392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826" name="Ink 7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448425" y="2682875"/>
            <a:ext cx="1466850" cy="1374775"/>
          </a:xfrm>
          <a:custGeom>
            <a:avLst/>
            <a:gdLst>
              <a:gd name="T0" fmla="*/ 2147483647 w 4078"/>
              <a:gd name="T1" fmla="*/ 2147483647 h 3820"/>
              <a:gd name="T2" fmla="*/ 2147483647 w 4078"/>
              <a:gd name="T3" fmla="*/ 2147483647 h 3820"/>
              <a:gd name="T4" fmla="*/ 2147483647 w 4078"/>
              <a:gd name="T5" fmla="*/ 2147483647 h 3820"/>
              <a:gd name="T6" fmla="*/ 2147483647 w 4078"/>
              <a:gd name="T7" fmla="*/ 2147483647 h 3820"/>
              <a:gd name="T8" fmla="*/ 2147483647 w 4078"/>
              <a:gd name="T9" fmla="*/ 2147483647 h 3820"/>
              <a:gd name="T10" fmla="*/ 2147483647 w 4078"/>
              <a:gd name="T11" fmla="*/ 2147483647 h 3820"/>
              <a:gd name="T12" fmla="*/ 2147483647 w 4078"/>
              <a:gd name="T13" fmla="*/ 2147483647 h 3820"/>
              <a:gd name="T14" fmla="*/ 2147483647 w 4078"/>
              <a:gd name="T15" fmla="*/ 2147483647 h 3820"/>
              <a:gd name="T16" fmla="*/ 2147483647 w 4078"/>
              <a:gd name="T17" fmla="*/ 2147483647 h 3820"/>
              <a:gd name="T18" fmla="*/ 2147483647 w 4078"/>
              <a:gd name="T19" fmla="*/ 2147483647 h 3820"/>
              <a:gd name="T20" fmla="*/ 2147483647 w 4078"/>
              <a:gd name="T21" fmla="*/ 2147483647 h 3820"/>
              <a:gd name="T22" fmla="*/ 2147483647 w 4078"/>
              <a:gd name="T23" fmla="*/ 2147483647 h 3820"/>
              <a:gd name="T24" fmla="*/ 2147483647 w 4078"/>
              <a:gd name="T25" fmla="*/ 2147483647 h 3820"/>
              <a:gd name="T26" fmla="*/ 2147483647 w 4078"/>
              <a:gd name="T27" fmla="*/ 2147483647 h 3820"/>
              <a:gd name="T28" fmla="*/ 2147483647 w 4078"/>
              <a:gd name="T29" fmla="*/ 2147483647 h 3820"/>
              <a:gd name="T30" fmla="*/ 2147483647 w 4078"/>
              <a:gd name="T31" fmla="*/ 2147483647 h 3820"/>
              <a:gd name="T32" fmla="*/ 2147483647 w 4078"/>
              <a:gd name="T33" fmla="*/ 2147483647 h 3820"/>
              <a:gd name="T34" fmla="*/ 2147483647 w 4078"/>
              <a:gd name="T35" fmla="*/ 2147483647 h 3820"/>
              <a:gd name="T36" fmla="*/ 2147483647 w 4078"/>
              <a:gd name="T37" fmla="*/ 2147483647 h 3820"/>
              <a:gd name="T38" fmla="*/ 2147483647 w 4078"/>
              <a:gd name="T39" fmla="*/ 2147483647 h 3820"/>
              <a:gd name="T40" fmla="*/ 2147483647 w 4078"/>
              <a:gd name="T41" fmla="*/ 2147483647 h 3820"/>
              <a:gd name="T42" fmla="*/ 2147483647 w 4078"/>
              <a:gd name="T43" fmla="*/ 2147483647 h 3820"/>
              <a:gd name="T44" fmla="*/ 2147483647 w 4078"/>
              <a:gd name="T45" fmla="*/ 2147483647 h 3820"/>
              <a:gd name="T46" fmla="*/ 2147483647 w 4078"/>
              <a:gd name="T47" fmla="*/ 2147483647 h 3820"/>
              <a:gd name="T48" fmla="*/ 2147483647 w 4078"/>
              <a:gd name="T49" fmla="*/ 2147483647 h 3820"/>
              <a:gd name="T50" fmla="*/ 2147483647 w 4078"/>
              <a:gd name="T51" fmla="*/ 2147483647 h 3820"/>
              <a:gd name="T52" fmla="*/ 0 w 4078"/>
              <a:gd name="T53" fmla="*/ 2147483647 h 3820"/>
              <a:gd name="T54" fmla="*/ 2147483647 w 4078"/>
              <a:gd name="T55" fmla="*/ 2147483647 h 3820"/>
              <a:gd name="T56" fmla="*/ 2147483647 w 4078"/>
              <a:gd name="T57" fmla="*/ 2147483647 h 3820"/>
              <a:gd name="T58" fmla="*/ 2147483647 w 4078"/>
              <a:gd name="T59" fmla="*/ 2147483647 h 3820"/>
              <a:gd name="T60" fmla="*/ 2147483647 w 4078"/>
              <a:gd name="T61" fmla="*/ 2147483647 h 3820"/>
              <a:gd name="T62" fmla="*/ 2147483647 w 4078"/>
              <a:gd name="T63" fmla="*/ 2147483647 h 3820"/>
              <a:gd name="T64" fmla="*/ 2147483647 w 4078"/>
              <a:gd name="T65" fmla="*/ 2147483647 h 3820"/>
              <a:gd name="T66" fmla="*/ 2147483647 w 4078"/>
              <a:gd name="T67" fmla="*/ 2147483647 h 3820"/>
              <a:gd name="T68" fmla="*/ 2147483647 w 4078"/>
              <a:gd name="T69" fmla="*/ 2147483647 h 3820"/>
              <a:gd name="T70" fmla="*/ 2147483647 w 4078"/>
              <a:gd name="T71" fmla="*/ 2147483647 h 3820"/>
              <a:gd name="T72" fmla="*/ 2147483647 w 4078"/>
              <a:gd name="T73" fmla="*/ 2147483647 h 3820"/>
              <a:gd name="T74" fmla="*/ 2147483647 w 4078"/>
              <a:gd name="T75" fmla="*/ 2147483647 h 3820"/>
              <a:gd name="T76" fmla="*/ 2147483647 w 4078"/>
              <a:gd name="T77" fmla="*/ 2147483647 h 3820"/>
              <a:gd name="T78" fmla="*/ 2147483647 w 4078"/>
              <a:gd name="T79" fmla="*/ 2147483647 h 3820"/>
              <a:gd name="T80" fmla="*/ 2147483647 w 4078"/>
              <a:gd name="T81" fmla="*/ 2147483647 h 3820"/>
              <a:gd name="T82" fmla="*/ 2147483647 w 4078"/>
              <a:gd name="T83" fmla="*/ 2147483647 h 3820"/>
              <a:gd name="T84" fmla="*/ 2147483647 w 4078"/>
              <a:gd name="T85" fmla="*/ 2147483647 h 3820"/>
              <a:gd name="T86" fmla="*/ 2147483647 w 4078"/>
              <a:gd name="T87" fmla="*/ 2147483647 h 3820"/>
              <a:gd name="T88" fmla="*/ 2147483647 w 4078"/>
              <a:gd name="T89" fmla="*/ 2147483647 h 382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078"/>
              <a:gd name="T136" fmla="*/ 0 h 3820"/>
              <a:gd name="T137" fmla="*/ 4078 w 4078"/>
              <a:gd name="T138" fmla="*/ 3820 h 382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078" h="3820" extrusionOk="0">
                <a:moveTo>
                  <a:pt x="3340" y="180"/>
                </a:moveTo>
                <a:cubicBezTo>
                  <a:pt x="3365" y="155"/>
                  <a:pt x="3383" y="138"/>
                  <a:pt x="3399" y="94"/>
                </a:cubicBezTo>
                <a:cubicBezTo>
                  <a:pt x="3415" y="48"/>
                  <a:pt x="3405" y="40"/>
                  <a:pt x="3384" y="4"/>
                </a:cubicBezTo>
                <a:cubicBezTo>
                  <a:pt x="3332" y="10"/>
                  <a:pt x="3304" y="14"/>
                  <a:pt x="3257" y="47"/>
                </a:cubicBezTo>
                <a:cubicBezTo>
                  <a:pt x="3147" y="124"/>
                  <a:pt x="3062" y="238"/>
                  <a:pt x="3000" y="356"/>
                </a:cubicBezTo>
                <a:cubicBezTo>
                  <a:pt x="2956" y="440"/>
                  <a:pt x="2925" y="530"/>
                  <a:pt x="2919" y="625"/>
                </a:cubicBezTo>
                <a:cubicBezTo>
                  <a:pt x="2914" y="701"/>
                  <a:pt x="2928" y="781"/>
                  <a:pt x="2971" y="845"/>
                </a:cubicBezTo>
                <a:cubicBezTo>
                  <a:pt x="3011" y="905"/>
                  <a:pt x="3073" y="937"/>
                  <a:pt x="3140" y="958"/>
                </a:cubicBezTo>
                <a:cubicBezTo>
                  <a:pt x="3244" y="990"/>
                  <a:pt x="3364" y="984"/>
                  <a:pt x="3466" y="948"/>
                </a:cubicBezTo>
                <a:cubicBezTo>
                  <a:pt x="3565" y="913"/>
                  <a:pt x="3652" y="828"/>
                  <a:pt x="3661" y="720"/>
                </a:cubicBezTo>
                <a:cubicBezTo>
                  <a:pt x="3665" y="678"/>
                  <a:pt x="3649" y="632"/>
                  <a:pt x="3608" y="614"/>
                </a:cubicBezTo>
                <a:cubicBezTo>
                  <a:pt x="3560" y="592"/>
                  <a:pt x="3513" y="626"/>
                  <a:pt x="3481" y="659"/>
                </a:cubicBezTo>
                <a:cubicBezTo>
                  <a:pt x="3412" y="729"/>
                  <a:pt x="3374" y="827"/>
                  <a:pt x="3347" y="920"/>
                </a:cubicBezTo>
                <a:cubicBezTo>
                  <a:pt x="3329" y="984"/>
                  <a:pt x="3305" y="1054"/>
                  <a:pt x="3307" y="1121"/>
                </a:cubicBezTo>
                <a:cubicBezTo>
                  <a:pt x="3308" y="1128"/>
                  <a:pt x="3310" y="1135"/>
                  <a:pt x="3311" y="1142"/>
                </a:cubicBezTo>
              </a:path>
              <a:path w="4078" h="3820" extrusionOk="0">
                <a:moveTo>
                  <a:pt x="4011" y="2632"/>
                </a:moveTo>
                <a:cubicBezTo>
                  <a:pt x="4019" y="2630"/>
                  <a:pt x="4027" y="2629"/>
                  <a:pt x="4035" y="2627"/>
                </a:cubicBezTo>
                <a:cubicBezTo>
                  <a:pt x="4010" y="2625"/>
                  <a:pt x="3977" y="2623"/>
                  <a:pt x="3948" y="2620"/>
                </a:cubicBezTo>
                <a:cubicBezTo>
                  <a:pt x="3889" y="2615"/>
                  <a:pt x="3831" y="2619"/>
                  <a:pt x="3772" y="2622"/>
                </a:cubicBezTo>
                <a:cubicBezTo>
                  <a:pt x="3563" y="2633"/>
                  <a:pt x="3374" y="2623"/>
                  <a:pt x="3167" y="2599"/>
                </a:cubicBezTo>
                <a:cubicBezTo>
                  <a:pt x="2672" y="2543"/>
                  <a:pt x="2164" y="2547"/>
                  <a:pt x="1666" y="2538"/>
                </a:cubicBezTo>
                <a:cubicBezTo>
                  <a:pt x="1489" y="2535"/>
                  <a:pt x="1314" y="2553"/>
                  <a:pt x="1138" y="2572"/>
                </a:cubicBezTo>
                <a:cubicBezTo>
                  <a:pt x="841" y="2605"/>
                  <a:pt x="534" y="2610"/>
                  <a:pt x="242" y="2667"/>
                </a:cubicBezTo>
                <a:cubicBezTo>
                  <a:pt x="269" y="2638"/>
                  <a:pt x="298" y="2605"/>
                  <a:pt x="328" y="2576"/>
                </a:cubicBezTo>
                <a:cubicBezTo>
                  <a:pt x="440" y="2468"/>
                  <a:pt x="550" y="2362"/>
                  <a:pt x="653" y="2245"/>
                </a:cubicBezTo>
                <a:cubicBezTo>
                  <a:pt x="521" y="2409"/>
                  <a:pt x="368" y="2522"/>
                  <a:pt x="180" y="2617"/>
                </a:cubicBezTo>
                <a:cubicBezTo>
                  <a:pt x="121" y="2646"/>
                  <a:pt x="60" y="2670"/>
                  <a:pt x="0" y="2695"/>
                </a:cubicBezTo>
                <a:cubicBezTo>
                  <a:pt x="39" y="2708"/>
                  <a:pt x="87" y="2723"/>
                  <a:pt x="132" y="2737"/>
                </a:cubicBezTo>
                <a:cubicBezTo>
                  <a:pt x="230" y="2768"/>
                  <a:pt x="401" y="2915"/>
                  <a:pt x="486" y="2920"/>
                </a:cubicBezTo>
                <a:cubicBezTo>
                  <a:pt x="518" y="2928"/>
                  <a:pt x="532" y="2924"/>
                  <a:pt x="543" y="2888"/>
                </a:cubicBezTo>
              </a:path>
              <a:path w="4078" h="3820" extrusionOk="0">
                <a:moveTo>
                  <a:pt x="2985" y="3769"/>
                </a:moveTo>
                <a:cubicBezTo>
                  <a:pt x="3015" y="3776"/>
                  <a:pt x="3038" y="3765"/>
                  <a:pt x="3070" y="3764"/>
                </a:cubicBezTo>
                <a:cubicBezTo>
                  <a:pt x="3120" y="3763"/>
                  <a:pt x="3168" y="3763"/>
                  <a:pt x="3218" y="3756"/>
                </a:cubicBezTo>
                <a:cubicBezTo>
                  <a:pt x="3308" y="3744"/>
                  <a:pt x="3397" y="3723"/>
                  <a:pt x="3488" y="3712"/>
                </a:cubicBezTo>
                <a:cubicBezTo>
                  <a:pt x="3550" y="3705"/>
                  <a:pt x="3613" y="3706"/>
                  <a:pt x="3675" y="3707"/>
                </a:cubicBezTo>
                <a:cubicBezTo>
                  <a:pt x="3738" y="3708"/>
                  <a:pt x="3800" y="3716"/>
                  <a:pt x="3863" y="3722"/>
                </a:cubicBezTo>
                <a:cubicBezTo>
                  <a:pt x="3914" y="3727"/>
                  <a:pt x="3965" y="3729"/>
                  <a:pt x="4015" y="3738"/>
                </a:cubicBezTo>
                <a:cubicBezTo>
                  <a:pt x="4051" y="3744"/>
                  <a:pt x="4044" y="3848"/>
                  <a:pt x="4066" y="3819"/>
                </a:cubicBezTo>
                <a:cubicBezTo>
                  <a:pt x="4070" y="3806"/>
                  <a:pt x="4073" y="3794"/>
                  <a:pt x="4077" y="3781"/>
                </a:cubicBezTo>
              </a:path>
              <a:path w="4078" h="3820" extrusionOk="0">
                <a:moveTo>
                  <a:pt x="2123" y="3623"/>
                </a:moveTo>
                <a:cubicBezTo>
                  <a:pt x="2127" y="3617"/>
                  <a:pt x="2131" y="3610"/>
                  <a:pt x="2135" y="3604"/>
                </a:cubicBezTo>
                <a:cubicBezTo>
                  <a:pt x="2120" y="3627"/>
                  <a:pt x="2079" y="3675"/>
                  <a:pt x="2114" y="3700"/>
                </a:cubicBezTo>
                <a:cubicBezTo>
                  <a:pt x="2142" y="3720"/>
                  <a:pt x="2201" y="3720"/>
                  <a:pt x="2234" y="3724"/>
                </a:cubicBezTo>
                <a:cubicBezTo>
                  <a:pt x="2279" y="3729"/>
                  <a:pt x="2323" y="3735"/>
                  <a:pt x="2368" y="3739"/>
                </a:cubicBezTo>
                <a:cubicBezTo>
                  <a:pt x="2418" y="3744"/>
                  <a:pt x="2468" y="3748"/>
                  <a:pt x="2518" y="3752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827" name="Ink 8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724150" y="4846638"/>
            <a:ext cx="307975" cy="398462"/>
          </a:xfrm>
          <a:custGeom>
            <a:avLst/>
            <a:gdLst>
              <a:gd name="T0" fmla="*/ 2147483647 w 855"/>
              <a:gd name="T1" fmla="*/ 2147483647 h 1103"/>
              <a:gd name="T2" fmla="*/ 2147483647 w 855"/>
              <a:gd name="T3" fmla="*/ 2147483647 h 1103"/>
              <a:gd name="T4" fmla="*/ 2147483647 w 855"/>
              <a:gd name="T5" fmla="*/ 2147483647 h 1103"/>
              <a:gd name="T6" fmla="*/ 2147483647 w 855"/>
              <a:gd name="T7" fmla="*/ 2147483647 h 1103"/>
              <a:gd name="T8" fmla="*/ 2147483647 w 855"/>
              <a:gd name="T9" fmla="*/ 2147483647 h 1103"/>
              <a:gd name="T10" fmla="*/ 2147483647 w 855"/>
              <a:gd name="T11" fmla="*/ 2147483647 h 1103"/>
              <a:gd name="T12" fmla="*/ 2147483647 w 855"/>
              <a:gd name="T13" fmla="*/ 2147483647 h 1103"/>
              <a:gd name="T14" fmla="*/ 2147483647 w 855"/>
              <a:gd name="T15" fmla="*/ 2147483647 h 1103"/>
              <a:gd name="T16" fmla="*/ 2147483647 w 855"/>
              <a:gd name="T17" fmla="*/ 2147483647 h 1103"/>
              <a:gd name="T18" fmla="*/ 2147483647 w 855"/>
              <a:gd name="T19" fmla="*/ 2147483647 h 1103"/>
              <a:gd name="T20" fmla="*/ 2147483647 w 855"/>
              <a:gd name="T21" fmla="*/ 2147483647 h 1103"/>
              <a:gd name="T22" fmla="*/ 2147483647 w 855"/>
              <a:gd name="T23" fmla="*/ 2147483647 h 1103"/>
              <a:gd name="T24" fmla="*/ 2147483647 w 855"/>
              <a:gd name="T25" fmla="*/ 2147483647 h 1103"/>
              <a:gd name="T26" fmla="*/ 2147483647 w 855"/>
              <a:gd name="T27" fmla="*/ 2147483647 h 1103"/>
              <a:gd name="T28" fmla="*/ 2147483647 w 855"/>
              <a:gd name="T29" fmla="*/ 2147483647 h 1103"/>
              <a:gd name="T30" fmla="*/ 2147483647 w 855"/>
              <a:gd name="T31" fmla="*/ 2147483647 h 1103"/>
              <a:gd name="T32" fmla="*/ 2147483647 w 855"/>
              <a:gd name="T33" fmla="*/ 2147483647 h 110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55"/>
              <a:gd name="T52" fmla="*/ 0 h 1103"/>
              <a:gd name="T53" fmla="*/ 855 w 855"/>
              <a:gd name="T54" fmla="*/ 1103 h 110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55" h="1103" extrusionOk="0">
                <a:moveTo>
                  <a:pt x="516" y="48"/>
                </a:moveTo>
                <a:cubicBezTo>
                  <a:pt x="497" y="16"/>
                  <a:pt x="512" y="-1"/>
                  <a:pt x="465" y="2"/>
                </a:cubicBezTo>
                <a:cubicBezTo>
                  <a:pt x="434" y="4"/>
                  <a:pt x="397" y="29"/>
                  <a:pt x="371" y="44"/>
                </a:cubicBezTo>
                <a:cubicBezTo>
                  <a:pt x="261" y="108"/>
                  <a:pt x="159" y="200"/>
                  <a:pt x="92" y="309"/>
                </a:cubicBezTo>
                <a:cubicBezTo>
                  <a:pt x="26" y="416"/>
                  <a:pt x="-17" y="564"/>
                  <a:pt x="5" y="690"/>
                </a:cubicBezTo>
                <a:cubicBezTo>
                  <a:pt x="12" y="728"/>
                  <a:pt x="28" y="761"/>
                  <a:pt x="46" y="795"/>
                </a:cubicBezTo>
                <a:cubicBezTo>
                  <a:pt x="96" y="888"/>
                  <a:pt x="181" y="966"/>
                  <a:pt x="266" y="1026"/>
                </a:cubicBezTo>
                <a:cubicBezTo>
                  <a:pt x="307" y="1055"/>
                  <a:pt x="348" y="1079"/>
                  <a:pt x="397" y="1092"/>
                </a:cubicBezTo>
                <a:cubicBezTo>
                  <a:pt x="449" y="1106"/>
                  <a:pt x="502" y="1103"/>
                  <a:pt x="554" y="1090"/>
                </a:cubicBezTo>
                <a:cubicBezTo>
                  <a:pt x="611" y="1076"/>
                  <a:pt x="667" y="1046"/>
                  <a:pt x="713" y="1010"/>
                </a:cubicBezTo>
                <a:cubicBezTo>
                  <a:pt x="768" y="967"/>
                  <a:pt x="827" y="905"/>
                  <a:pt x="845" y="835"/>
                </a:cubicBezTo>
                <a:cubicBezTo>
                  <a:pt x="852" y="808"/>
                  <a:pt x="860" y="772"/>
                  <a:pt x="847" y="745"/>
                </a:cubicBezTo>
                <a:cubicBezTo>
                  <a:pt x="822" y="694"/>
                  <a:pt x="780" y="665"/>
                  <a:pt x="730" y="640"/>
                </a:cubicBezTo>
                <a:cubicBezTo>
                  <a:pt x="682" y="616"/>
                  <a:pt x="609" y="587"/>
                  <a:pt x="555" y="605"/>
                </a:cubicBezTo>
                <a:cubicBezTo>
                  <a:pt x="495" y="625"/>
                  <a:pt x="470" y="683"/>
                  <a:pt x="453" y="739"/>
                </a:cubicBezTo>
                <a:cubicBezTo>
                  <a:pt x="430" y="818"/>
                  <a:pt x="387" y="1015"/>
                  <a:pt x="453" y="1085"/>
                </a:cubicBezTo>
                <a:cubicBezTo>
                  <a:pt x="459" y="1087"/>
                  <a:pt x="466" y="1088"/>
                  <a:pt x="472" y="1090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828" name="Ink 8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17688" y="5351463"/>
            <a:ext cx="1274762" cy="447675"/>
          </a:xfrm>
          <a:custGeom>
            <a:avLst/>
            <a:gdLst>
              <a:gd name="T0" fmla="*/ 2147483647 w 3542"/>
              <a:gd name="T1" fmla="*/ 2147483647 h 1243"/>
              <a:gd name="T2" fmla="*/ 2147483647 w 3542"/>
              <a:gd name="T3" fmla="*/ 2147483647 h 1243"/>
              <a:gd name="T4" fmla="*/ 2147483647 w 3542"/>
              <a:gd name="T5" fmla="*/ 2147483647 h 1243"/>
              <a:gd name="T6" fmla="*/ 2147483647 w 3542"/>
              <a:gd name="T7" fmla="*/ 2147483647 h 1243"/>
              <a:gd name="T8" fmla="*/ 2147483647 w 3542"/>
              <a:gd name="T9" fmla="*/ 2147483647 h 1243"/>
              <a:gd name="T10" fmla="*/ 2147483647 w 3542"/>
              <a:gd name="T11" fmla="*/ 2147483647 h 1243"/>
              <a:gd name="T12" fmla="*/ 2147483647 w 3542"/>
              <a:gd name="T13" fmla="*/ 2147483647 h 1243"/>
              <a:gd name="T14" fmla="*/ 2147483647 w 3542"/>
              <a:gd name="T15" fmla="*/ 2147483647 h 1243"/>
              <a:gd name="T16" fmla="*/ 2147483647 w 3542"/>
              <a:gd name="T17" fmla="*/ 2147483647 h 1243"/>
              <a:gd name="T18" fmla="*/ 2147483647 w 3542"/>
              <a:gd name="T19" fmla="*/ 2147483647 h 1243"/>
              <a:gd name="T20" fmla="*/ 2147483647 w 3542"/>
              <a:gd name="T21" fmla="*/ 2147483647 h 1243"/>
              <a:gd name="T22" fmla="*/ 2147483647 w 3542"/>
              <a:gd name="T23" fmla="*/ 2147483647 h 1243"/>
              <a:gd name="T24" fmla="*/ 2147483647 w 3542"/>
              <a:gd name="T25" fmla="*/ 2147483647 h 1243"/>
              <a:gd name="T26" fmla="*/ 2147483647 w 3542"/>
              <a:gd name="T27" fmla="*/ 2147483647 h 1243"/>
              <a:gd name="T28" fmla="*/ 2147483647 w 3542"/>
              <a:gd name="T29" fmla="*/ 2147483647 h 1243"/>
              <a:gd name="T30" fmla="*/ 2147483647 w 3542"/>
              <a:gd name="T31" fmla="*/ 2147483647 h 1243"/>
              <a:gd name="T32" fmla="*/ 2147483647 w 3542"/>
              <a:gd name="T33" fmla="*/ 2147483647 h 1243"/>
              <a:gd name="T34" fmla="*/ 2147483647 w 3542"/>
              <a:gd name="T35" fmla="*/ 2147483647 h 1243"/>
              <a:gd name="T36" fmla="*/ 2147483647 w 3542"/>
              <a:gd name="T37" fmla="*/ 2147483647 h 1243"/>
              <a:gd name="T38" fmla="*/ 2147483647 w 3542"/>
              <a:gd name="T39" fmla="*/ 2147483647 h 1243"/>
              <a:gd name="T40" fmla="*/ 2147483647 w 3542"/>
              <a:gd name="T41" fmla="*/ 2147483647 h 1243"/>
              <a:gd name="T42" fmla="*/ 2147483647 w 3542"/>
              <a:gd name="T43" fmla="*/ 2147483647 h 1243"/>
              <a:gd name="T44" fmla="*/ 2147483647 w 3542"/>
              <a:gd name="T45" fmla="*/ 2147483647 h 1243"/>
              <a:gd name="T46" fmla="*/ 2147483647 w 3542"/>
              <a:gd name="T47" fmla="*/ 2147483647 h 1243"/>
              <a:gd name="T48" fmla="*/ 2147483647 w 3542"/>
              <a:gd name="T49" fmla="*/ 2147483647 h 1243"/>
              <a:gd name="T50" fmla="*/ 2147483647 w 3542"/>
              <a:gd name="T51" fmla="*/ 2147483647 h 1243"/>
              <a:gd name="T52" fmla="*/ 2147483647 w 3542"/>
              <a:gd name="T53" fmla="*/ 2147483647 h 1243"/>
              <a:gd name="T54" fmla="*/ 2147483647 w 3542"/>
              <a:gd name="T55" fmla="*/ 2147483647 h 1243"/>
              <a:gd name="T56" fmla="*/ 2147483647 w 3542"/>
              <a:gd name="T57" fmla="*/ 2147483647 h 1243"/>
              <a:gd name="T58" fmla="*/ 2147483647 w 3542"/>
              <a:gd name="T59" fmla="*/ 2147483647 h 1243"/>
              <a:gd name="T60" fmla="*/ 2147483647 w 3542"/>
              <a:gd name="T61" fmla="*/ 2147483647 h 1243"/>
              <a:gd name="T62" fmla="*/ 2147483647 w 3542"/>
              <a:gd name="T63" fmla="*/ 2147483647 h 1243"/>
              <a:gd name="T64" fmla="*/ 2147483647 w 3542"/>
              <a:gd name="T65" fmla="*/ 2147483647 h 1243"/>
              <a:gd name="T66" fmla="*/ 2147483647 w 3542"/>
              <a:gd name="T67" fmla="*/ 2147483647 h 1243"/>
              <a:gd name="T68" fmla="*/ 2147483647 w 3542"/>
              <a:gd name="T69" fmla="*/ 2147483647 h 1243"/>
              <a:gd name="T70" fmla="*/ 2147483647 w 3542"/>
              <a:gd name="T71" fmla="*/ 2147483647 h 1243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542"/>
              <a:gd name="T109" fmla="*/ 0 h 1243"/>
              <a:gd name="T110" fmla="*/ 3542 w 3542"/>
              <a:gd name="T111" fmla="*/ 1243 h 1243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542" h="1243" extrusionOk="0">
                <a:moveTo>
                  <a:pt x="2062" y="327"/>
                </a:moveTo>
                <a:cubicBezTo>
                  <a:pt x="2092" y="289"/>
                  <a:pt x="2119" y="267"/>
                  <a:pt x="2163" y="245"/>
                </a:cubicBezTo>
                <a:cubicBezTo>
                  <a:pt x="2220" y="217"/>
                  <a:pt x="2281" y="204"/>
                  <a:pt x="2344" y="192"/>
                </a:cubicBezTo>
                <a:cubicBezTo>
                  <a:pt x="2416" y="178"/>
                  <a:pt x="2484" y="170"/>
                  <a:pt x="2550" y="201"/>
                </a:cubicBezTo>
                <a:cubicBezTo>
                  <a:pt x="2542" y="250"/>
                  <a:pt x="2537" y="264"/>
                  <a:pt x="2494" y="306"/>
                </a:cubicBezTo>
                <a:cubicBezTo>
                  <a:pt x="2427" y="371"/>
                  <a:pt x="2348" y="423"/>
                  <a:pt x="2288" y="496"/>
                </a:cubicBezTo>
                <a:cubicBezTo>
                  <a:pt x="2243" y="552"/>
                  <a:pt x="2250" y="600"/>
                  <a:pt x="2299" y="649"/>
                </a:cubicBezTo>
                <a:cubicBezTo>
                  <a:pt x="2347" y="698"/>
                  <a:pt x="2411" y="735"/>
                  <a:pt x="2467" y="775"/>
                </a:cubicBezTo>
                <a:cubicBezTo>
                  <a:pt x="2511" y="806"/>
                  <a:pt x="2571" y="839"/>
                  <a:pt x="2597" y="890"/>
                </a:cubicBezTo>
                <a:cubicBezTo>
                  <a:pt x="2617" y="930"/>
                  <a:pt x="2573" y="956"/>
                  <a:pt x="2542" y="966"/>
                </a:cubicBezTo>
                <a:cubicBezTo>
                  <a:pt x="2455" y="995"/>
                  <a:pt x="2360" y="987"/>
                  <a:pt x="2272" y="968"/>
                </a:cubicBezTo>
                <a:cubicBezTo>
                  <a:pt x="2225" y="958"/>
                  <a:pt x="2025" y="924"/>
                  <a:pt x="1999" y="877"/>
                </a:cubicBezTo>
                <a:cubicBezTo>
                  <a:pt x="2000" y="869"/>
                  <a:pt x="2001" y="862"/>
                  <a:pt x="2002" y="854"/>
                </a:cubicBezTo>
              </a:path>
              <a:path w="3542" h="1243" extrusionOk="0">
                <a:moveTo>
                  <a:pt x="2975" y="185"/>
                </a:moveTo>
                <a:cubicBezTo>
                  <a:pt x="2954" y="176"/>
                  <a:pt x="2942" y="161"/>
                  <a:pt x="2901" y="231"/>
                </a:cubicBezTo>
                <a:cubicBezTo>
                  <a:pt x="2796" y="409"/>
                  <a:pt x="2758" y="659"/>
                  <a:pt x="2800" y="860"/>
                </a:cubicBezTo>
                <a:cubicBezTo>
                  <a:pt x="2824" y="977"/>
                  <a:pt x="2893" y="1071"/>
                  <a:pt x="3015" y="1090"/>
                </a:cubicBezTo>
                <a:cubicBezTo>
                  <a:pt x="3096" y="1103"/>
                  <a:pt x="3182" y="1077"/>
                  <a:pt x="3254" y="1040"/>
                </a:cubicBezTo>
                <a:cubicBezTo>
                  <a:pt x="3331" y="1000"/>
                  <a:pt x="3404" y="941"/>
                  <a:pt x="3455" y="870"/>
                </a:cubicBezTo>
                <a:cubicBezTo>
                  <a:pt x="3511" y="791"/>
                  <a:pt x="3545" y="694"/>
                  <a:pt x="3541" y="597"/>
                </a:cubicBezTo>
                <a:cubicBezTo>
                  <a:pt x="3539" y="541"/>
                  <a:pt x="3520" y="511"/>
                  <a:pt x="3477" y="482"/>
                </a:cubicBezTo>
                <a:cubicBezTo>
                  <a:pt x="3421" y="492"/>
                  <a:pt x="3389" y="522"/>
                  <a:pt x="3357" y="572"/>
                </a:cubicBezTo>
                <a:cubicBezTo>
                  <a:pt x="3312" y="643"/>
                  <a:pt x="3287" y="723"/>
                  <a:pt x="3271" y="805"/>
                </a:cubicBezTo>
                <a:cubicBezTo>
                  <a:pt x="3257" y="876"/>
                  <a:pt x="3244" y="962"/>
                  <a:pt x="3259" y="1034"/>
                </a:cubicBezTo>
                <a:cubicBezTo>
                  <a:pt x="3260" y="1026"/>
                  <a:pt x="3260" y="1017"/>
                  <a:pt x="3261" y="1009"/>
                </a:cubicBezTo>
              </a:path>
              <a:path w="3542" h="1243" extrusionOk="0">
                <a:moveTo>
                  <a:pt x="2128" y="507"/>
                </a:moveTo>
                <a:cubicBezTo>
                  <a:pt x="2097" y="516"/>
                  <a:pt x="2051" y="563"/>
                  <a:pt x="2036" y="534"/>
                </a:cubicBezTo>
                <a:cubicBezTo>
                  <a:pt x="2023" y="509"/>
                  <a:pt x="2091" y="456"/>
                  <a:pt x="2105" y="442"/>
                </a:cubicBezTo>
                <a:cubicBezTo>
                  <a:pt x="2128" y="419"/>
                  <a:pt x="2152" y="400"/>
                  <a:pt x="2176" y="380"/>
                </a:cubicBezTo>
                <a:cubicBezTo>
                  <a:pt x="2159" y="461"/>
                  <a:pt x="2131" y="528"/>
                  <a:pt x="2086" y="611"/>
                </a:cubicBezTo>
                <a:cubicBezTo>
                  <a:pt x="2023" y="727"/>
                  <a:pt x="1961" y="844"/>
                  <a:pt x="1892" y="956"/>
                </a:cubicBezTo>
                <a:cubicBezTo>
                  <a:pt x="1868" y="993"/>
                  <a:pt x="1863" y="999"/>
                  <a:pt x="1851" y="1023"/>
                </a:cubicBezTo>
                <a:cubicBezTo>
                  <a:pt x="1930" y="950"/>
                  <a:pt x="1996" y="868"/>
                  <a:pt x="2066" y="786"/>
                </a:cubicBezTo>
                <a:cubicBezTo>
                  <a:pt x="2139" y="701"/>
                  <a:pt x="2212" y="603"/>
                  <a:pt x="2304" y="537"/>
                </a:cubicBezTo>
                <a:cubicBezTo>
                  <a:pt x="2315" y="531"/>
                  <a:pt x="2326" y="526"/>
                  <a:pt x="2337" y="520"/>
                </a:cubicBezTo>
                <a:cubicBezTo>
                  <a:pt x="2351" y="620"/>
                  <a:pt x="2322" y="697"/>
                  <a:pt x="2292" y="796"/>
                </a:cubicBezTo>
                <a:cubicBezTo>
                  <a:pt x="2267" y="880"/>
                  <a:pt x="2222" y="949"/>
                  <a:pt x="2290" y="988"/>
                </a:cubicBezTo>
                <a:cubicBezTo>
                  <a:pt x="2389" y="917"/>
                  <a:pt x="2477" y="836"/>
                  <a:pt x="2568" y="756"/>
                </a:cubicBezTo>
                <a:cubicBezTo>
                  <a:pt x="2626" y="705"/>
                  <a:pt x="2724" y="587"/>
                  <a:pt x="2811" y="587"/>
                </a:cubicBezTo>
                <a:cubicBezTo>
                  <a:pt x="2817" y="592"/>
                  <a:pt x="2824" y="596"/>
                  <a:pt x="2830" y="601"/>
                </a:cubicBezTo>
                <a:cubicBezTo>
                  <a:pt x="2824" y="682"/>
                  <a:pt x="2795" y="752"/>
                  <a:pt x="2763" y="827"/>
                </a:cubicBezTo>
                <a:cubicBezTo>
                  <a:pt x="2742" y="877"/>
                  <a:pt x="2720" y="927"/>
                  <a:pt x="2700" y="978"/>
                </a:cubicBezTo>
                <a:cubicBezTo>
                  <a:pt x="2760" y="940"/>
                  <a:pt x="2818" y="889"/>
                  <a:pt x="2876" y="835"/>
                </a:cubicBezTo>
                <a:cubicBezTo>
                  <a:pt x="2966" y="752"/>
                  <a:pt x="3077" y="631"/>
                  <a:pt x="3198" y="594"/>
                </a:cubicBezTo>
                <a:cubicBezTo>
                  <a:pt x="3258" y="576"/>
                  <a:pt x="3280" y="613"/>
                  <a:pt x="3285" y="665"/>
                </a:cubicBezTo>
                <a:cubicBezTo>
                  <a:pt x="3289" y="708"/>
                  <a:pt x="3283" y="752"/>
                  <a:pt x="3282" y="795"/>
                </a:cubicBezTo>
                <a:cubicBezTo>
                  <a:pt x="3268" y="752"/>
                  <a:pt x="3272" y="744"/>
                  <a:pt x="3234" y="696"/>
                </a:cubicBezTo>
              </a:path>
              <a:path w="3542" h="1243" extrusionOk="0">
                <a:moveTo>
                  <a:pt x="251" y="198"/>
                </a:moveTo>
                <a:cubicBezTo>
                  <a:pt x="255" y="192"/>
                  <a:pt x="260" y="185"/>
                  <a:pt x="264" y="179"/>
                </a:cubicBezTo>
                <a:cubicBezTo>
                  <a:pt x="219" y="200"/>
                  <a:pt x="196" y="234"/>
                  <a:pt x="163" y="272"/>
                </a:cubicBezTo>
                <a:cubicBezTo>
                  <a:pt x="110" y="333"/>
                  <a:pt x="69" y="401"/>
                  <a:pt x="36" y="475"/>
                </a:cubicBezTo>
                <a:cubicBezTo>
                  <a:pt x="12" y="529"/>
                  <a:pt x="-14" y="598"/>
                  <a:pt x="12" y="655"/>
                </a:cubicBezTo>
                <a:cubicBezTo>
                  <a:pt x="37" y="711"/>
                  <a:pt x="105" y="710"/>
                  <a:pt x="157" y="707"/>
                </a:cubicBezTo>
                <a:cubicBezTo>
                  <a:pt x="238" y="702"/>
                  <a:pt x="312" y="683"/>
                  <a:pt x="388" y="657"/>
                </a:cubicBezTo>
                <a:cubicBezTo>
                  <a:pt x="451" y="635"/>
                  <a:pt x="505" y="612"/>
                  <a:pt x="562" y="578"/>
                </a:cubicBezTo>
              </a:path>
              <a:path w="3542" h="1243" extrusionOk="0">
                <a:moveTo>
                  <a:pt x="636" y="101"/>
                </a:moveTo>
                <a:cubicBezTo>
                  <a:pt x="617" y="158"/>
                  <a:pt x="606" y="214"/>
                  <a:pt x="597" y="273"/>
                </a:cubicBezTo>
                <a:cubicBezTo>
                  <a:pt x="579" y="390"/>
                  <a:pt x="564" y="508"/>
                  <a:pt x="547" y="625"/>
                </a:cubicBezTo>
                <a:cubicBezTo>
                  <a:pt x="523" y="797"/>
                  <a:pt x="499" y="970"/>
                  <a:pt x="475" y="1142"/>
                </a:cubicBezTo>
                <a:cubicBezTo>
                  <a:pt x="467" y="1199"/>
                  <a:pt x="464" y="1264"/>
                  <a:pt x="469" y="1160"/>
                </a:cubicBezTo>
              </a:path>
              <a:path w="3542" h="1243" extrusionOk="0">
                <a:moveTo>
                  <a:pt x="789" y="211"/>
                </a:moveTo>
                <a:cubicBezTo>
                  <a:pt x="846" y="155"/>
                  <a:pt x="905" y="106"/>
                  <a:pt x="965" y="54"/>
                </a:cubicBezTo>
                <a:cubicBezTo>
                  <a:pt x="995" y="28"/>
                  <a:pt x="1052" y="-24"/>
                  <a:pt x="1097" y="9"/>
                </a:cubicBezTo>
                <a:cubicBezTo>
                  <a:pt x="1146" y="45"/>
                  <a:pt x="1165" y="131"/>
                  <a:pt x="1181" y="185"/>
                </a:cubicBezTo>
                <a:cubicBezTo>
                  <a:pt x="1211" y="288"/>
                  <a:pt x="1221" y="397"/>
                  <a:pt x="1210" y="504"/>
                </a:cubicBezTo>
                <a:cubicBezTo>
                  <a:pt x="1196" y="636"/>
                  <a:pt x="1144" y="757"/>
                  <a:pt x="1072" y="868"/>
                </a:cubicBezTo>
                <a:cubicBezTo>
                  <a:pt x="988" y="998"/>
                  <a:pt x="868" y="1113"/>
                  <a:pt x="736" y="1193"/>
                </a:cubicBezTo>
                <a:cubicBezTo>
                  <a:pt x="691" y="1220"/>
                  <a:pt x="656" y="1227"/>
                  <a:pt x="610" y="1242"/>
                </a:cubicBezTo>
                <a:cubicBezTo>
                  <a:pt x="644" y="1204"/>
                  <a:pt x="674" y="1183"/>
                  <a:pt x="744" y="1166"/>
                </a:cubicBezTo>
                <a:cubicBezTo>
                  <a:pt x="972" y="1110"/>
                  <a:pt x="1201" y="1140"/>
                  <a:pt x="1428" y="1180"/>
                </a:cubicBezTo>
                <a:cubicBezTo>
                  <a:pt x="1488" y="1191"/>
                  <a:pt x="1552" y="1208"/>
                  <a:pt x="1600" y="1158"/>
                </a:cubicBezTo>
                <a:cubicBezTo>
                  <a:pt x="1643" y="1113"/>
                  <a:pt x="1644" y="1029"/>
                  <a:pt x="1654" y="972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829" name="Ink 8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307263" y="376238"/>
            <a:ext cx="798512" cy="492125"/>
          </a:xfrm>
          <a:custGeom>
            <a:avLst/>
            <a:gdLst>
              <a:gd name="T0" fmla="*/ 2147483647 w 2218"/>
              <a:gd name="T1" fmla="*/ 2147483647 h 1365"/>
              <a:gd name="T2" fmla="*/ 2147483647 w 2218"/>
              <a:gd name="T3" fmla="*/ 2147483647 h 1365"/>
              <a:gd name="T4" fmla="*/ 2147483647 w 2218"/>
              <a:gd name="T5" fmla="*/ 2147483647 h 1365"/>
              <a:gd name="T6" fmla="*/ 2147483647 w 2218"/>
              <a:gd name="T7" fmla="*/ 2147483647 h 1365"/>
              <a:gd name="T8" fmla="*/ 2147483647 w 2218"/>
              <a:gd name="T9" fmla="*/ 2147483647 h 1365"/>
              <a:gd name="T10" fmla="*/ 2147483647 w 2218"/>
              <a:gd name="T11" fmla="*/ 2147483647 h 1365"/>
              <a:gd name="T12" fmla="*/ 2147483647 w 2218"/>
              <a:gd name="T13" fmla="*/ 2147483647 h 1365"/>
              <a:gd name="T14" fmla="*/ 2147483647 w 2218"/>
              <a:gd name="T15" fmla="*/ 2147483647 h 1365"/>
              <a:gd name="T16" fmla="*/ 2147483647 w 2218"/>
              <a:gd name="T17" fmla="*/ 2147483647 h 1365"/>
              <a:gd name="T18" fmla="*/ 2147483647 w 2218"/>
              <a:gd name="T19" fmla="*/ 2147483647 h 1365"/>
              <a:gd name="T20" fmla="*/ 2147483647 w 2218"/>
              <a:gd name="T21" fmla="*/ 2147483647 h 1365"/>
              <a:gd name="T22" fmla="*/ 2147483647 w 2218"/>
              <a:gd name="T23" fmla="*/ 2147483647 h 1365"/>
              <a:gd name="T24" fmla="*/ 2147483647 w 2218"/>
              <a:gd name="T25" fmla="*/ 2147483647 h 1365"/>
              <a:gd name="T26" fmla="*/ 2147483647 w 2218"/>
              <a:gd name="T27" fmla="*/ 2147483647 h 1365"/>
              <a:gd name="T28" fmla="*/ 2147483647 w 2218"/>
              <a:gd name="T29" fmla="*/ 2147483647 h 1365"/>
              <a:gd name="T30" fmla="*/ 2147483647 w 2218"/>
              <a:gd name="T31" fmla="*/ 2147483647 h 1365"/>
              <a:gd name="T32" fmla="*/ 2147483647 w 2218"/>
              <a:gd name="T33" fmla="*/ 2147483647 h 1365"/>
              <a:gd name="T34" fmla="*/ 2147483647 w 2218"/>
              <a:gd name="T35" fmla="*/ 2147483647 h 1365"/>
              <a:gd name="T36" fmla="*/ 2147483647 w 2218"/>
              <a:gd name="T37" fmla="*/ 2147483647 h 1365"/>
              <a:gd name="T38" fmla="*/ 2147483647 w 2218"/>
              <a:gd name="T39" fmla="*/ 2147483647 h 1365"/>
              <a:gd name="T40" fmla="*/ 2147483647 w 2218"/>
              <a:gd name="T41" fmla="*/ 2147483647 h 1365"/>
              <a:gd name="T42" fmla="*/ 2147483647 w 2218"/>
              <a:gd name="T43" fmla="*/ 2147483647 h 1365"/>
              <a:gd name="T44" fmla="*/ 2147483647 w 2218"/>
              <a:gd name="T45" fmla="*/ 2147483647 h 1365"/>
              <a:gd name="T46" fmla="*/ 2147483647 w 2218"/>
              <a:gd name="T47" fmla="*/ 2147483647 h 1365"/>
              <a:gd name="T48" fmla="*/ 2147483647 w 2218"/>
              <a:gd name="T49" fmla="*/ 2147483647 h 1365"/>
              <a:gd name="T50" fmla="*/ 2147483647 w 2218"/>
              <a:gd name="T51" fmla="*/ 2147483647 h 1365"/>
              <a:gd name="T52" fmla="*/ 2147483647 w 2218"/>
              <a:gd name="T53" fmla="*/ 2147483647 h 136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218"/>
              <a:gd name="T82" fmla="*/ 0 h 1365"/>
              <a:gd name="T83" fmla="*/ 2218 w 2218"/>
              <a:gd name="T84" fmla="*/ 1365 h 1365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218" h="1365" extrusionOk="0">
                <a:moveTo>
                  <a:pt x="403" y="94"/>
                </a:moveTo>
                <a:cubicBezTo>
                  <a:pt x="365" y="38"/>
                  <a:pt x="362" y="16"/>
                  <a:pt x="302" y="10"/>
                </a:cubicBezTo>
                <a:cubicBezTo>
                  <a:pt x="242" y="79"/>
                  <a:pt x="206" y="168"/>
                  <a:pt x="162" y="250"/>
                </a:cubicBezTo>
                <a:cubicBezTo>
                  <a:pt x="109" y="349"/>
                  <a:pt x="49" y="449"/>
                  <a:pt x="13" y="556"/>
                </a:cubicBezTo>
                <a:cubicBezTo>
                  <a:pt x="-9" y="623"/>
                  <a:pt x="-2" y="667"/>
                  <a:pt x="68" y="688"/>
                </a:cubicBezTo>
                <a:cubicBezTo>
                  <a:pt x="180" y="722"/>
                  <a:pt x="314" y="696"/>
                  <a:pt x="428" y="689"/>
                </a:cubicBezTo>
                <a:cubicBezTo>
                  <a:pt x="498" y="685"/>
                  <a:pt x="574" y="684"/>
                  <a:pt x="642" y="666"/>
                </a:cubicBezTo>
                <a:cubicBezTo>
                  <a:pt x="682" y="655"/>
                  <a:pt x="689" y="640"/>
                  <a:pt x="702" y="605"/>
                </a:cubicBezTo>
                <a:cubicBezTo>
                  <a:pt x="704" y="596"/>
                  <a:pt x="706" y="587"/>
                  <a:pt x="708" y="578"/>
                </a:cubicBezTo>
              </a:path>
              <a:path w="2218" h="1365" extrusionOk="0">
                <a:moveTo>
                  <a:pt x="789" y="222"/>
                </a:moveTo>
                <a:cubicBezTo>
                  <a:pt x="799" y="167"/>
                  <a:pt x="810" y="113"/>
                  <a:pt x="824" y="58"/>
                </a:cubicBezTo>
                <a:cubicBezTo>
                  <a:pt x="794" y="246"/>
                  <a:pt x="764" y="434"/>
                  <a:pt x="726" y="620"/>
                </a:cubicBezTo>
                <a:cubicBezTo>
                  <a:pt x="694" y="778"/>
                  <a:pt x="658" y="935"/>
                  <a:pt x="624" y="1092"/>
                </a:cubicBezTo>
                <a:cubicBezTo>
                  <a:pt x="605" y="1183"/>
                  <a:pt x="587" y="1274"/>
                  <a:pt x="566" y="1364"/>
                </a:cubicBezTo>
                <a:cubicBezTo>
                  <a:pt x="584" y="1264"/>
                  <a:pt x="604" y="1165"/>
                  <a:pt x="625" y="1066"/>
                </a:cubicBezTo>
              </a:path>
              <a:path w="2218" h="1365" extrusionOk="0">
                <a:moveTo>
                  <a:pt x="779" y="523"/>
                </a:moveTo>
                <a:cubicBezTo>
                  <a:pt x="884" y="364"/>
                  <a:pt x="1007" y="197"/>
                  <a:pt x="1193" y="127"/>
                </a:cubicBezTo>
                <a:cubicBezTo>
                  <a:pt x="1288" y="91"/>
                  <a:pt x="1495" y="78"/>
                  <a:pt x="1536" y="213"/>
                </a:cubicBezTo>
                <a:cubicBezTo>
                  <a:pt x="1596" y="411"/>
                  <a:pt x="1404" y="649"/>
                  <a:pt x="1291" y="789"/>
                </a:cubicBezTo>
                <a:cubicBezTo>
                  <a:pt x="1178" y="930"/>
                  <a:pt x="1016" y="1104"/>
                  <a:pt x="846" y="1177"/>
                </a:cubicBezTo>
                <a:cubicBezTo>
                  <a:pt x="779" y="1206"/>
                  <a:pt x="766" y="1180"/>
                  <a:pt x="710" y="1169"/>
                </a:cubicBezTo>
                <a:cubicBezTo>
                  <a:pt x="733" y="1095"/>
                  <a:pt x="732" y="1057"/>
                  <a:pt x="822" y="1022"/>
                </a:cubicBezTo>
                <a:cubicBezTo>
                  <a:pt x="934" y="979"/>
                  <a:pt x="1077" y="1009"/>
                  <a:pt x="1187" y="1044"/>
                </a:cubicBezTo>
                <a:cubicBezTo>
                  <a:pt x="1325" y="1088"/>
                  <a:pt x="1454" y="1158"/>
                  <a:pt x="1589" y="1209"/>
                </a:cubicBezTo>
                <a:cubicBezTo>
                  <a:pt x="1682" y="1244"/>
                  <a:pt x="1786" y="1277"/>
                  <a:pt x="1887" y="1262"/>
                </a:cubicBezTo>
                <a:cubicBezTo>
                  <a:pt x="1977" y="1248"/>
                  <a:pt x="2033" y="1186"/>
                  <a:pt x="2078" y="1113"/>
                </a:cubicBezTo>
                <a:cubicBezTo>
                  <a:pt x="2141" y="1012"/>
                  <a:pt x="2175" y="892"/>
                  <a:pt x="2217" y="781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830" name="Ink 8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265488" y="3430588"/>
            <a:ext cx="2655887" cy="400050"/>
          </a:xfrm>
          <a:custGeom>
            <a:avLst/>
            <a:gdLst>
              <a:gd name="T0" fmla="*/ 2147483647 w 7377"/>
              <a:gd name="T1" fmla="*/ 2147483647 h 1112"/>
              <a:gd name="T2" fmla="*/ 2147483647 w 7377"/>
              <a:gd name="T3" fmla="*/ 2147483647 h 1112"/>
              <a:gd name="T4" fmla="*/ 2147483647 w 7377"/>
              <a:gd name="T5" fmla="*/ 2147483647 h 1112"/>
              <a:gd name="T6" fmla="*/ 2147483647 w 7377"/>
              <a:gd name="T7" fmla="*/ 2147483647 h 1112"/>
              <a:gd name="T8" fmla="*/ 2147483647 w 7377"/>
              <a:gd name="T9" fmla="*/ 2147483647 h 1112"/>
              <a:gd name="T10" fmla="*/ 2147483647 w 7377"/>
              <a:gd name="T11" fmla="*/ 2147483647 h 1112"/>
              <a:gd name="T12" fmla="*/ 0 w 7377"/>
              <a:gd name="T13" fmla="*/ 2147483647 h 11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77"/>
              <a:gd name="T22" fmla="*/ 0 h 1112"/>
              <a:gd name="T23" fmla="*/ 7377 w 7377"/>
              <a:gd name="T24" fmla="*/ 1112 h 11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77" h="1112" extrusionOk="0">
                <a:moveTo>
                  <a:pt x="7353" y="116"/>
                </a:moveTo>
                <a:cubicBezTo>
                  <a:pt x="7362" y="81"/>
                  <a:pt x="7366" y="47"/>
                  <a:pt x="7373" y="13"/>
                </a:cubicBezTo>
                <a:cubicBezTo>
                  <a:pt x="7300" y="14"/>
                  <a:pt x="7230" y="8"/>
                  <a:pt x="7151" y="20"/>
                </a:cubicBezTo>
                <a:cubicBezTo>
                  <a:pt x="6722" y="86"/>
                  <a:pt x="6320" y="254"/>
                  <a:pt x="5912" y="395"/>
                </a:cubicBezTo>
                <a:cubicBezTo>
                  <a:pt x="5212" y="636"/>
                  <a:pt x="4452" y="772"/>
                  <a:pt x="3721" y="884"/>
                </a:cubicBezTo>
                <a:cubicBezTo>
                  <a:pt x="2596" y="1056"/>
                  <a:pt x="1203" y="1220"/>
                  <a:pt x="67" y="1111"/>
                </a:cubicBezTo>
                <a:cubicBezTo>
                  <a:pt x="38" y="1108"/>
                  <a:pt x="4" y="1082"/>
                  <a:pt x="0" y="1081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86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36563" y="1066800"/>
            <a:ext cx="8391525" cy="180975"/>
            <a:chOff x="295" y="1311"/>
            <a:chExt cx="5177" cy="114"/>
          </a:xfrm>
        </p:grpSpPr>
        <p:sp>
          <p:nvSpPr>
            <p:cNvPr id="118828" name="Rectangle 3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29" name="Rectangle 4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878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118788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3925" y="21431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Hmmm, Let's</a:t>
            </a:r>
            <a:r>
              <a:rPr lang="en-US" sz="4200" b="1">
                <a:solidFill>
                  <a:schemeClr val="tx2"/>
                </a:solidFill>
                <a:latin typeface="Courier New" pitchFamily="49" charset="0"/>
              </a:rPr>
              <a:t> jump</a:t>
            </a:r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 !</a:t>
            </a:r>
          </a:p>
        </p:txBody>
      </p:sp>
      <p:sp>
        <p:nvSpPr>
          <p:cNvPr id="118789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33988" y="5486400"/>
            <a:ext cx="3671887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halt</a:t>
            </a:r>
          </a:p>
        </p:txBody>
      </p:sp>
      <p:sp>
        <p:nvSpPr>
          <p:cNvPr id="118790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33988" y="3086100"/>
            <a:ext cx="36893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write r1</a:t>
            </a:r>
          </a:p>
        </p:txBody>
      </p:sp>
      <p:sp>
        <p:nvSpPr>
          <p:cNvPr id="118791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33988" y="2286000"/>
            <a:ext cx="3697287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loadn r1 42</a:t>
            </a:r>
          </a:p>
        </p:txBody>
      </p:sp>
      <p:sp>
        <p:nvSpPr>
          <p:cNvPr id="118792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33988" y="3886200"/>
            <a:ext cx="3719512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addn r1 1</a:t>
            </a:r>
          </a:p>
        </p:txBody>
      </p:sp>
      <p:sp>
        <p:nvSpPr>
          <p:cNvPr id="118793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33988" y="4686300"/>
            <a:ext cx="36576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jump 1</a:t>
            </a:r>
          </a:p>
        </p:txBody>
      </p:sp>
      <p:sp>
        <p:nvSpPr>
          <p:cNvPr id="118794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643688" y="1379538"/>
            <a:ext cx="1027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RAM</a:t>
            </a:r>
          </a:p>
        </p:txBody>
      </p:sp>
      <p:sp>
        <p:nvSpPr>
          <p:cNvPr id="118795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73275" y="1371600"/>
            <a:ext cx="1027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CPU</a:t>
            </a:r>
          </a:p>
        </p:txBody>
      </p:sp>
      <p:sp>
        <p:nvSpPr>
          <p:cNvPr id="118796" name="Text Box 1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47800" y="1698625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</a:t>
            </a:r>
          </a:p>
        </p:txBody>
      </p:sp>
      <p:sp>
        <p:nvSpPr>
          <p:cNvPr id="118797" name="Text Box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018213" y="1746250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</a:t>
            </a:r>
          </a:p>
        </p:txBody>
      </p:sp>
      <p:sp>
        <p:nvSpPr>
          <p:cNvPr id="118798" name="Text Box 1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554538" y="24352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118799" name="Text Box 1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554538" y="32146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118800" name="Text Box 1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554538" y="40259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118801" name="Text Box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554538" y="480695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118802" name="Text Box 2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554538" y="56340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118803" name="Text Box 2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85800" y="4419600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r1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118804" name="Text Box 2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8150" y="2208213"/>
            <a:ext cx="8667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F071B"/>
                </a:solidFill>
                <a:latin typeface="Comic Sans MS" pitchFamily="66" charset="0"/>
              </a:rPr>
              <a:t>Program Counter</a:t>
            </a:r>
          </a:p>
        </p:txBody>
      </p:sp>
      <p:sp>
        <p:nvSpPr>
          <p:cNvPr id="118805" name="Text Box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3975" y="3254375"/>
            <a:ext cx="12509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Comic Sans MS" pitchFamily="66" charset="0"/>
              </a:rPr>
              <a:t>Instruction Register</a:t>
            </a:r>
          </a:p>
        </p:txBody>
      </p:sp>
      <p:sp>
        <p:nvSpPr>
          <p:cNvPr id="118806" name="Rectangle 2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19213" y="21336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18807" name="Rectangle 25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319213" y="3195638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18808" name="Rectangle 2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319213" y="42672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18809" name="Text Box 2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505200" y="17526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8810" name="Rectangle 28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309688" y="3859213"/>
            <a:ext cx="274955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the current instruction</a:t>
            </a:r>
          </a:p>
        </p:txBody>
      </p:sp>
      <p:sp>
        <p:nvSpPr>
          <p:cNvPr id="118811" name="Rectangle 29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993775" y="2803525"/>
            <a:ext cx="3386138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address of the next instruction</a:t>
            </a:r>
          </a:p>
        </p:txBody>
      </p:sp>
      <p:sp>
        <p:nvSpPr>
          <p:cNvPr id="118812" name="Rectangle 30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314450" y="49403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r1</a:t>
            </a:r>
          </a:p>
        </p:txBody>
      </p:sp>
      <p:sp>
        <p:nvSpPr>
          <p:cNvPr id="118813" name="Text Box 31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76275" y="5500688"/>
            <a:ext cx="625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r2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118814" name="Rectangle 32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316038" y="53340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18815" name="Rectangle 33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311275" y="60071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r2</a:t>
            </a:r>
          </a:p>
        </p:txBody>
      </p:sp>
      <p:sp>
        <p:nvSpPr>
          <p:cNvPr id="118816" name="Text Box 34"/>
          <p:cNvSpPr txBox="1">
            <a:spLocks noChangeArrowheads="1"/>
          </p:cNvSpPr>
          <p:nvPr/>
        </p:nvSpPr>
        <p:spPr bwMode="auto">
          <a:xfrm>
            <a:off x="7848600" y="6400800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chemeClr val="bg2"/>
                </a:solidFill>
                <a:latin typeface="Arial" pitchFamily="34" charset="0"/>
              </a:rPr>
              <a:t>Replace 1 with 2? with r1?</a:t>
            </a:r>
          </a:p>
        </p:txBody>
      </p:sp>
      <p:sp>
        <p:nvSpPr>
          <p:cNvPr id="118817" name="Ink 3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213475" y="3697288"/>
            <a:ext cx="290513" cy="682625"/>
          </a:xfrm>
          <a:custGeom>
            <a:avLst/>
            <a:gdLst>
              <a:gd name="T0" fmla="*/ 2147483647 w 810"/>
              <a:gd name="T1" fmla="*/ 2147483647 h 1896"/>
              <a:gd name="T2" fmla="*/ 2147483647 w 810"/>
              <a:gd name="T3" fmla="*/ 2147483647 h 1896"/>
              <a:gd name="T4" fmla="*/ 0 w 810"/>
              <a:gd name="T5" fmla="*/ 2147483647 h 1896"/>
              <a:gd name="T6" fmla="*/ 2147483647 w 810"/>
              <a:gd name="T7" fmla="*/ 2147483647 h 1896"/>
              <a:gd name="T8" fmla="*/ 2147483647 w 810"/>
              <a:gd name="T9" fmla="*/ 2147483647 h 1896"/>
              <a:gd name="T10" fmla="*/ 2147483647 w 810"/>
              <a:gd name="T11" fmla="*/ 2147483647 h 1896"/>
              <a:gd name="T12" fmla="*/ 2147483647 w 810"/>
              <a:gd name="T13" fmla="*/ 2147483647 h 1896"/>
              <a:gd name="T14" fmla="*/ 2147483647 w 810"/>
              <a:gd name="T15" fmla="*/ 2147483647 h 1896"/>
              <a:gd name="T16" fmla="*/ 2147483647 w 810"/>
              <a:gd name="T17" fmla="*/ 2147483647 h 1896"/>
              <a:gd name="T18" fmla="*/ 2147483647 w 810"/>
              <a:gd name="T19" fmla="*/ 2147483647 h 1896"/>
              <a:gd name="T20" fmla="*/ 2147483647 w 810"/>
              <a:gd name="T21" fmla="*/ 2147483647 h 1896"/>
              <a:gd name="T22" fmla="*/ 2147483647 w 810"/>
              <a:gd name="T23" fmla="*/ 2147483647 h 1896"/>
              <a:gd name="T24" fmla="*/ 2147483647 w 810"/>
              <a:gd name="T25" fmla="*/ 2147483647 h 1896"/>
              <a:gd name="T26" fmla="*/ 2147483647 w 810"/>
              <a:gd name="T27" fmla="*/ 2147483647 h 1896"/>
              <a:gd name="T28" fmla="*/ 2147483647 w 810"/>
              <a:gd name="T29" fmla="*/ 2147483647 h 1896"/>
              <a:gd name="T30" fmla="*/ 2147483647 w 810"/>
              <a:gd name="T31" fmla="*/ 2147483647 h 1896"/>
              <a:gd name="T32" fmla="*/ 2147483647 w 810"/>
              <a:gd name="T33" fmla="*/ 2147483647 h 1896"/>
              <a:gd name="T34" fmla="*/ 2147483647 w 810"/>
              <a:gd name="T35" fmla="*/ 2147483647 h 1896"/>
              <a:gd name="T36" fmla="*/ 2147483647 w 810"/>
              <a:gd name="T37" fmla="*/ 2147483647 h 1896"/>
              <a:gd name="T38" fmla="*/ 2147483647 w 810"/>
              <a:gd name="T39" fmla="*/ 2147483647 h 1896"/>
              <a:gd name="T40" fmla="*/ 2147483647 w 810"/>
              <a:gd name="T41" fmla="*/ 2147483647 h 1896"/>
              <a:gd name="T42" fmla="*/ 2147483647 w 810"/>
              <a:gd name="T43" fmla="*/ 2147483647 h 1896"/>
              <a:gd name="T44" fmla="*/ 2147483647 w 810"/>
              <a:gd name="T45" fmla="*/ 2147483647 h 1896"/>
              <a:gd name="T46" fmla="*/ 2147483647 w 810"/>
              <a:gd name="T47" fmla="*/ 2147483647 h 1896"/>
              <a:gd name="T48" fmla="*/ 2147483647 w 810"/>
              <a:gd name="T49" fmla="*/ 2147483647 h 1896"/>
              <a:gd name="T50" fmla="*/ 2147483647 w 810"/>
              <a:gd name="T51" fmla="*/ 2147483647 h 1896"/>
              <a:gd name="T52" fmla="*/ 2147483647 w 810"/>
              <a:gd name="T53" fmla="*/ 2147483647 h 1896"/>
              <a:gd name="T54" fmla="*/ 2147483647 w 810"/>
              <a:gd name="T55" fmla="*/ 2147483647 h 1896"/>
              <a:gd name="T56" fmla="*/ 2147483647 w 810"/>
              <a:gd name="T57" fmla="*/ 2147483647 h 1896"/>
              <a:gd name="T58" fmla="*/ 2147483647 w 810"/>
              <a:gd name="T59" fmla="*/ 2147483647 h 1896"/>
              <a:gd name="T60" fmla="*/ 2147483647 w 810"/>
              <a:gd name="T61" fmla="*/ 2147483647 h 1896"/>
              <a:gd name="T62" fmla="*/ 2147483647 w 810"/>
              <a:gd name="T63" fmla="*/ 2147483647 h 1896"/>
              <a:gd name="T64" fmla="*/ 2147483647 w 810"/>
              <a:gd name="T65" fmla="*/ 2147483647 h 189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10"/>
              <a:gd name="T100" fmla="*/ 0 h 1896"/>
              <a:gd name="T101" fmla="*/ 810 w 810"/>
              <a:gd name="T102" fmla="*/ 1896 h 189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10" h="1896" extrusionOk="0">
                <a:moveTo>
                  <a:pt x="135" y="1327"/>
                </a:moveTo>
                <a:cubicBezTo>
                  <a:pt x="114" y="1370"/>
                  <a:pt x="83" y="1396"/>
                  <a:pt x="48" y="1429"/>
                </a:cubicBezTo>
                <a:cubicBezTo>
                  <a:pt x="25" y="1451"/>
                  <a:pt x="15" y="1460"/>
                  <a:pt x="0" y="1477"/>
                </a:cubicBezTo>
                <a:cubicBezTo>
                  <a:pt x="40" y="1463"/>
                  <a:pt x="77" y="1443"/>
                  <a:pt x="112" y="1419"/>
                </a:cubicBezTo>
                <a:cubicBezTo>
                  <a:pt x="152" y="1392"/>
                  <a:pt x="188" y="1360"/>
                  <a:pt x="226" y="1330"/>
                </a:cubicBezTo>
                <a:cubicBezTo>
                  <a:pt x="234" y="1323"/>
                  <a:pt x="243" y="1317"/>
                  <a:pt x="251" y="1310"/>
                </a:cubicBezTo>
                <a:cubicBezTo>
                  <a:pt x="226" y="1364"/>
                  <a:pt x="193" y="1402"/>
                  <a:pt x="153" y="1446"/>
                </a:cubicBezTo>
                <a:cubicBezTo>
                  <a:pt x="113" y="1490"/>
                  <a:pt x="64" y="1530"/>
                  <a:pt x="27" y="1576"/>
                </a:cubicBezTo>
                <a:cubicBezTo>
                  <a:pt x="22" y="1584"/>
                  <a:pt x="18" y="1591"/>
                  <a:pt x="13" y="1599"/>
                </a:cubicBezTo>
                <a:cubicBezTo>
                  <a:pt x="72" y="1569"/>
                  <a:pt x="126" y="1533"/>
                  <a:pt x="181" y="1497"/>
                </a:cubicBezTo>
                <a:cubicBezTo>
                  <a:pt x="209" y="1478"/>
                  <a:pt x="219" y="1470"/>
                  <a:pt x="250" y="1468"/>
                </a:cubicBezTo>
                <a:cubicBezTo>
                  <a:pt x="231" y="1516"/>
                  <a:pt x="206" y="1558"/>
                  <a:pt x="183" y="1604"/>
                </a:cubicBezTo>
                <a:cubicBezTo>
                  <a:pt x="173" y="1627"/>
                  <a:pt x="169" y="1634"/>
                  <a:pt x="177" y="1650"/>
                </a:cubicBezTo>
                <a:cubicBezTo>
                  <a:pt x="256" y="1612"/>
                  <a:pt x="325" y="1558"/>
                  <a:pt x="406" y="1527"/>
                </a:cubicBezTo>
                <a:cubicBezTo>
                  <a:pt x="426" y="1590"/>
                  <a:pt x="393" y="1622"/>
                  <a:pt x="369" y="1686"/>
                </a:cubicBezTo>
                <a:cubicBezTo>
                  <a:pt x="343" y="1753"/>
                  <a:pt x="277" y="1863"/>
                  <a:pt x="336" y="1895"/>
                </a:cubicBezTo>
              </a:path>
              <a:path w="810" h="1896" extrusionOk="0">
                <a:moveTo>
                  <a:pt x="190" y="751"/>
                </a:moveTo>
                <a:cubicBezTo>
                  <a:pt x="152" y="730"/>
                  <a:pt x="160" y="758"/>
                  <a:pt x="166" y="796"/>
                </a:cubicBezTo>
                <a:cubicBezTo>
                  <a:pt x="172" y="834"/>
                  <a:pt x="179" y="870"/>
                  <a:pt x="192" y="907"/>
                </a:cubicBezTo>
                <a:cubicBezTo>
                  <a:pt x="202" y="937"/>
                  <a:pt x="214" y="964"/>
                  <a:pt x="231" y="991"/>
                </a:cubicBezTo>
                <a:cubicBezTo>
                  <a:pt x="244" y="957"/>
                  <a:pt x="241" y="932"/>
                  <a:pt x="234" y="895"/>
                </a:cubicBezTo>
                <a:cubicBezTo>
                  <a:pt x="224" y="841"/>
                  <a:pt x="208" y="789"/>
                  <a:pt x="190" y="737"/>
                </a:cubicBezTo>
                <a:cubicBezTo>
                  <a:pt x="177" y="701"/>
                  <a:pt x="153" y="660"/>
                  <a:pt x="148" y="622"/>
                </a:cubicBezTo>
                <a:cubicBezTo>
                  <a:pt x="143" y="584"/>
                  <a:pt x="187" y="574"/>
                  <a:pt x="214" y="563"/>
                </a:cubicBezTo>
                <a:cubicBezTo>
                  <a:pt x="257" y="546"/>
                  <a:pt x="303" y="534"/>
                  <a:pt x="346" y="517"/>
                </a:cubicBezTo>
                <a:cubicBezTo>
                  <a:pt x="383" y="503"/>
                  <a:pt x="422" y="485"/>
                  <a:pt x="456" y="466"/>
                </a:cubicBezTo>
                <a:cubicBezTo>
                  <a:pt x="480" y="452"/>
                  <a:pt x="487" y="448"/>
                  <a:pt x="502" y="438"/>
                </a:cubicBezTo>
              </a:path>
              <a:path w="810" h="1896" extrusionOk="0">
                <a:moveTo>
                  <a:pt x="790" y="30"/>
                </a:moveTo>
                <a:cubicBezTo>
                  <a:pt x="846" y="-17"/>
                  <a:pt x="798" y="86"/>
                  <a:pt x="790" y="131"/>
                </a:cubicBezTo>
                <a:cubicBezTo>
                  <a:pt x="775" y="222"/>
                  <a:pt x="764" y="315"/>
                  <a:pt x="757" y="407"/>
                </a:cubicBezTo>
                <a:cubicBezTo>
                  <a:pt x="750" y="505"/>
                  <a:pt x="747" y="604"/>
                  <a:pt x="744" y="702"/>
                </a:cubicBezTo>
                <a:cubicBezTo>
                  <a:pt x="742" y="768"/>
                  <a:pt x="738" y="836"/>
                  <a:pt x="742" y="902"/>
                </a:cubicBezTo>
                <a:cubicBezTo>
                  <a:pt x="743" y="908"/>
                  <a:pt x="744" y="914"/>
                  <a:pt x="745" y="920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818" name="Ink 3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740650" y="3833813"/>
            <a:ext cx="960438" cy="541337"/>
          </a:xfrm>
          <a:custGeom>
            <a:avLst/>
            <a:gdLst>
              <a:gd name="T0" fmla="*/ 2147483647 w 2668"/>
              <a:gd name="T1" fmla="*/ 2147483647 h 1502"/>
              <a:gd name="T2" fmla="*/ 2147483647 w 2668"/>
              <a:gd name="T3" fmla="*/ 2147483647 h 1502"/>
              <a:gd name="T4" fmla="*/ 2147483647 w 2668"/>
              <a:gd name="T5" fmla="*/ 2147483647 h 1502"/>
              <a:gd name="T6" fmla="*/ 2147483647 w 2668"/>
              <a:gd name="T7" fmla="*/ 2147483647 h 1502"/>
              <a:gd name="T8" fmla="*/ 2147483647 w 2668"/>
              <a:gd name="T9" fmla="*/ 2147483647 h 1502"/>
              <a:gd name="T10" fmla="*/ 2147483647 w 2668"/>
              <a:gd name="T11" fmla="*/ 2147483647 h 1502"/>
              <a:gd name="T12" fmla="*/ 2147483647 w 2668"/>
              <a:gd name="T13" fmla="*/ 2147483647 h 1502"/>
              <a:gd name="T14" fmla="*/ 2147483647 w 2668"/>
              <a:gd name="T15" fmla="*/ 2147483647 h 1502"/>
              <a:gd name="T16" fmla="*/ 2147483647 w 2668"/>
              <a:gd name="T17" fmla="*/ 2147483647 h 1502"/>
              <a:gd name="T18" fmla="*/ 2147483647 w 2668"/>
              <a:gd name="T19" fmla="*/ 2147483647 h 1502"/>
              <a:gd name="T20" fmla="*/ 2147483647 w 2668"/>
              <a:gd name="T21" fmla="*/ 2147483647 h 1502"/>
              <a:gd name="T22" fmla="*/ 2147483647 w 2668"/>
              <a:gd name="T23" fmla="*/ 2147483647 h 1502"/>
              <a:gd name="T24" fmla="*/ 2147483647 w 2668"/>
              <a:gd name="T25" fmla="*/ 2147483647 h 1502"/>
              <a:gd name="T26" fmla="*/ 2147483647 w 2668"/>
              <a:gd name="T27" fmla="*/ 2147483647 h 1502"/>
              <a:gd name="T28" fmla="*/ 2147483647 w 2668"/>
              <a:gd name="T29" fmla="*/ 2147483647 h 1502"/>
              <a:gd name="T30" fmla="*/ 2147483647 w 2668"/>
              <a:gd name="T31" fmla="*/ 2147483647 h 1502"/>
              <a:gd name="T32" fmla="*/ 2147483647 w 2668"/>
              <a:gd name="T33" fmla="*/ 2147483647 h 1502"/>
              <a:gd name="T34" fmla="*/ 2147483647 w 2668"/>
              <a:gd name="T35" fmla="*/ 2147483647 h 1502"/>
              <a:gd name="T36" fmla="*/ 2147483647 w 2668"/>
              <a:gd name="T37" fmla="*/ 2147483647 h 1502"/>
              <a:gd name="T38" fmla="*/ 2147483647 w 2668"/>
              <a:gd name="T39" fmla="*/ 2147483647 h 1502"/>
              <a:gd name="T40" fmla="*/ 2147483647 w 2668"/>
              <a:gd name="T41" fmla="*/ 2147483647 h 1502"/>
              <a:gd name="T42" fmla="*/ 2147483647 w 2668"/>
              <a:gd name="T43" fmla="*/ 2147483647 h 1502"/>
              <a:gd name="T44" fmla="*/ 2147483647 w 2668"/>
              <a:gd name="T45" fmla="*/ 2147483647 h 1502"/>
              <a:gd name="T46" fmla="*/ 2147483647 w 2668"/>
              <a:gd name="T47" fmla="*/ 2147483647 h 1502"/>
              <a:gd name="T48" fmla="*/ 2147483647 w 2668"/>
              <a:gd name="T49" fmla="*/ 2147483647 h 1502"/>
              <a:gd name="T50" fmla="*/ 2147483647 w 2668"/>
              <a:gd name="T51" fmla="*/ 2147483647 h 1502"/>
              <a:gd name="T52" fmla="*/ 2147483647 w 2668"/>
              <a:gd name="T53" fmla="*/ 2147483647 h 1502"/>
              <a:gd name="T54" fmla="*/ 2147483647 w 2668"/>
              <a:gd name="T55" fmla="*/ 2147483647 h 1502"/>
              <a:gd name="T56" fmla="*/ 2147483647 w 2668"/>
              <a:gd name="T57" fmla="*/ 2147483647 h 1502"/>
              <a:gd name="T58" fmla="*/ 2147483647 w 2668"/>
              <a:gd name="T59" fmla="*/ 2147483647 h 1502"/>
              <a:gd name="T60" fmla="*/ 2147483647 w 2668"/>
              <a:gd name="T61" fmla="*/ 2147483647 h 1502"/>
              <a:gd name="T62" fmla="*/ 2147483647 w 2668"/>
              <a:gd name="T63" fmla="*/ 2147483647 h 1502"/>
              <a:gd name="T64" fmla="*/ 2147483647 w 2668"/>
              <a:gd name="T65" fmla="*/ 2147483647 h 1502"/>
              <a:gd name="T66" fmla="*/ 2147483647 w 2668"/>
              <a:gd name="T67" fmla="*/ 2147483647 h 1502"/>
              <a:gd name="T68" fmla="*/ 2147483647 w 2668"/>
              <a:gd name="T69" fmla="*/ 2147483647 h 1502"/>
              <a:gd name="T70" fmla="*/ 2147483647 w 2668"/>
              <a:gd name="T71" fmla="*/ 2147483647 h 1502"/>
              <a:gd name="T72" fmla="*/ 2147483647 w 2668"/>
              <a:gd name="T73" fmla="*/ 2147483647 h 150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668"/>
              <a:gd name="T112" fmla="*/ 0 h 1502"/>
              <a:gd name="T113" fmla="*/ 2668 w 2668"/>
              <a:gd name="T114" fmla="*/ 1502 h 150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668" h="1502" extrusionOk="0">
                <a:moveTo>
                  <a:pt x="458" y="721"/>
                </a:moveTo>
                <a:cubicBezTo>
                  <a:pt x="521" y="620"/>
                  <a:pt x="582" y="521"/>
                  <a:pt x="671" y="441"/>
                </a:cubicBezTo>
                <a:cubicBezTo>
                  <a:pt x="679" y="434"/>
                  <a:pt x="688" y="427"/>
                  <a:pt x="696" y="420"/>
                </a:cubicBezTo>
                <a:cubicBezTo>
                  <a:pt x="673" y="522"/>
                  <a:pt x="607" y="596"/>
                  <a:pt x="537" y="676"/>
                </a:cubicBezTo>
                <a:cubicBezTo>
                  <a:pt x="424" y="806"/>
                  <a:pt x="301" y="929"/>
                  <a:pt x="181" y="1052"/>
                </a:cubicBezTo>
                <a:cubicBezTo>
                  <a:pt x="161" y="1073"/>
                  <a:pt x="-60" y="1260"/>
                  <a:pt x="35" y="1200"/>
                </a:cubicBezTo>
                <a:cubicBezTo>
                  <a:pt x="136" y="1107"/>
                  <a:pt x="231" y="1009"/>
                  <a:pt x="330" y="914"/>
                </a:cubicBezTo>
                <a:cubicBezTo>
                  <a:pt x="370" y="876"/>
                  <a:pt x="562" y="650"/>
                  <a:pt x="634" y="684"/>
                </a:cubicBezTo>
                <a:cubicBezTo>
                  <a:pt x="638" y="692"/>
                  <a:pt x="641" y="700"/>
                  <a:pt x="645" y="708"/>
                </a:cubicBezTo>
                <a:cubicBezTo>
                  <a:pt x="621" y="833"/>
                  <a:pt x="555" y="942"/>
                  <a:pt x="530" y="1065"/>
                </a:cubicBezTo>
                <a:cubicBezTo>
                  <a:pt x="614" y="1045"/>
                  <a:pt x="671" y="988"/>
                  <a:pt x="738" y="930"/>
                </a:cubicBezTo>
                <a:cubicBezTo>
                  <a:pt x="801" y="875"/>
                  <a:pt x="869" y="790"/>
                  <a:pt x="946" y="754"/>
                </a:cubicBezTo>
                <a:cubicBezTo>
                  <a:pt x="953" y="754"/>
                  <a:pt x="959" y="754"/>
                  <a:pt x="966" y="754"/>
                </a:cubicBezTo>
                <a:cubicBezTo>
                  <a:pt x="946" y="821"/>
                  <a:pt x="919" y="874"/>
                  <a:pt x="882" y="938"/>
                </a:cubicBezTo>
                <a:cubicBezTo>
                  <a:pt x="834" y="1021"/>
                  <a:pt x="785" y="1101"/>
                  <a:pt x="750" y="1188"/>
                </a:cubicBezTo>
                <a:cubicBezTo>
                  <a:pt x="836" y="1156"/>
                  <a:pt x="884" y="1108"/>
                  <a:pt x="945" y="1036"/>
                </a:cubicBezTo>
                <a:cubicBezTo>
                  <a:pt x="995" y="977"/>
                  <a:pt x="1033" y="917"/>
                  <a:pt x="1061" y="846"/>
                </a:cubicBezTo>
                <a:cubicBezTo>
                  <a:pt x="1021" y="875"/>
                  <a:pt x="984" y="909"/>
                  <a:pt x="950" y="962"/>
                </a:cubicBezTo>
                <a:cubicBezTo>
                  <a:pt x="927" y="997"/>
                  <a:pt x="848" y="1106"/>
                  <a:pt x="864" y="1153"/>
                </a:cubicBezTo>
                <a:cubicBezTo>
                  <a:pt x="880" y="1201"/>
                  <a:pt x="923" y="1179"/>
                  <a:pt x="962" y="1170"/>
                </a:cubicBezTo>
              </a:path>
              <a:path w="2668" h="1502" extrusionOk="0">
                <a:moveTo>
                  <a:pt x="1558" y="1089"/>
                </a:moveTo>
                <a:cubicBezTo>
                  <a:pt x="1562" y="1081"/>
                  <a:pt x="1566" y="1073"/>
                  <a:pt x="1570" y="1065"/>
                </a:cubicBezTo>
                <a:cubicBezTo>
                  <a:pt x="1610" y="1085"/>
                  <a:pt x="1615" y="1108"/>
                  <a:pt x="1635" y="1150"/>
                </a:cubicBezTo>
                <a:cubicBezTo>
                  <a:pt x="1658" y="1198"/>
                  <a:pt x="1678" y="1247"/>
                  <a:pt x="1704" y="1294"/>
                </a:cubicBezTo>
                <a:cubicBezTo>
                  <a:pt x="1719" y="1319"/>
                  <a:pt x="1724" y="1327"/>
                  <a:pt x="1743" y="1335"/>
                </a:cubicBezTo>
                <a:cubicBezTo>
                  <a:pt x="1764" y="1276"/>
                  <a:pt x="1753" y="1234"/>
                  <a:pt x="1741" y="1172"/>
                </a:cubicBezTo>
                <a:cubicBezTo>
                  <a:pt x="1726" y="1096"/>
                  <a:pt x="1699" y="1021"/>
                  <a:pt x="1690" y="944"/>
                </a:cubicBezTo>
                <a:cubicBezTo>
                  <a:pt x="1683" y="885"/>
                  <a:pt x="1687" y="830"/>
                  <a:pt x="1732" y="787"/>
                </a:cubicBezTo>
                <a:cubicBezTo>
                  <a:pt x="1780" y="741"/>
                  <a:pt x="1845" y="729"/>
                  <a:pt x="1905" y="708"/>
                </a:cubicBezTo>
                <a:cubicBezTo>
                  <a:pt x="1972" y="685"/>
                  <a:pt x="2039" y="668"/>
                  <a:pt x="2109" y="660"/>
                </a:cubicBezTo>
                <a:cubicBezTo>
                  <a:pt x="2120" y="659"/>
                  <a:pt x="2132" y="658"/>
                  <a:pt x="2143" y="657"/>
                </a:cubicBezTo>
              </a:path>
              <a:path w="2668" h="1502" extrusionOk="0">
                <a:moveTo>
                  <a:pt x="2646" y="31"/>
                </a:moveTo>
                <a:cubicBezTo>
                  <a:pt x="2660" y="-55"/>
                  <a:pt x="2636" y="149"/>
                  <a:pt x="2635" y="163"/>
                </a:cubicBezTo>
                <a:cubicBezTo>
                  <a:pt x="2623" y="350"/>
                  <a:pt x="2613" y="537"/>
                  <a:pt x="2611" y="724"/>
                </a:cubicBezTo>
                <a:cubicBezTo>
                  <a:pt x="2609" y="864"/>
                  <a:pt x="2609" y="1006"/>
                  <a:pt x="2617" y="1146"/>
                </a:cubicBezTo>
                <a:cubicBezTo>
                  <a:pt x="2622" y="1240"/>
                  <a:pt x="2639" y="1331"/>
                  <a:pt x="2654" y="1423"/>
                </a:cubicBezTo>
                <a:cubicBezTo>
                  <a:pt x="2660" y="1464"/>
                  <a:pt x="2662" y="1475"/>
                  <a:pt x="2667" y="1501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819" name="Ink 3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889875" y="4730750"/>
            <a:ext cx="273050" cy="401638"/>
          </a:xfrm>
          <a:custGeom>
            <a:avLst/>
            <a:gdLst>
              <a:gd name="T0" fmla="*/ 2147483647 w 760"/>
              <a:gd name="T1" fmla="*/ 2147483647 h 1116"/>
              <a:gd name="T2" fmla="*/ 2147483647 w 760"/>
              <a:gd name="T3" fmla="*/ 2147483647 h 1116"/>
              <a:gd name="T4" fmla="*/ 2147483647 w 760"/>
              <a:gd name="T5" fmla="*/ 2147483647 h 1116"/>
              <a:gd name="T6" fmla="*/ 2147483647 w 760"/>
              <a:gd name="T7" fmla="*/ 0 h 1116"/>
              <a:gd name="T8" fmla="*/ 2147483647 w 760"/>
              <a:gd name="T9" fmla="*/ 2147483647 h 1116"/>
              <a:gd name="T10" fmla="*/ 2147483647 w 760"/>
              <a:gd name="T11" fmla="*/ 2147483647 h 1116"/>
              <a:gd name="T12" fmla="*/ 2147483647 w 760"/>
              <a:gd name="T13" fmla="*/ 2147483647 h 1116"/>
              <a:gd name="T14" fmla="*/ 2147483647 w 760"/>
              <a:gd name="T15" fmla="*/ 2147483647 h 1116"/>
              <a:gd name="T16" fmla="*/ 2147483647 w 760"/>
              <a:gd name="T17" fmla="*/ 2147483647 h 1116"/>
              <a:gd name="T18" fmla="*/ 0 w 760"/>
              <a:gd name="T19" fmla="*/ 2147483647 h 1116"/>
              <a:gd name="T20" fmla="*/ 2147483647 w 760"/>
              <a:gd name="T21" fmla="*/ 2147483647 h 1116"/>
              <a:gd name="T22" fmla="*/ 2147483647 w 760"/>
              <a:gd name="T23" fmla="*/ 2147483647 h 1116"/>
              <a:gd name="T24" fmla="*/ 2147483647 w 760"/>
              <a:gd name="T25" fmla="*/ 2147483647 h 111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60"/>
              <a:gd name="T40" fmla="*/ 0 h 1116"/>
              <a:gd name="T41" fmla="*/ 760 w 760"/>
              <a:gd name="T42" fmla="*/ 1116 h 111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60" h="1116" extrusionOk="0">
                <a:moveTo>
                  <a:pt x="8" y="333"/>
                </a:moveTo>
                <a:cubicBezTo>
                  <a:pt x="87" y="307"/>
                  <a:pt x="154" y="284"/>
                  <a:pt x="214" y="224"/>
                </a:cubicBezTo>
                <a:cubicBezTo>
                  <a:pt x="269" y="169"/>
                  <a:pt x="322" y="112"/>
                  <a:pt x="385" y="65"/>
                </a:cubicBezTo>
                <a:cubicBezTo>
                  <a:pt x="428" y="33"/>
                  <a:pt x="463" y="16"/>
                  <a:pt x="512" y="0"/>
                </a:cubicBezTo>
                <a:cubicBezTo>
                  <a:pt x="568" y="31"/>
                  <a:pt x="569" y="65"/>
                  <a:pt x="556" y="130"/>
                </a:cubicBezTo>
                <a:cubicBezTo>
                  <a:pt x="526" y="281"/>
                  <a:pt x="447" y="426"/>
                  <a:pt x="380" y="563"/>
                </a:cubicBezTo>
                <a:cubicBezTo>
                  <a:pt x="320" y="687"/>
                  <a:pt x="254" y="814"/>
                  <a:pt x="229" y="951"/>
                </a:cubicBezTo>
                <a:cubicBezTo>
                  <a:pt x="218" y="1011"/>
                  <a:pt x="224" y="1050"/>
                  <a:pt x="246" y="1105"/>
                </a:cubicBezTo>
                <a:cubicBezTo>
                  <a:pt x="200" y="1081"/>
                  <a:pt x="170" y="1077"/>
                  <a:pt x="118" y="1074"/>
                </a:cubicBezTo>
                <a:cubicBezTo>
                  <a:pt x="73" y="1072"/>
                  <a:pt x="42" y="1072"/>
                  <a:pt x="0" y="1080"/>
                </a:cubicBezTo>
                <a:cubicBezTo>
                  <a:pt x="86" y="1108"/>
                  <a:pt x="165" y="1109"/>
                  <a:pt x="257" y="1110"/>
                </a:cubicBezTo>
                <a:cubicBezTo>
                  <a:pt x="370" y="1111"/>
                  <a:pt x="484" y="1106"/>
                  <a:pt x="597" y="1109"/>
                </a:cubicBezTo>
                <a:cubicBezTo>
                  <a:pt x="655" y="1111"/>
                  <a:pt x="703" y="1113"/>
                  <a:pt x="759" y="1104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820" name="Ink 3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775575" y="352425"/>
            <a:ext cx="762000" cy="2136775"/>
          </a:xfrm>
          <a:custGeom>
            <a:avLst/>
            <a:gdLst>
              <a:gd name="T0" fmla="*/ 2147483647 w 2119"/>
              <a:gd name="T1" fmla="*/ 0 h 5935"/>
              <a:gd name="T2" fmla="*/ 2147483647 w 2119"/>
              <a:gd name="T3" fmla="*/ 2147483647 h 5935"/>
              <a:gd name="T4" fmla="*/ 2147483647 w 2119"/>
              <a:gd name="T5" fmla="*/ 2147483647 h 5935"/>
              <a:gd name="T6" fmla="*/ 2147483647 w 2119"/>
              <a:gd name="T7" fmla="*/ 2147483647 h 5935"/>
              <a:gd name="T8" fmla="*/ 2147483647 w 2119"/>
              <a:gd name="T9" fmla="*/ 2147483647 h 5935"/>
              <a:gd name="T10" fmla="*/ 2147483647 w 2119"/>
              <a:gd name="T11" fmla="*/ 2147483647 h 5935"/>
              <a:gd name="T12" fmla="*/ 2147483647 w 2119"/>
              <a:gd name="T13" fmla="*/ 2147483647 h 5935"/>
              <a:gd name="T14" fmla="*/ 2147483647 w 2119"/>
              <a:gd name="T15" fmla="*/ 2147483647 h 5935"/>
              <a:gd name="T16" fmla="*/ 2147483647 w 2119"/>
              <a:gd name="T17" fmla="*/ 2147483647 h 5935"/>
              <a:gd name="T18" fmla="*/ 2147483647 w 2119"/>
              <a:gd name="T19" fmla="*/ 2147483647 h 5935"/>
              <a:gd name="T20" fmla="*/ 2147483647 w 2119"/>
              <a:gd name="T21" fmla="*/ 2147483647 h 5935"/>
              <a:gd name="T22" fmla="*/ 2147483647 w 2119"/>
              <a:gd name="T23" fmla="*/ 2147483647 h 5935"/>
              <a:gd name="T24" fmla="*/ 2147483647 w 2119"/>
              <a:gd name="T25" fmla="*/ 2147483647 h 5935"/>
              <a:gd name="T26" fmla="*/ 2147483647 w 2119"/>
              <a:gd name="T27" fmla="*/ 2147483647 h 5935"/>
              <a:gd name="T28" fmla="*/ 2147483647 w 2119"/>
              <a:gd name="T29" fmla="*/ 2147483647 h 5935"/>
              <a:gd name="T30" fmla="*/ 2147483647 w 2119"/>
              <a:gd name="T31" fmla="*/ 2147483647 h 5935"/>
              <a:gd name="T32" fmla="*/ 2147483647 w 2119"/>
              <a:gd name="T33" fmla="*/ 2147483647 h 5935"/>
              <a:gd name="T34" fmla="*/ 2147483647 w 2119"/>
              <a:gd name="T35" fmla="*/ 2147483647 h 5935"/>
              <a:gd name="T36" fmla="*/ 2147483647 w 2119"/>
              <a:gd name="T37" fmla="*/ 2147483647 h 5935"/>
              <a:gd name="T38" fmla="*/ 2147483647 w 2119"/>
              <a:gd name="T39" fmla="*/ 2147483647 h 5935"/>
              <a:gd name="T40" fmla="*/ 2147483647 w 2119"/>
              <a:gd name="T41" fmla="*/ 2147483647 h 5935"/>
              <a:gd name="T42" fmla="*/ 2147483647 w 2119"/>
              <a:gd name="T43" fmla="*/ 2147483647 h 5935"/>
              <a:gd name="T44" fmla="*/ 2147483647 w 2119"/>
              <a:gd name="T45" fmla="*/ 2147483647 h 5935"/>
              <a:gd name="T46" fmla="*/ 2147483647 w 2119"/>
              <a:gd name="T47" fmla="*/ 2147483647 h 5935"/>
              <a:gd name="T48" fmla="*/ 2147483647 w 2119"/>
              <a:gd name="T49" fmla="*/ 2147483647 h 5935"/>
              <a:gd name="T50" fmla="*/ 2147483647 w 2119"/>
              <a:gd name="T51" fmla="*/ 2147483647 h 5935"/>
              <a:gd name="T52" fmla="*/ 2147483647 w 2119"/>
              <a:gd name="T53" fmla="*/ 2147483647 h 5935"/>
              <a:gd name="T54" fmla="*/ 2147483647 w 2119"/>
              <a:gd name="T55" fmla="*/ 2147483647 h 5935"/>
              <a:gd name="T56" fmla="*/ 2147483647 w 2119"/>
              <a:gd name="T57" fmla="*/ 2147483647 h 5935"/>
              <a:gd name="T58" fmla="*/ 2147483647 w 2119"/>
              <a:gd name="T59" fmla="*/ 2147483647 h 5935"/>
              <a:gd name="T60" fmla="*/ 2147483647 w 2119"/>
              <a:gd name="T61" fmla="*/ 2147483647 h 5935"/>
              <a:gd name="T62" fmla="*/ 2147483647 w 2119"/>
              <a:gd name="T63" fmla="*/ 2147483647 h 5935"/>
              <a:gd name="T64" fmla="*/ 2147483647 w 2119"/>
              <a:gd name="T65" fmla="*/ 2147483647 h 5935"/>
              <a:gd name="T66" fmla="*/ 2147483647 w 2119"/>
              <a:gd name="T67" fmla="*/ 2147483647 h 5935"/>
              <a:gd name="T68" fmla="*/ 2147483647 w 2119"/>
              <a:gd name="T69" fmla="*/ 2147483647 h 5935"/>
              <a:gd name="T70" fmla="*/ 2147483647 w 2119"/>
              <a:gd name="T71" fmla="*/ 2147483647 h 5935"/>
              <a:gd name="T72" fmla="*/ 2147483647 w 2119"/>
              <a:gd name="T73" fmla="*/ 2147483647 h 5935"/>
              <a:gd name="T74" fmla="*/ 2147483647 w 2119"/>
              <a:gd name="T75" fmla="*/ 2147483647 h 5935"/>
              <a:gd name="T76" fmla="*/ 2147483647 w 2119"/>
              <a:gd name="T77" fmla="*/ 2147483647 h 5935"/>
              <a:gd name="T78" fmla="*/ 2147483647 w 2119"/>
              <a:gd name="T79" fmla="*/ 2147483647 h 5935"/>
              <a:gd name="T80" fmla="*/ 2147483647 w 2119"/>
              <a:gd name="T81" fmla="*/ 2147483647 h 5935"/>
              <a:gd name="T82" fmla="*/ 2147483647 w 2119"/>
              <a:gd name="T83" fmla="*/ 2147483647 h 5935"/>
              <a:gd name="T84" fmla="*/ 2147483647 w 2119"/>
              <a:gd name="T85" fmla="*/ 2147483647 h 5935"/>
              <a:gd name="T86" fmla="*/ 2147483647 w 2119"/>
              <a:gd name="T87" fmla="*/ 2147483647 h 5935"/>
              <a:gd name="T88" fmla="*/ 2147483647 w 2119"/>
              <a:gd name="T89" fmla="*/ 2147483647 h 5935"/>
              <a:gd name="T90" fmla="*/ 2147483647 w 2119"/>
              <a:gd name="T91" fmla="*/ 2147483647 h 5935"/>
              <a:gd name="T92" fmla="*/ 2147483647 w 2119"/>
              <a:gd name="T93" fmla="*/ 2147483647 h 5935"/>
              <a:gd name="T94" fmla="*/ 2147483647 w 2119"/>
              <a:gd name="T95" fmla="*/ 2147483647 h 5935"/>
              <a:gd name="T96" fmla="*/ 2147483647 w 2119"/>
              <a:gd name="T97" fmla="*/ 2147483647 h 5935"/>
              <a:gd name="T98" fmla="*/ 2147483647 w 2119"/>
              <a:gd name="T99" fmla="*/ 2147483647 h 5935"/>
              <a:gd name="T100" fmla="*/ 2147483647 w 2119"/>
              <a:gd name="T101" fmla="*/ 2147483647 h 5935"/>
              <a:gd name="T102" fmla="*/ 2147483647 w 2119"/>
              <a:gd name="T103" fmla="*/ 2147483647 h 5935"/>
              <a:gd name="T104" fmla="*/ 2147483647 w 2119"/>
              <a:gd name="T105" fmla="*/ 2147483647 h 5935"/>
              <a:gd name="T106" fmla="*/ 2147483647 w 2119"/>
              <a:gd name="T107" fmla="*/ 2147483647 h 5935"/>
              <a:gd name="T108" fmla="*/ 2147483647 w 2119"/>
              <a:gd name="T109" fmla="*/ 2147483647 h 5935"/>
              <a:gd name="T110" fmla="*/ 2147483647 w 2119"/>
              <a:gd name="T111" fmla="*/ 2147483647 h 593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119"/>
              <a:gd name="T169" fmla="*/ 0 h 5935"/>
              <a:gd name="T170" fmla="*/ 2119 w 2119"/>
              <a:gd name="T171" fmla="*/ 5935 h 593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119" h="5935" extrusionOk="0">
                <a:moveTo>
                  <a:pt x="863" y="106"/>
                </a:moveTo>
                <a:cubicBezTo>
                  <a:pt x="855" y="42"/>
                  <a:pt x="861" y="34"/>
                  <a:pt x="816" y="0"/>
                </a:cubicBezTo>
                <a:cubicBezTo>
                  <a:pt x="755" y="49"/>
                  <a:pt x="698" y="103"/>
                  <a:pt x="644" y="160"/>
                </a:cubicBezTo>
                <a:cubicBezTo>
                  <a:pt x="584" y="223"/>
                  <a:pt x="525" y="288"/>
                  <a:pt x="467" y="352"/>
                </a:cubicBezTo>
                <a:cubicBezTo>
                  <a:pt x="448" y="373"/>
                  <a:pt x="410" y="411"/>
                  <a:pt x="438" y="443"/>
                </a:cubicBezTo>
                <a:cubicBezTo>
                  <a:pt x="467" y="475"/>
                  <a:pt x="534" y="485"/>
                  <a:pt x="572" y="496"/>
                </a:cubicBezTo>
                <a:cubicBezTo>
                  <a:pt x="644" y="516"/>
                  <a:pt x="717" y="523"/>
                  <a:pt x="789" y="541"/>
                </a:cubicBezTo>
                <a:cubicBezTo>
                  <a:pt x="837" y="553"/>
                  <a:pt x="884" y="567"/>
                  <a:pt x="931" y="581"/>
                </a:cubicBezTo>
                <a:cubicBezTo>
                  <a:pt x="976" y="595"/>
                  <a:pt x="972" y="587"/>
                  <a:pt x="984" y="545"/>
                </a:cubicBezTo>
                <a:cubicBezTo>
                  <a:pt x="986" y="538"/>
                  <a:pt x="989" y="531"/>
                  <a:pt x="991" y="524"/>
                </a:cubicBezTo>
              </a:path>
              <a:path w="2119" h="5935" extrusionOk="0">
                <a:moveTo>
                  <a:pt x="1099" y="222"/>
                </a:moveTo>
                <a:cubicBezTo>
                  <a:pt x="1125" y="149"/>
                  <a:pt x="1144" y="92"/>
                  <a:pt x="1144" y="15"/>
                </a:cubicBezTo>
                <a:cubicBezTo>
                  <a:pt x="1081" y="101"/>
                  <a:pt x="1053" y="209"/>
                  <a:pt x="1026" y="313"/>
                </a:cubicBezTo>
                <a:cubicBezTo>
                  <a:pt x="991" y="447"/>
                  <a:pt x="966" y="586"/>
                  <a:pt x="942" y="722"/>
                </a:cubicBezTo>
                <a:cubicBezTo>
                  <a:pt x="921" y="841"/>
                  <a:pt x="903" y="962"/>
                  <a:pt x="892" y="1083"/>
                </a:cubicBezTo>
                <a:cubicBezTo>
                  <a:pt x="888" y="1125"/>
                  <a:pt x="888" y="1166"/>
                  <a:pt x="888" y="1208"/>
                </a:cubicBezTo>
                <a:cubicBezTo>
                  <a:pt x="894" y="1172"/>
                  <a:pt x="901" y="1135"/>
                  <a:pt x="907" y="1099"/>
                </a:cubicBezTo>
              </a:path>
              <a:path w="2119" h="5935" extrusionOk="0">
                <a:moveTo>
                  <a:pt x="1162" y="327"/>
                </a:moveTo>
                <a:cubicBezTo>
                  <a:pt x="1211" y="250"/>
                  <a:pt x="1261" y="190"/>
                  <a:pt x="1334" y="134"/>
                </a:cubicBezTo>
                <a:cubicBezTo>
                  <a:pt x="1414" y="73"/>
                  <a:pt x="1514" y="26"/>
                  <a:pt x="1618" y="61"/>
                </a:cubicBezTo>
                <a:cubicBezTo>
                  <a:pt x="1716" y="94"/>
                  <a:pt x="1726" y="218"/>
                  <a:pt x="1719" y="301"/>
                </a:cubicBezTo>
                <a:cubicBezTo>
                  <a:pt x="1703" y="488"/>
                  <a:pt x="1609" y="677"/>
                  <a:pt x="1527" y="843"/>
                </a:cubicBezTo>
                <a:cubicBezTo>
                  <a:pt x="1484" y="930"/>
                  <a:pt x="1434" y="1013"/>
                  <a:pt x="1382" y="1095"/>
                </a:cubicBezTo>
                <a:cubicBezTo>
                  <a:pt x="1355" y="1139"/>
                  <a:pt x="1330" y="1171"/>
                  <a:pt x="1296" y="1207"/>
                </a:cubicBezTo>
                <a:cubicBezTo>
                  <a:pt x="1306" y="1172"/>
                  <a:pt x="1309" y="1102"/>
                  <a:pt x="1362" y="1102"/>
                </a:cubicBezTo>
                <a:cubicBezTo>
                  <a:pt x="1423" y="1102"/>
                  <a:pt x="1488" y="1177"/>
                  <a:pt x="1536" y="1206"/>
                </a:cubicBezTo>
                <a:cubicBezTo>
                  <a:pt x="1683" y="1295"/>
                  <a:pt x="1913" y="1295"/>
                  <a:pt x="2027" y="1151"/>
                </a:cubicBezTo>
                <a:cubicBezTo>
                  <a:pt x="2049" y="1123"/>
                  <a:pt x="2063" y="1091"/>
                  <a:pt x="2083" y="1063"/>
                </a:cubicBezTo>
                <a:cubicBezTo>
                  <a:pt x="2096" y="1041"/>
                  <a:pt x="2102" y="1032"/>
                  <a:pt x="2118" y="1021"/>
                </a:cubicBezTo>
              </a:path>
              <a:path w="2119" h="5935" extrusionOk="0">
                <a:moveTo>
                  <a:pt x="512" y="1901"/>
                </a:moveTo>
                <a:cubicBezTo>
                  <a:pt x="562" y="1853"/>
                  <a:pt x="469" y="1958"/>
                  <a:pt x="460" y="1972"/>
                </a:cubicBezTo>
                <a:cubicBezTo>
                  <a:pt x="388" y="2087"/>
                  <a:pt x="298" y="2225"/>
                  <a:pt x="299" y="2365"/>
                </a:cubicBezTo>
                <a:cubicBezTo>
                  <a:pt x="300" y="2458"/>
                  <a:pt x="371" y="2504"/>
                  <a:pt x="454" y="2524"/>
                </a:cubicBezTo>
                <a:cubicBezTo>
                  <a:pt x="538" y="2545"/>
                  <a:pt x="632" y="2543"/>
                  <a:pt x="717" y="2531"/>
                </a:cubicBezTo>
                <a:cubicBezTo>
                  <a:pt x="790" y="2521"/>
                  <a:pt x="853" y="2504"/>
                  <a:pt x="908" y="2454"/>
                </a:cubicBezTo>
                <a:cubicBezTo>
                  <a:pt x="942" y="2423"/>
                  <a:pt x="949" y="2391"/>
                  <a:pt x="962" y="2349"/>
                </a:cubicBezTo>
              </a:path>
              <a:path w="2119" h="5935" extrusionOk="0">
                <a:moveTo>
                  <a:pt x="968" y="1800"/>
                </a:moveTo>
                <a:cubicBezTo>
                  <a:pt x="969" y="1792"/>
                  <a:pt x="970" y="1784"/>
                  <a:pt x="971" y="1776"/>
                </a:cubicBezTo>
                <a:cubicBezTo>
                  <a:pt x="954" y="1818"/>
                  <a:pt x="939" y="1858"/>
                  <a:pt x="926" y="1902"/>
                </a:cubicBezTo>
                <a:cubicBezTo>
                  <a:pt x="897" y="1996"/>
                  <a:pt x="875" y="2093"/>
                  <a:pt x="850" y="2188"/>
                </a:cubicBezTo>
                <a:cubicBezTo>
                  <a:pt x="817" y="2315"/>
                  <a:pt x="790" y="2444"/>
                  <a:pt x="761" y="2572"/>
                </a:cubicBezTo>
                <a:cubicBezTo>
                  <a:pt x="712" y="2792"/>
                  <a:pt x="655" y="3014"/>
                  <a:pt x="647" y="3239"/>
                </a:cubicBezTo>
                <a:cubicBezTo>
                  <a:pt x="661" y="3189"/>
                  <a:pt x="666" y="3174"/>
                  <a:pt x="673" y="3141"/>
                </a:cubicBezTo>
              </a:path>
              <a:path w="2119" h="5935" extrusionOk="0">
                <a:moveTo>
                  <a:pt x="1110" y="1955"/>
                </a:moveTo>
                <a:cubicBezTo>
                  <a:pt x="1142" y="1924"/>
                  <a:pt x="1169" y="1897"/>
                  <a:pt x="1209" y="1877"/>
                </a:cubicBezTo>
                <a:cubicBezTo>
                  <a:pt x="1253" y="1854"/>
                  <a:pt x="1293" y="1851"/>
                  <a:pt x="1341" y="1853"/>
                </a:cubicBezTo>
                <a:cubicBezTo>
                  <a:pt x="1385" y="1855"/>
                  <a:pt x="1426" y="1866"/>
                  <a:pt x="1458" y="1898"/>
                </a:cubicBezTo>
                <a:cubicBezTo>
                  <a:pt x="1485" y="1924"/>
                  <a:pt x="1494" y="1960"/>
                  <a:pt x="1495" y="1996"/>
                </a:cubicBezTo>
                <a:cubicBezTo>
                  <a:pt x="1496" y="2032"/>
                  <a:pt x="1479" y="2068"/>
                  <a:pt x="1475" y="2104"/>
                </a:cubicBezTo>
                <a:cubicBezTo>
                  <a:pt x="1470" y="2154"/>
                  <a:pt x="1478" y="2199"/>
                  <a:pt x="1498" y="2246"/>
                </a:cubicBezTo>
                <a:cubicBezTo>
                  <a:pt x="1528" y="2316"/>
                  <a:pt x="1568" y="2381"/>
                  <a:pt x="1606" y="2446"/>
                </a:cubicBezTo>
                <a:cubicBezTo>
                  <a:pt x="1649" y="2520"/>
                  <a:pt x="1691" y="2596"/>
                  <a:pt x="1715" y="2679"/>
                </a:cubicBezTo>
                <a:cubicBezTo>
                  <a:pt x="1732" y="2739"/>
                  <a:pt x="1742" y="2806"/>
                  <a:pt x="1712" y="2864"/>
                </a:cubicBezTo>
                <a:cubicBezTo>
                  <a:pt x="1677" y="2933"/>
                  <a:pt x="1584" y="2943"/>
                  <a:pt x="1516" y="2949"/>
                </a:cubicBezTo>
                <a:cubicBezTo>
                  <a:pt x="1443" y="2956"/>
                  <a:pt x="1369" y="2948"/>
                  <a:pt x="1297" y="2939"/>
                </a:cubicBezTo>
                <a:cubicBezTo>
                  <a:pt x="1267" y="2935"/>
                  <a:pt x="1190" y="2936"/>
                  <a:pt x="1165" y="2916"/>
                </a:cubicBezTo>
                <a:cubicBezTo>
                  <a:pt x="1141" y="2908"/>
                  <a:pt x="1138" y="2905"/>
                  <a:pt x="1177" y="2904"/>
                </a:cubicBezTo>
              </a:path>
              <a:path w="2119" h="5935" extrusionOk="0">
                <a:moveTo>
                  <a:pt x="356" y="3666"/>
                </a:moveTo>
                <a:cubicBezTo>
                  <a:pt x="326" y="3664"/>
                  <a:pt x="292" y="3640"/>
                  <a:pt x="273" y="3664"/>
                </a:cubicBezTo>
                <a:cubicBezTo>
                  <a:pt x="233" y="3714"/>
                  <a:pt x="208" y="3784"/>
                  <a:pt x="181" y="3841"/>
                </a:cubicBezTo>
                <a:cubicBezTo>
                  <a:pt x="147" y="3912"/>
                  <a:pt x="110" y="3985"/>
                  <a:pt x="101" y="4064"/>
                </a:cubicBezTo>
                <a:cubicBezTo>
                  <a:pt x="94" y="4127"/>
                  <a:pt x="122" y="4170"/>
                  <a:pt x="178" y="4197"/>
                </a:cubicBezTo>
                <a:cubicBezTo>
                  <a:pt x="245" y="4229"/>
                  <a:pt x="322" y="4231"/>
                  <a:pt x="394" y="4229"/>
                </a:cubicBezTo>
                <a:cubicBezTo>
                  <a:pt x="458" y="4227"/>
                  <a:pt x="537" y="4220"/>
                  <a:pt x="596" y="4193"/>
                </a:cubicBezTo>
                <a:cubicBezTo>
                  <a:pt x="641" y="4173"/>
                  <a:pt x="661" y="4141"/>
                  <a:pt x="680" y="4099"/>
                </a:cubicBezTo>
              </a:path>
              <a:path w="2119" h="5935" extrusionOk="0">
                <a:moveTo>
                  <a:pt x="709" y="3635"/>
                </a:moveTo>
                <a:cubicBezTo>
                  <a:pt x="710" y="3617"/>
                  <a:pt x="710" y="3610"/>
                  <a:pt x="712" y="3598"/>
                </a:cubicBezTo>
                <a:cubicBezTo>
                  <a:pt x="676" y="3639"/>
                  <a:pt x="667" y="3690"/>
                  <a:pt x="655" y="3745"/>
                </a:cubicBezTo>
                <a:cubicBezTo>
                  <a:pt x="598" y="4006"/>
                  <a:pt x="586" y="4279"/>
                  <a:pt x="556" y="4544"/>
                </a:cubicBezTo>
                <a:cubicBezTo>
                  <a:pt x="547" y="4624"/>
                  <a:pt x="534" y="4704"/>
                  <a:pt x="527" y="4785"/>
                </a:cubicBezTo>
                <a:cubicBezTo>
                  <a:pt x="537" y="4743"/>
                  <a:pt x="550" y="4703"/>
                  <a:pt x="564" y="4662"/>
                </a:cubicBezTo>
              </a:path>
              <a:path w="2119" h="5935" extrusionOk="0">
                <a:moveTo>
                  <a:pt x="965" y="3868"/>
                </a:moveTo>
                <a:cubicBezTo>
                  <a:pt x="999" y="3841"/>
                  <a:pt x="1036" y="3817"/>
                  <a:pt x="1073" y="3794"/>
                </a:cubicBezTo>
                <a:cubicBezTo>
                  <a:pt x="1121" y="3764"/>
                  <a:pt x="1166" y="3732"/>
                  <a:pt x="1216" y="3705"/>
                </a:cubicBezTo>
                <a:cubicBezTo>
                  <a:pt x="1245" y="3690"/>
                  <a:pt x="1321" y="3648"/>
                  <a:pt x="1356" y="3662"/>
                </a:cubicBezTo>
                <a:cubicBezTo>
                  <a:pt x="1407" y="3683"/>
                  <a:pt x="1429" y="3720"/>
                  <a:pt x="1437" y="3778"/>
                </a:cubicBezTo>
                <a:cubicBezTo>
                  <a:pt x="1451" y="3879"/>
                  <a:pt x="1423" y="3991"/>
                  <a:pt x="1391" y="4086"/>
                </a:cubicBezTo>
                <a:cubicBezTo>
                  <a:pt x="1321" y="4291"/>
                  <a:pt x="1185" y="4478"/>
                  <a:pt x="1035" y="4633"/>
                </a:cubicBezTo>
                <a:cubicBezTo>
                  <a:pt x="995" y="4675"/>
                  <a:pt x="955" y="4702"/>
                  <a:pt x="908" y="4732"/>
                </a:cubicBezTo>
                <a:cubicBezTo>
                  <a:pt x="950" y="4710"/>
                  <a:pt x="968" y="4700"/>
                  <a:pt x="1020" y="4712"/>
                </a:cubicBezTo>
                <a:cubicBezTo>
                  <a:pt x="1182" y="4749"/>
                  <a:pt x="1315" y="4858"/>
                  <a:pt x="1468" y="4916"/>
                </a:cubicBezTo>
                <a:cubicBezTo>
                  <a:pt x="1532" y="4940"/>
                  <a:pt x="1524" y="4926"/>
                  <a:pt x="1568" y="4882"/>
                </a:cubicBezTo>
              </a:path>
              <a:path w="2119" h="5935" extrusionOk="0">
                <a:moveTo>
                  <a:pt x="1599" y="3630"/>
                </a:moveTo>
                <a:cubicBezTo>
                  <a:pt x="1589" y="3649"/>
                  <a:pt x="1562" y="3671"/>
                  <a:pt x="1551" y="3711"/>
                </a:cubicBezTo>
                <a:cubicBezTo>
                  <a:pt x="1517" y="3835"/>
                  <a:pt x="1503" y="3967"/>
                  <a:pt x="1478" y="4093"/>
                </a:cubicBezTo>
                <a:cubicBezTo>
                  <a:pt x="1365" y="4662"/>
                  <a:pt x="1228" y="5232"/>
                  <a:pt x="1044" y="5783"/>
                </a:cubicBezTo>
                <a:cubicBezTo>
                  <a:pt x="1032" y="5818"/>
                  <a:pt x="1016" y="5916"/>
                  <a:pt x="997" y="5856"/>
                </a:cubicBezTo>
                <a:cubicBezTo>
                  <a:pt x="998" y="5841"/>
                  <a:pt x="999" y="5826"/>
                  <a:pt x="1000" y="5811"/>
                </a:cubicBezTo>
              </a:path>
              <a:path w="2119" h="5935" extrusionOk="0">
                <a:moveTo>
                  <a:pt x="217" y="5034"/>
                </a:moveTo>
                <a:cubicBezTo>
                  <a:pt x="189" y="4999"/>
                  <a:pt x="175" y="4994"/>
                  <a:pt x="137" y="5020"/>
                </a:cubicBezTo>
                <a:cubicBezTo>
                  <a:pt x="84" y="5057"/>
                  <a:pt x="49" y="5130"/>
                  <a:pt x="28" y="5188"/>
                </a:cubicBezTo>
                <a:cubicBezTo>
                  <a:pt x="-8" y="5286"/>
                  <a:pt x="-24" y="5422"/>
                  <a:pt x="59" y="5503"/>
                </a:cubicBezTo>
                <a:cubicBezTo>
                  <a:pt x="119" y="5562"/>
                  <a:pt x="206" y="5543"/>
                  <a:pt x="267" y="5496"/>
                </a:cubicBezTo>
                <a:cubicBezTo>
                  <a:pt x="328" y="5450"/>
                  <a:pt x="376" y="5387"/>
                  <a:pt x="414" y="5321"/>
                </a:cubicBezTo>
                <a:cubicBezTo>
                  <a:pt x="445" y="5268"/>
                  <a:pt x="465" y="5210"/>
                  <a:pt x="489" y="5155"/>
                </a:cubicBezTo>
                <a:cubicBezTo>
                  <a:pt x="492" y="5149"/>
                  <a:pt x="495" y="5144"/>
                  <a:pt x="498" y="5138"/>
                </a:cubicBezTo>
                <a:cubicBezTo>
                  <a:pt x="481" y="5204"/>
                  <a:pt x="468" y="5272"/>
                  <a:pt x="451" y="5338"/>
                </a:cubicBezTo>
                <a:cubicBezTo>
                  <a:pt x="423" y="5448"/>
                  <a:pt x="395" y="5557"/>
                  <a:pt x="363" y="5666"/>
                </a:cubicBezTo>
                <a:cubicBezTo>
                  <a:pt x="340" y="5746"/>
                  <a:pt x="311" y="5823"/>
                  <a:pt x="284" y="5901"/>
                </a:cubicBezTo>
                <a:cubicBezTo>
                  <a:pt x="281" y="5911"/>
                  <a:pt x="279" y="5920"/>
                  <a:pt x="276" y="5930"/>
                </a:cubicBezTo>
              </a:path>
              <a:path w="2119" h="5935" extrusionOk="0">
                <a:moveTo>
                  <a:pt x="510" y="5477"/>
                </a:moveTo>
                <a:cubicBezTo>
                  <a:pt x="528" y="5442"/>
                  <a:pt x="545" y="5406"/>
                  <a:pt x="565" y="5372"/>
                </a:cubicBezTo>
                <a:cubicBezTo>
                  <a:pt x="563" y="5435"/>
                  <a:pt x="555" y="5498"/>
                  <a:pt x="562" y="5561"/>
                </a:cubicBezTo>
                <a:cubicBezTo>
                  <a:pt x="571" y="5635"/>
                  <a:pt x="592" y="5704"/>
                  <a:pt x="621" y="5772"/>
                </a:cubicBezTo>
                <a:cubicBezTo>
                  <a:pt x="637" y="5808"/>
                  <a:pt x="666" y="5858"/>
                  <a:pt x="654" y="5900"/>
                </a:cubicBezTo>
                <a:cubicBezTo>
                  <a:pt x="641" y="5943"/>
                  <a:pt x="583" y="5941"/>
                  <a:pt x="558" y="5913"/>
                </a:cubicBezTo>
                <a:cubicBezTo>
                  <a:pt x="537" y="5879"/>
                  <a:pt x="530" y="5867"/>
                  <a:pt x="523" y="5840"/>
                </a:cubicBezTo>
              </a:path>
              <a:path w="2119" h="5935" extrusionOk="0">
                <a:moveTo>
                  <a:pt x="516" y="5519"/>
                </a:moveTo>
                <a:cubicBezTo>
                  <a:pt x="537" y="5453"/>
                  <a:pt x="557" y="5371"/>
                  <a:pt x="624" y="5334"/>
                </a:cubicBezTo>
                <a:cubicBezTo>
                  <a:pt x="689" y="5298"/>
                  <a:pt x="777" y="5273"/>
                  <a:pt x="848" y="5252"/>
                </a:cubicBezTo>
                <a:cubicBezTo>
                  <a:pt x="930" y="5228"/>
                  <a:pt x="1015" y="5211"/>
                  <a:pt x="1095" y="5183"/>
                </a:cubicBezTo>
                <a:cubicBezTo>
                  <a:pt x="1165" y="5158"/>
                  <a:pt x="1240" y="5131"/>
                  <a:pt x="1304" y="5093"/>
                </a:cubicBezTo>
                <a:cubicBezTo>
                  <a:pt x="1341" y="5068"/>
                  <a:pt x="1352" y="5061"/>
                  <a:pt x="1372" y="5041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821" name="Ink 3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626225" y="3914775"/>
            <a:ext cx="1590675" cy="1328738"/>
          </a:xfrm>
          <a:custGeom>
            <a:avLst/>
            <a:gdLst>
              <a:gd name="T0" fmla="*/ 2147483647 w 4416"/>
              <a:gd name="T1" fmla="*/ 2147483647 h 3689"/>
              <a:gd name="T2" fmla="*/ 2147483647 w 4416"/>
              <a:gd name="T3" fmla="*/ 2147483647 h 3689"/>
              <a:gd name="T4" fmla="*/ 2147483647 w 4416"/>
              <a:gd name="T5" fmla="*/ 2147483647 h 3689"/>
              <a:gd name="T6" fmla="*/ 2147483647 w 4416"/>
              <a:gd name="T7" fmla="*/ 2147483647 h 3689"/>
              <a:gd name="T8" fmla="*/ 2147483647 w 4416"/>
              <a:gd name="T9" fmla="*/ 2147483647 h 3689"/>
              <a:gd name="T10" fmla="*/ 2147483647 w 4416"/>
              <a:gd name="T11" fmla="*/ 2147483647 h 3689"/>
              <a:gd name="T12" fmla="*/ 2147483647 w 4416"/>
              <a:gd name="T13" fmla="*/ 2147483647 h 3689"/>
              <a:gd name="T14" fmla="*/ 2147483647 w 4416"/>
              <a:gd name="T15" fmla="*/ 2147483647 h 3689"/>
              <a:gd name="T16" fmla="*/ 0 w 4416"/>
              <a:gd name="T17" fmla="*/ 2147483647 h 3689"/>
              <a:gd name="T18" fmla="*/ 2147483647 w 4416"/>
              <a:gd name="T19" fmla="*/ 2147483647 h 3689"/>
              <a:gd name="T20" fmla="*/ 2147483647 w 4416"/>
              <a:gd name="T21" fmla="*/ 2147483647 h 3689"/>
              <a:gd name="T22" fmla="*/ 2147483647 w 4416"/>
              <a:gd name="T23" fmla="*/ 2147483647 h 3689"/>
              <a:gd name="T24" fmla="*/ 2147483647 w 4416"/>
              <a:gd name="T25" fmla="*/ 2147483647 h 3689"/>
              <a:gd name="T26" fmla="*/ 2147483647 w 4416"/>
              <a:gd name="T27" fmla="*/ 2147483647 h 3689"/>
              <a:gd name="T28" fmla="*/ 2147483647 w 4416"/>
              <a:gd name="T29" fmla="*/ 2147483647 h 3689"/>
              <a:gd name="T30" fmla="*/ 2147483647 w 4416"/>
              <a:gd name="T31" fmla="*/ 2147483647 h 3689"/>
              <a:gd name="T32" fmla="*/ 2147483647 w 4416"/>
              <a:gd name="T33" fmla="*/ 2147483647 h 3689"/>
              <a:gd name="T34" fmla="*/ 2147483647 w 4416"/>
              <a:gd name="T35" fmla="*/ 2147483647 h 3689"/>
              <a:gd name="T36" fmla="*/ 2147483647 w 4416"/>
              <a:gd name="T37" fmla="*/ 2147483647 h 3689"/>
              <a:gd name="T38" fmla="*/ 2147483647 w 4416"/>
              <a:gd name="T39" fmla="*/ 2147483647 h 3689"/>
              <a:gd name="T40" fmla="*/ 2147483647 w 4416"/>
              <a:gd name="T41" fmla="*/ 2147483647 h 3689"/>
              <a:gd name="T42" fmla="*/ 2147483647 w 4416"/>
              <a:gd name="T43" fmla="*/ 2147483647 h 3689"/>
              <a:gd name="T44" fmla="*/ 2147483647 w 4416"/>
              <a:gd name="T45" fmla="*/ 2147483647 h 3689"/>
              <a:gd name="T46" fmla="*/ 2147483647 w 4416"/>
              <a:gd name="T47" fmla="*/ 2147483647 h 3689"/>
              <a:gd name="T48" fmla="*/ 2147483647 w 4416"/>
              <a:gd name="T49" fmla="*/ 2147483647 h 3689"/>
              <a:gd name="T50" fmla="*/ 2147483647 w 4416"/>
              <a:gd name="T51" fmla="*/ 2147483647 h 3689"/>
              <a:gd name="T52" fmla="*/ 2147483647 w 4416"/>
              <a:gd name="T53" fmla="*/ 2147483647 h 3689"/>
              <a:gd name="T54" fmla="*/ 2147483647 w 4416"/>
              <a:gd name="T55" fmla="*/ 2147483647 h 3689"/>
              <a:gd name="T56" fmla="*/ 2147483647 w 4416"/>
              <a:gd name="T57" fmla="*/ 2147483647 h 3689"/>
              <a:gd name="T58" fmla="*/ 2147483647 w 4416"/>
              <a:gd name="T59" fmla="*/ 2147483647 h 3689"/>
              <a:gd name="T60" fmla="*/ 2147483647 w 4416"/>
              <a:gd name="T61" fmla="*/ 2147483647 h 3689"/>
              <a:gd name="T62" fmla="*/ 2147483647 w 4416"/>
              <a:gd name="T63" fmla="*/ 2147483647 h 3689"/>
              <a:gd name="T64" fmla="*/ 2147483647 w 4416"/>
              <a:gd name="T65" fmla="*/ 2147483647 h 3689"/>
              <a:gd name="T66" fmla="*/ 2147483647 w 4416"/>
              <a:gd name="T67" fmla="*/ 2147483647 h 3689"/>
              <a:gd name="T68" fmla="*/ 2147483647 w 4416"/>
              <a:gd name="T69" fmla="*/ 2147483647 h 3689"/>
              <a:gd name="T70" fmla="*/ 2147483647 w 4416"/>
              <a:gd name="T71" fmla="*/ 2147483647 h 3689"/>
              <a:gd name="T72" fmla="*/ 2147483647 w 4416"/>
              <a:gd name="T73" fmla="*/ 2147483647 h 3689"/>
              <a:gd name="T74" fmla="*/ 2147483647 w 4416"/>
              <a:gd name="T75" fmla="*/ 2147483647 h 3689"/>
              <a:gd name="T76" fmla="*/ 2147483647 w 4416"/>
              <a:gd name="T77" fmla="*/ 2147483647 h 3689"/>
              <a:gd name="T78" fmla="*/ 2147483647 w 4416"/>
              <a:gd name="T79" fmla="*/ 2147483647 h 3689"/>
              <a:gd name="T80" fmla="*/ 2147483647 w 4416"/>
              <a:gd name="T81" fmla="*/ 2147483647 h 3689"/>
              <a:gd name="T82" fmla="*/ 2147483647 w 4416"/>
              <a:gd name="T83" fmla="*/ 2147483647 h 3689"/>
              <a:gd name="T84" fmla="*/ 2147483647 w 4416"/>
              <a:gd name="T85" fmla="*/ 2147483647 h 3689"/>
              <a:gd name="T86" fmla="*/ 2147483647 w 4416"/>
              <a:gd name="T87" fmla="*/ 2147483647 h 3689"/>
              <a:gd name="T88" fmla="*/ 2147483647 w 4416"/>
              <a:gd name="T89" fmla="*/ 2147483647 h 3689"/>
              <a:gd name="T90" fmla="*/ 2147483647 w 4416"/>
              <a:gd name="T91" fmla="*/ 2147483647 h 3689"/>
              <a:gd name="T92" fmla="*/ 2147483647 w 4416"/>
              <a:gd name="T93" fmla="*/ 2147483647 h 3689"/>
              <a:gd name="T94" fmla="*/ 2147483647 w 4416"/>
              <a:gd name="T95" fmla="*/ 2147483647 h 36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4416"/>
              <a:gd name="T145" fmla="*/ 0 h 3689"/>
              <a:gd name="T146" fmla="*/ 4416 w 4416"/>
              <a:gd name="T147" fmla="*/ 3689 h 3689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4416" h="3689" extrusionOk="0">
                <a:moveTo>
                  <a:pt x="109" y="2783"/>
                </a:moveTo>
                <a:cubicBezTo>
                  <a:pt x="73" y="2753"/>
                  <a:pt x="48" y="2754"/>
                  <a:pt x="76" y="2692"/>
                </a:cubicBezTo>
                <a:cubicBezTo>
                  <a:pt x="98" y="2644"/>
                  <a:pt x="150" y="2597"/>
                  <a:pt x="194" y="2569"/>
                </a:cubicBezTo>
                <a:cubicBezTo>
                  <a:pt x="250" y="2534"/>
                  <a:pt x="320" y="2509"/>
                  <a:pt x="387" y="2509"/>
                </a:cubicBezTo>
                <a:cubicBezTo>
                  <a:pt x="450" y="2509"/>
                  <a:pt x="509" y="2525"/>
                  <a:pt x="560" y="2562"/>
                </a:cubicBezTo>
                <a:cubicBezTo>
                  <a:pt x="647" y="2626"/>
                  <a:pt x="652" y="2740"/>
                  <a:pt x="630" y="2837"/>
                </a:cubicBezTo>
                <a:cubicBezTo>
                  <a:pt x="589" y="3017"/>
                  <a:pt x="466" y="3175"/>
                  <a:pt x="317" y="3280"/>
                </a:cubicBezTo>
                <a:cubicBezTo>
                  <a:pt x="265" y="3317"/>
                  <a:pt x="206" y="3346"/>
                  <a:pt x="141" y="3346"/>
                </a:cubicBezTo>
                <a:cubicBezTo>
                  <a:pt x="83" y="3346"/>
                  <a:pt x="58" y="3320"/>
                  <a:pt x="25" y="3279"/>
                </a:cubicBezTo>
                <a:cubicBezTo>
                  <a:pt x="48" y="3236"/>
                  <a:pt x="47" y="3220"/>
                  <a:pt x="106" y="3209"/>
                </a:cubicBezTo>
                <a:cubicBezTo>
                  <a:pt x="182" y="3195"/>
                  <a:pt x="273" y="3204"/>
                  <a:pt x="347" y="3220"/>
                </a:cubicBezTo>
                <a:cubicBezTo>
                  <a:pt x="532" y="3261"/>
                  <a:pt x="683" y="3353"/>
                  <a:pt x="836" y="3458"/>
                </a:cubicBezTo>
                <a:cubicBezTo>
                  <a:pt x="874" y="3484"/>
                  <a:pt x="907" y="3497"/>
                  <a:pt x="950" y="3483"/>
                </a:cubicBezTo>
                <a:cubicBezTo>
                  <a:pt x="961" y="3475"/>
                  <a:pt x="971" y="3468"/>
                  <a:pt x="982" y="3460"/>
                </a:cubicBezTo>
              </a:path>
              <a:path w="4416" h="3689" extrusionOk="0">
                <a:moveTo>
                  <a:pt x="367" y="2603"/>
                </a:moveTo>
                <a:cubicBezTo>
                  <a:pt x="311" y="2655"/>
                  <a:pt x="283" y="2720"/>
                  <a:pt x="247" y="2787"/>
                </a:cubicBezTo>
                <a:cubicBezTo>
                  <a:pt x="195" y="2882"/>
                  <a:pt x="143" y="2978"/>
                  <a:pt x="88" y="3071"/>
                </a:cubicBezTo>
                <a:cubicBezTo>
                  <a:pt x="60" y="3118"/>
                  <a:pt x="32" y="3163"/>
                  <a:pt x="0" y="3207"/>
                </a:cubicBezTo>
                <a:cubicBezTo>
                  <a:pt x="22" y="3140"/>
                  <a:pt x="48" y="3073"/>
                  <a:pt x="79" y="3008"/>
                </a:cubicBezTo>
                <a:cubicBezTo>
                  <a:pt x="137" y="2885"/>
                  <a:pt x="190" y="2754"/>
                  <a:pt x="262" y="2639"/>
                </a:cubicBezTo>
                <a:cubicBezTo>
                  <a:pt x="272" y="2698"/>
                  <a:pt x="266" y="2763"/>
                  <a:pt x="246" y="2843"/>
                </a:cubicBezTo>
                <a:cubicBezTo>
                  <a:pt x="203" y="3011"/>
                  <a:pt x="146" y="3174"/>
                  <a:pt x="103" y="3342"/>
                </a:cubicBezTo>
                <a:cubicBezTo>
                  <a:pt x="91" y="3394"/>
                  <a:pt x="87" y="3405"/>
                  <a:pt x="86" y="3438"/>
                </a:cubicBezTo>
                <a:cubicBezTo>
                  <a:pt x="163" y="3412"/>
                  <a:pt x="199" y="3340"/>
                  <a:pt x="246" y="3271"/>
                </a:cubicBezTo>
                <a:cubicBezTo>
                  <a:pt x="322" y="3160"/>
                  <a:pt x="388" y="3030"/>
                  <a:pt x="481" y="2932"/>
                </a:cubicBezTo>
                <a:cubicBezTo>
                  <a:pt x="490" y="2925"/>
                  <a:pt x="499" y="2917"/>
                  <a:pt x="508" y="2910"/>
                </a:cubicBezTo>
                <a:cubicBezTo>
                  <a:pt x="526" y="2999"/>
                  <a:pt x="494" y="3072"/>
                  <a:pt x="474" y="3162"/>
                </a:cubicBezTo>
                <a:cubicBezTo>
                  <a:pt x="460" y="3225"/>
                  <a:pt x="411" y="3354"/>
                  <a:pt x="441" y="3419"/>
                </a:cubicBezTo>
                <a:cubicBezTo>
                  <a:pt x="448" y="3423"/>
                  <a:pt x="454" y="3428"/>
                  <a:pt x="461" y="3432"/>
                </a:cubicBezTo>
                <a:cubicBezTo>
                  <a:pt x="540" y="3391"/>
                  <a:pt x="593" y="3329"/>
                  <a:pt x="645" y="3256"/>
                </a:cubicBezTo>
                <a:cubicBezTo>
                  <a:pt x="733" y="3133"/>
                  <a:pt x="802" y="2998"/>
                  <a:pt x="867" y="2863"/>
                </a:cubicBezTo>
                <a:cubicBezTo>
                  <a:pt x="813" y="3012"/>
                  <a:pt x="750" y="3160"/>
                  <a:pt x="715" y="3315"/>
                </a:cubicBezTo>
                <a:cubicBezTo>
                  <a:pt x="696" y="3399"/>
                  <a:pt x="732" y="3377"/>
                  <a:pt x="787" y="3345"/>
                </a:cubicBezTo>
              </a:path>
              <a:path w="4416" h="3689" extrusionOk="0">
                <a:moveTo>
                  <a:pt x="1891" y="2597"/>
                </a:moveTo>
                <a:cubicBezTo>
                  <a:pt x="1884" y="2561"/>
                  <a:pt x="1847" y="2487"/>
                  <a:pt x="1858" y="2456"/>
                </a:cubicBezTo>
                <a:cubicBezTo>
                  <a:pt x="1877" y="2403"/>
                  <a:pt x="1950" y="2396"/>
                  <a:pt x="1997" y="2390"/>
                </a:cubicBezTo>
                <a:cubicBezTo>
                  <a:pt x="2077" y="2380"/>
                  <a:pt x="2155" y="2390"/>
                  <a:pt x="2231" y="2416"/>
                </a:cubicBezTo>
                <a:cubicBezTo>
                  <a:pt x="2307" y="2442"/>
                  <a:pt x="2380" y="2485"/>
                  <a:pt x="2423" y="2555"/>
                </a:cubicBezTo>
                <a:cubicBezTo>
                  <a:pt x="2493" y="2669"/>
                  <a:pt x="2438" y="2826"/>
                  <a:pt x="2382" y="2934"/>
                </a:cubicBezTo>
                <a:cubicBezTo>
                  <a:pt x="2358" y="2980"/>
                  <a:pt x="2307" y="3034"/>
                  <a:pt x="2301" y="3088"/>
                </a:cubicBezTo>
                <a:cubicBezTo>
                  <a:pt x="2297" y="3122"/>
                  <a:pt x="2330" y="3157"/>
                  <a:pt x="2349" y="3182"/>
                </a:cubicBezTo>
                <a:cubicBezTo>
                  <a:pt x="2412" y="3266"/>
                  <a:pt x="2501" y="3376"/>
                  <a:pt x="2481" y="3490"/>
                </a:cubicBezTo>
                <a:cubicBezTo>
                  <a:pt x="2467" y="3569"/>
                  <a:pt x="2395" y="3618"/>
                  <a:pt x="2324" y="3642"/>
                </a:cubicBezTo>
                <a:cubicBezTo>
                  <a:pt x="2204" y="3683"/>
                  <a:pt x="2072" y="3690"/>
                  <a:pt x="1946" y="3688"/>
                </a:cubicBezTo>
                <a:cubicBezTo>
                  <a:pt x="1797" y="3686"/>
                  <a:pt x="1540" y="3700"/>
                  <a:pt x="1407" y="3618"/>
                </a:cubicBezTo>
                <a:cubicBezTo>
                  <a:pt x="1382" y="3590"/>
                  <a:pt x="1373" y="3581"/>
                  <a:pt x="1385" y="3554"/>
                </a:cubicBezTo>
              </a:path>
              <a:path w="4416" h="3689" extrusionOk="0">
                <a:moveTo>
                  <a:pt x="2668" y="842"/>
                </a:moveTo>
                <a:cubicBezTo>
                  <a:pt x="2634" y="800"/>
                  <a:pt x="2614" y="769"/>
                  <a:pt x="2608" y="713"/>
                </a:cubicBezTo>
                <a:cubicBezTo>
                  <a:pt x="2603" y="665"/>
                  <a:pt x="2606" y="616"/>
                  <a:pt x="2616" y="568"/>
                </a:cubicBezTo>
                <a:cubicBezTo>
                  <a:pt x="2626" y="517"/>
                  <a:pt x="2645" y="470"/>
                  <a:pt x="2671" y="425"/>
                </a:cubicBezTo>
                <a:cubicBezTo>
                  <a:pt x="2700" y="376"/>
                  <a:pt x="2739" y="332"/>
                  <a:pt x="2779" y="292"/>
                </a:cubicBezTo>
                <a:cubicBezTo>
                  <a:pt x="2749" y="335"/>
                  <a:pt x="2714" y="375"/>
                  <a:pt x="2684" y="418"/>
                </a:cubicBezTo>
                <a:cubicBezTo>
                  <a:pt x="2648" y="469"/>
                  <a:pt x="2618" y="496"/>
                  <a:pt x="2641" y="549"/>
                </a:cubicBezTo>
                <a:cubicBezTo>
                  <a:pt x="2703" y="530"/>
                  <a:pt x="2755" y="502"/>
                  <a:pt x="2812" y="470"/>
                </a:cubicBezTo>
                <a:cubicBezTo>
                  <a:pt x="2863" y="442"/>
                  <a:pt x="2909" y="409"/>
                  <a:pt x="2964" y="391"/>
                </a:cubicBezTo>
                <a:cubicBezTo>
                  <a:pt x="2962" y="473"/>
                  <a:pt x="2922" y="526"/>
                  <a:pt x="2879" y="598"/>
                </a:cubicBezTo>
                <a:cubicBezTo>
                  <a:pt x="2826" y="686"/>
                  <a:pt x="2771" y="773"/>
                  <a:pt x="2715" y="860"/>
                </a:cubicBezTo>
                <a:cubicBezTo>
                  <a:pt x="2692" y="895"/>
                  <a:pt x="2686" y="902"/>
                  <a:pt x="2675" y="925"/>
                </a:cubicBezTo>
                <a:cubicBezTo>
                  <a:pt x="2723" y="931"/>
                  <a:pt x="2759" y="891"/>
                  <a:pt x="2795" y="854"/>
                </a:cubicBezTo>
                <a:cubicBezTo>
                  <a:pt x="2844" y="803"/>
                  <a:pt x="2886" y="745"/>
                  <a:pt x="2924" y="686"/>
                </a:cubicBezTo>
                <a:cubicBezTo>
                  <a:pt x="2928" y="679"/>
                  <a:pt x="2932" y="673"/>
                  <a:pt x="2936" y="666"/>
                </a:cubicBezTo>
                <a:cubicBezTo>
                  <a:pt x="2877" y="737"/>
                  <a:pt x="2831" y="811"/>
                  <a:pt x="2785" y="891"/>
                </a:cubicBezTo>
                <a:cubicBezTo>
                  <a:pt x="2726" y="992"/>
                  <a:pt x="2661" y="1091"/>
                  <a:pt x="2633" y="1205"/>
                </a:cubicBezTo>
                <a:cubicBezTo>
                  <a:pt x="2692" y="1199"/>
                  <a:pt x="2697" y="1162"/>
                  <a:pt x="2730" y="1110"/>
                </a:cubicBezTo>
                <a:cubicBezTo>
                  <a:pt x="2776" y="1039"/>
                  <a:pt x="2823" y="971"/>
                  <a:pt x="2876" y="904"/>
                </a:cubicBezTo>
              </a:path>
              <a:path w="4416" h="3689" extrusionOk="0">
                <a:moveTo>
                  <a:pt x="3595" y="410"/>
                </a:moveTo>
                <a:cubicBezTo>
                  <a:pt x="3624" y="371"/>
                  <a:pt x="3645" y="336"/>
                  <a:pt x="3669" y="294"/>
                </a:cubicBezTo>
                <a:cubicBezTo>
                  <a:pt x="3716" y="212"/>
                  <a:pt x="3768" y="127"/>
                  <a:pt x="3838" y="62"/>
                </a:cubicBezTo>
                <a:cubicBezTo>
                  <a:pt x="3900" y="4"/>
                  <a:pt x="3987" y="-28"/>
                  <a:pt x="4055" y="40"/>
                </a:cubicBezTo>
                <a:cubicBezTo>
                  <a:pt x="4143" y="128"/>
                  <a:pt x="4138" y="284"/>
                  <a:pt x="4110" y="394"/>
                </a:cubicBezTo>
                <a:cubicBezTo>
                  <a:pt x="4053" y="620"/>
                  <a:pt x="3864" y="856"/>
                  <a:pt x="3657" y="962"/>
                </a:cubicBezTo>
                <a:cubicBezTo>
                  <a:pt x="3587" y="998"/>
                  <a:pt x="3576" y="988"/>
                  <a:pt x="3524" y="954"/>
                </a:cubicBezTo>
                <a:cubicBezTo>
                  <a:pt x="3554" y="918"/>
                  <a:pt x="3559" y="903"/>
                  <a:pt x="3619" y="906"/>
                </a:cubicBezTo>
                <a:cubicBezTo>
                  <a:pt x="3712" y="911"/>
                  <a:pt x="3803" y="950"/>
                  <a:pt x="3891" y="978"/>
                </a:cubicBezTo>
                <a:cubicBezTo>
                  <a:pt x="3997" y="1012"/>
                  <a:pt x="4127" y="1067"/>
                  <a:pt x="4240" y="1037"/>
                </a:cubicBezTo>
                <a:cubicBezTo>
                  <a:pt x="4343" y="1010"/>
                  <a:pt x="4374" y="914"/>
                  <a:pt x="4415" y="829"/>
                </a:cubicBezTo>
              </a:path>
              <a:path w="4416" h="3689" extrusionOk="0">
                <a:moveTo>
                  <a:pt x="1839" y="3068"/>
                </a:moveTo>
                <a:cubicBezTo>
                  <a:pt x="1869" y="2993"/>
                  <a:pt x="1872" y="2970"/>
                  <a:pt x="1891" y="2891"/>
                </a:cubicBezTo>
                <a:cubicBezTo>
                  <a:pt x="1935" y="2708"/>
                  <a:pt x="2011" y="2470"/>
                  <a:pt x="1970" y="2280"/>
                </a:cubicBezTo>
                <a:cubicBezTo>
                  <a:pt x="1965" y="2269"/>
                  <a:pt x="1961" y="2258"/>
                  <a:pt x="1956" y="2247"/>
                </a:cubicBezTo>
                <a:cubicBezTo>
                  <a:pt x="1893" y="2264"/>
                  <a:pt x="1864" y="2278"/>
                  <a:pt x="1810" y="2337"/>
                </a:cubicBezTo>
                <a:cubicBezTo>
                  <a:pt x="1756" y="2395"/>
                  <a:pt x="1710" y="2456"/>
                  <a:pt x="1671" y="2524"/>
                </a:cubicBezTo>
                <a:cubicBezTo>
                  <a:pt x="1754" y="2485"/>
                  <a:pt x="1831" y="2436"/>
                  <a:pt x="1912" y="2379"/>
                </a:cubicBezTo>
                <a:cubicBezTo>
                  <a:pt x="1996" y="2320"/>
                  <a:pt x="2105" y="2214"/>
                  <a:pt x="2209" y="2194"/>
                </a:cubicBezTo>
                <a:cubicBezTo>
                  <a:pt x="2220" y="2196"/>
                  <a:pt x="2230" y="2199"/>
                  <a:pt x="2241" y="2201"/>
                </a:cubicBezTo>
                <a:cubicBezTo>
                  <a:pt x="2226" y="2328"/>
                  <a:pt x="2157" y="2439"/>
                  <a:pt x="2093" y="2551"/>
                </a:cubicBezTo>
                <a:cubicBezTo>
                  <a:pt x="1985" y="2741"/>
                  <a:pt x="1856" y="2924"/>
                  <a:pt x="1767" y="3124"/>
                </a:cubicBezTo>
                <a:cubicBezTo>
                  <a:pt x="1726" y="3216"/>
                  <a:pt x="1712" y="3281"/>
                  <a:pt x="1714" y="3376"/>
                </a:cubicBezTo>
                <a:cubicBezTo>
                  <a:pt x="1820" y="3408"/>
                  <a:pt x="1909" y="3353"/>
                  <a:pt x="2006" y="3294"/>
                </a:cubicBezTo>
                <a:cubicBezTo>
                  <a:pt x="2158" y="3201"/>
                  <a:pt x="2278" y="3052"/>
                  <a:pt x="2439" y="2975"/>
                </a:cubicBezTo>
                <a:cubicBezTo>
                  <a:pt x="2452" y="2972"/>
                  <a:pt x="2464" y="2969"/>
                  <a:pt x="2477" y="2966"/>
                </a:cubicBezTo>
                <a:cubicBezTo>
                  <a:pt x="2464" y="3051"/>
                  <a:pt x="2436" y="3126"/>
                  <a:pt x="2391" y="3215"/>
                </a:cubicBezTo>
                <a:cubicBezTo>
                  <a:pt x="2332" y="3332"/>
                  <a:pt x="2263" y="3449"/>
                  <a:pt x="2230" y="3577"/>
                </a:cubicBezTo>
                <a:cubicBezTo>
                  <a:pt x="2225" y="3616"/>
                  <a:pt x="2218" y="3627"/>
                  <a:pt x="2243" y="3641"/>
                </a:cubicBezTo>
                <a:cubicBezTo>
                  <a:pt x="2329" y="3609"/>
                  <a:pt x="2398" y="3559"/>
                  <a:pt x="2471" y="3502"/>
                </a:cubicBezTo>
                <a:cubicBezTo>
                  <a:pt x="2530" y="3456"/>
                  <a:pt x="2577" y="3397"/>
                  <a:pt x="2633" y="3349"/>
                </a:cubicBezTo>
                <a:cubicBezTo>
                  <a:pt x="2685" y="3305"/>
                  <a:pt x="2531" y="3470"/>
                  <a:pt x="2570" y="3414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822" name="Ink 4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23863" y="1851025"/>
            <a:ext cx="6213475" cy="1031875"/>
          </a:xfrm>
          <a:custGeom>
            <a:avLst/>
            <a:gdLst>
              <a:gd name="T0" fmla="*/ 2147483647 w 17261"/>
              <a:gd name="T1" fmla="*/ 2147483647 h 2868"/>
              <a:gd name="T2" fmla="*/ 2147483647 w 17261"/>
              <a:gd name="T3" fmla="*/ 2147483647 h 2868"/>
              <a:gd name="T4" fmla="*/ 2147483647 w 17261"/>
              <a:gd name="T5" fmla="*/ 2147483647 h 2868"/>
              <a:gd name="T6" fmla="*/ 2147483647 w 17261"/>
              <a:gd name="T7" fmla="*/ 2147483647 h 2868"/>
              <a:gd name="T8" fmla="*/ 2147483647 w 17261"/>
              <a:gd name="T9" fmla="*/ 2147483647 h 2868"/>
              <a:gd name="T10" fmla="*/ 2147483647 w 17261"/>
              <a:gd name="T11" fmla="*/ 2147483647 h 2868"/>
              <a:gd name="T12" fmla="*/ 2147483647 w 17261"/>
              <a:gd name="T13" fmla="*/ 2147483647 h 2868"/>
              <a:gd name="T14" fmla="*/ 2147483647 w 17261"/>
              <a:gd name="T15" fmla="*/ 2147483647 h 2868"/>
              <a:gd name="T16" fmla="*/ 2147483647 w 17261"/>
              <a:gd name="T17" fmla="*/ 2147483647 h 2868"/>
              <a:gd name="T18" fmla="*/ 2147483647 w 17261"/>
              <a:gd name="T19" fmla="*/ 2147483647 h 2868"/>
              <a:gd name="T20" fmla="*/ 2147483647 w 17261"/>
              <a:gd name="T21" fmla="*/ 2147483647 h 2868"/>
              <a:gd name="T22" fmla="*/ 2147483647 w 17261"/>
              <a:gd name="T23" fmla="*/ 2147483647 h 2868"/>
              <a:gd name="T24" fmla="*/ 2147483647 w 17261"/>
              <a:gd name="T25" fmla="*/ 2147483647 h 2868"/>
              <a:gd name="T26" fmla="*/ 2147483647 w 17261"/>
              <a:gd name="T27" fmla="*/ 2147483647 h 2868"/>
              <a:gd name="T28" fmla="*/ 2147483647 w 17261"/>
              <a:gd name="T29" fmla="*/ 2147483647 h 2868"/>
              <a:gd name="T30" fmla="*/ 2147483647 w 17261"/>
              <a:gd name="T31" fmla="*/ 2147483647 h 2868"/>
              <a:gd name="T32" fmla="*/ 2147483647 w 17261"/>
              <a:gd name="T33" fmla="*/ 2147483647 h 2868"/>
              <a:gd name="T34" fmla="*/ 2147483647 w 17261"/>
              <a:gd name="T35" fmla="*/ 2147483647 h 286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261"/>
              <a:gd name="T55" fmla="*/ 0 h 2868"/>
              <a:gd name="T56" fmla="*/ 17261 w 17261"/>
              <a:gd name="T57" fmla="*/ 2868 h 286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261" h="2868" extrusionOk="0">
                <a:moveTo>
                  <a:pt x="10794" y="648"/>
                </a:moveTo>
                <a:cubicBezTo>
                  <a:pt x="10555" y="458"/>
                  <a:pt x="10374" y="315"/>
                  <a:pt x="10057" y="260"/>
                </a:cubicBezTo>
                <a:cubicBezTo>
                  <a:pt x="9480" y="159"/>
                  <a:pt x="8859" y="198"/>
                  <a:pt x="8275" y="166"/>
                </a:cubicBezTo>
                <a:cubicBezTo>
                  <a:pt x="6907" y="92"/>
                  <a:pt x="5524" y="-65"/>
                  <a:pt x="4155" y="27"/>
                </a:cubicBezTo>
                <a:cubicBezTo>
                  <a:pt x="3242" y="88"/>
                  <a:pt x="2246" y="234"/>
                  <a:pt x="1426" y="662"/>
                </a:cubicBezTo>
                <a:cubicBezTo>
                  <a:pt x="1011" y="879"/>
                  <a:pt x="490" y="1207"/>
                  <a:pt x="228" y="1609"/>
                </a:cubicBezTo>
                <a:cubicBezTo>
                  <a:pt x="35" y="1904"/>
                  <a:pt x="-139" y="2293"/>
                  <a:pt x="166" y="2580"/>
                </a:cubicBezTo>
                <a:cubicBezTo>
                  <a:pt x="411" y="2811"/>
                  <a:pt x="982" y="2799"/>
                  <a:pt x="1292" y="2823"/>
                </a:cubicBezTo>
                <a:cubicBezTo>
                  <a:pt x="2860" y="2946"/>
                  <a:pt x="4444" y="2790"/>
                  <a:pt x="6013" y="2754"/>
                </a:cubicBezTo>
                <a:cubicBezTo>
                  <a:pt x="6898" y="2734"/>
                  <a:pt x="7801" y="2768"/>
                  <a:pt x="8682" y="2685"/>
                </a:cubicBezTo>
                <a:cubicBezTo>
                  <a:pt x="9361" y="2621"/>
                  <a:pt x="10187" y="2448"/>
                  <a:pt x="10660" y="1912"/>
                </a:cubicBezTo>
                <a:cubicBezTo>
                  <a:pt x="11031" y="1492"/>
                  <a:pt x="11069" y="816"/>
                  <a:pt x="10608" y="457"/>
                </a:cubicBezTo>
                <a:cubicBezTo>
                  <a:pt x="10509" y="392"/>
                  <a:pt x="10476" y="370"/>
                  <a:pt x="10406" y="333"/>
                </a:cubicBezTo>
              </a:path>
              <a:path w="17261" h="2868" extrusionOk="0">
                <a:moveTo>
                  <a:pt x="16831" y="2700"/>
                </a:moveTo>
                <a:cubicBezTo>
                  <a:pt x="16860" y="2717"/>
                  <a:pt x="16888" y="2720"/>
                  <a:pt x="16921" y="2730"/>
                </a:cubicBezTo>
                <a:cubicBezTo>
                  <a:pt x="16965" y="2743"/>
                  <a:pt x="17010" y="2752"/>
                  <a:pt x="17055" y="2759"/>
                </a:cubicBezTo>
                <a:cubicBezTo>
                  <a:pt x="17104" y="2767"/>
                  <a:pt x="17162" y="2777"/>
                  <a:pt x="17211" y="2763"/>
                </a:cubicBezTo>
                <a:cubicBezTo>
                  <a:pt x="17236" y="2749"/>
                  <a:pt x="17244" y="2745"/>
                  <a:pt x="17260" y="2736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823" name="Ink 4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95663" y="2227263"/>
            <a:ext cx="1403350" cy="1212850"/>
          </a:xfrm>
          <a:custGeom>
            <a:avLst/>
            <a:gdLst>
              <a:gd name="T0" fmla="*/ 2147483647 w 3895"/>
              <a:gd name="T1" fmla="*/ 2147483647 h 3369"/>
              <a:gd name="T2" fmla="*/ 2147483647 w 3895"/>
              <a:gd name="T3" fmla="*/ 2147483647 h 3369"/>
              <a:gd name="T4" fmla="*/ 2147483647 w 3895"/>
              <a:gd name="T5" fmla="*/ 2147483647 h 3369"/>
              <a:gd name="T6" fmla="*/ 2147483647 w 3895"/>
              <a:gd name="T7" fmla="*/ 2147483647 h 3369"/>
              <a:gd name="T8" fmla="*/ 2147483647 w 3895"/>
              <a:gd name="T9" fmla="*/ 2147483647 h 3369"/>
              <a:gd name="T10" fmla="*/ 2147483647 w 3895"/>
              <a:gd name="T11" fmla="*/ 2147483647 h 3369"/>
              <a:gd name="T12" fmla="*/ 2147483647 w 3895"/>
              <a:gd name="T13" fmla="*/ 2147483647 h 3369"/>
              <a:gd name="T14" fmla="*/ 2147483647 w 3895"/>
              <a:gd name="T15" fmla="*/ 2147483647 h 3369"/>
              <a:gd name="T16" fmla="*/ 2147483647 w 3895"/>
              <a:gd name="T17" fmla="*/ 2147483647 h 3369"/>
              <a:gd name="T18" fmla="*/ 2147483647 w 3895"/>
              <a:gd name="T19" fmla="*/ 2147483647 h 3369"/>
              <a:gd name="T20" fmla="*/ 2147483647 w 3895"/>
              <a:gd name="T21" fmla="*/ 2147483647 h 3369"/>
              <a:gd name="T22" fmla="*/ 2147483647 w 3895"/>
              <a:gd name="T23" fmla="*/ 2147483647 h 3369"/>
              <a:gd name="T24" fmla="*/ 2147483647 w 3895"/>
              <a:gd name="T25" fmla="*/ 2147483647 h 3369"/>
              <a:gd name="T26" fmla="*/ 2147483647 w 3895"/>
              <a:gd name="T27" fmla="*/ 2147483647 h 3369"/>
              <a:gd name="T28" fmla="*/ 2147483647 w 3895"/>
              <a:gd name="T29" fmla="*/ 2147483647 h 3369"/>
              <a:gd name="T30" fmla="*/ 2147483647 w 3895"/>
              <a:gd name="T31" fmla="*/ 2147483647 h 3369"/>
              <a:gd name="T32" fmla="*/ 2147483647 w 3895"/>
              <a:gd name="T33" fmla="*/ 2147483647 h 3369"/>
              <a:gd name="T34" fmla="*/ 2147483647 w 3895"/>
              <a:gd name="T35" fmla="*/ 2147483647 h 3369"/>
              <a:gd name="T36" fmla="*/ 2147483647 w 3895"/>
              <a:gd name="T37" fmla="*/ 2147483647 h 3369"/>
              <a:gd name="T38" fmla="*/ 2147483647 w 3895"/>
              <a:gd name="T39" fmla="*/ 2147483647 h 3369"/>
              <a:gd name="T40" fmla="*/ 2147483647 w 3895"/>
              <a:gd name="T41" fmla="*/ 2147483647 h 3369"/>
              <a:gd name="T42" fmla="*/ 2147483647 w 3895"/>
              <a:gd name="T43" fmla="*/ 2147483647 h 3369"/>
              <a:gd name="T44" fmla="*/ 2147483647 w 3895"/>
              <a:gd name="T45" fmla="*/ 2147483647 h 3369"/>
              <a:gd name="T46" fmla="*/ 2147483647 w 3895"/>
              <a:gd name="T47" fmla="*/ 2147483647 h 3369"/>
              <a:gd name="T48" fmla="*/ 2147483647 w 3895"/>
              <a:gd name="T49" fmla="*/ 2147483647 h 3369"/>
              <a:gd name="T50" fmla="*/ 2147483647 w 3895"/>
              <a:gd name="T51" fmla="*/ 2147483647 h 3369"/>
              <a:gd name="T52" fmla="*/ 2147483647 w 3895"/>
              <a:gd name="T53" fmla="*/ 2147483647 h 3369"/>
              <a:gd name="T54" fmla="*/ 2147483647 w 3895"/>
              <a:gd name="T55" fmla="*/ 2147483647 h 3369"/>
              <a:gd name="T56" fmla="*/ 2147483647 w 3895"/>
              <a:gd name="T57" fmla="*/ 2147483647 h 3369"/>
              <a:gd name="T58" fmla="*/ 2147483647 w 3895"/>
              <a:gd name="T59" fmla="*/ 2147483647 h 3369"/>
              <a:gd name="T60" fmla="*/ 2147483647 w 3895"/>
              <a:gd name="T61" fmla="*/ 2147483647 h 3369"/>
              <a:gd name="T62" fmla="*/ 2147483647 w 3895"/>
              <a:gd name="T63" fmla="*/ 2147483647 h 336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895"/>
              <a:gd name="T97" fmla="*/ 0 h 3369"/>
              <a:gd name="T98" fmla="*/ 3895 w 3895"/>
              <a:gd name="T99" fmla="*/ 3369 h 3369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895" h="3369" extrusionOk="0">
                <a:moveTo>
                  <a:pt x="1312" y="256"/>
                </a:moveTo>
                <a:cubicBezTo>
                  <a:pt x="1307" y="210"/>
                  <a:pt x="1301" y="173"/>
                  <a:pt x="1270" y="137"/>
                </a:cubicBezTo>
                <a:cubicBezTo>
                  <a:pt x="1237" y="99"/>
                  <a:pt x="1190" y="90"/>
                  <a:pt x="1141" y="91"/>
                </a:cubicBezTo>
                <a:cubicBezTo>
                  <a:pt x="1025" y="93"/>
                  <a:pt x="925" y="149"/>
                  <a:pt x="852" y="238"/>
                </a:cubicBezTo>
                <a:cubicBezTo>
                  <a:pt x="789" y="315"/>
                  <a:pt x="756" y="412"/>
                  <a:pt x="739" y="509"/>
                </a:cubicBezTo>
                <a:cubicBezTo>
                  <a:pt x="710" y="671"/>
                  <a:pt x="718" y="880"/>
                  <a:pt x="828" y="1014"/>
                </a:cubicBezTo>
                <a:cubicBezTo>
                  <a:pt x="920" y="1126"/>
                  <a:pt x="1099" y="1133"/>
                  <a:pt x="1223" y="1075"/>
                </a:cubicBezTo>
                <a:cubicBezTo>
                  <a:pt x="1312" y="1033"/>
                  <a:pt x="1385" y="957"/>
                  <a:pt x="1432" y="871"/>
                </a:cubicBezTo>
                <a:cubicBezTo>
                  <a:pt x="1482" y="779"/>
                  <a:pt x="1505" y="671"/>
                  <a:pt x="1494" y="567"/>
                </a:cubicBezTo>
                <a:cubicBezTo>
                  <a:pt x="1485" y="484"/>
                  <a:pt x="1450" y="406"/>
                  <a:pt x="1387" y="350"/>
                </a:cubicBezTo>
                <a:cubicBezTo>
                  <a:pt x="1365" y="330"/>
                  <a:pt x="1289" y="282"/>
                  <a:pt x="1256" y="309"/>
                </a:cubicBezTo>
                <a:cubicBezTo>
                  <a:pt x="1216" y="342"/>
                  <a:pt x="1258" y="359"/>
                  <a:pt x="1270" y="386"/>
                </a:cubicBezTo>
              </a:path>
              <a:path w="3895" h="3369" extrusionOk="0">
                <a:moveTo>
                  <a:pt x="1888" y="642"/>
                </a:moveTo>
                <a:cubicBezTo>
                  <a:pt x="1912" y="620"/>
                  <a:pt x="1891" y="608"/>
                  <a:pt x="1949" y="620"/>
                </a:cubicBezTo>
                <a:cubicBezTo>
                  <a:pt x="2012" y="633"/>
                  <a:pt x="2077" y="664"/>
                  <a:pt x="2128" y="702"/>
                </a:cubicBezTo>
                <a:cubicBezTo>
                  <a:pt x="2248" y="792"/>
                  <a:pt x="2279" y="900"/>
                  <a:pt x="2335" y="1029"/>
                </a:cubicBezTo>
                <a:cubicBezTo>
                  <a:pt x="2383" y="1140"/>
                  <a:pt x="2479" y="1178"/>
                  <a:pt x="2590" y="1212"/>
                </a:cubicBezTo>
                <a:cubicBezTo>
                  <a:pt x="2879" y="1301"/>
                  <a:pt x="3217" y="1360"/>
                  <a:pt x="3520" y="1340"/>
                </a:cubicBezTo>
                <a:cubicBezTo>
                  <a:pt x="3579" y="1336"/>
                  <a:pt x="3672" y="1333"/>
                  <a:pt x="3724" y="1298"/>
                </a:cubicBezTo>
                <a:cubicBezTo>
                  <a:pt x="3772" y="1265"/>
                  <a:pt x="3771" y="1240"/>
                  <a:pt x="3740" y="1196"/>
                </a:cubicBezTo>
                <a:cubicBezTo>
                  <a:pt x="3722" y="1171"/>
                  <a:pt x="3675" y="1155"/>
                  <a:pt x="3648" y="1143"/>
                </a:cubicBezTo>
                <a:cubicBezTo>
                  <a:pt x="3626" y="1135"/>
                  <a:pt x="3617" y="1132"/>
                  <a:pt x="3602" y="1127"/>
                </a:cubicBezTo>
                <a:cubicBezTo>
                  <a:pt x="3640" y="1142"/>
                  <a:pt x="3679" y="1157"/>
                  <a:pt x="3717" y="1173"/>
                </a:cubicBezTo>
                <a:cubicBezTo>
                  <a:pt x="3765" y="1194"/>
                  <a:pt x="3816" y="1207"/>
                  <a:pt x="3863" y="1229"/>
                </a:cubicBezTo>
                <a:cubicBezTo>
                  <a:pt x="3870" y="1234"/>
                  <a:pt x="3878" y="1239"/>
                  <a:pt x="3885" y="1244"/>
                </a:cubicBezTo>
                <a:cubicBezTo>
                  <a:pt x="3860" y="1284"/>
                  <a:pt x="3839" y="1324"/>
                  <a:pt x="3785" y="1367"/>
                </a:cubicBezTo>
                <a:cubicBezTo>
                  <a:pt x="3724" y="1416"/>
                  <a:pt x="3667" y="1467"/>
                  <a:pt x="3612" y="1521"/>
                </a:cubicBezTo>
              </a:path>
              <a:path w="3895" h="3369" extrusionOk="0">
                <a:moveTo>
                  <a:pt x="1289" y="329"/>
                </a:moveTo>
                <a:cubicBezTo>
                  <a:pt x="1305" y="231"/>
                  <a:pt x="1322" y="136"/>
                  <a:pt x="1321" y="37"/>
                </a:cubicBezTo>
                <a:cubicBezTo>
                  <a:pt x="1320" y="25"/>
                  <a:pt x="1319" y="14"/>
                  <a:pt x="1318" y="2"/>
                </a:cubicBezTo>
                <a:cubicBezTo>
                  <a:pt x="1247" y="20"/>
                  <a:pt x="1230" y="106"/>
                  <a:pt x="1199" y="176"/>
                </a:cubicBezTo>
                <a:cubicBezTo>
                  <a:pt x="1130" y="331"/>
                  <a:pt x="1066" y="489"/>
                  <a:pt x="999" y="645"/>
                </a:cubicBezTo>
                <a:cubicBezTo>
                  <a:pt x="934" y="795"/>
                  <a:pt x="853" y="944"/>
                  <a:pt x="801" y="1099"/>
                </a:cubicBezTo>
                <a:cubicBezTo>
                  <a:pt x="798" y="1110"/>
                  <a:pt x="796" y="1121"/>
                  <a:pt x="793" y="1132"/>
                </a:cubicBezTo>
                <a:cubicBezTo>
                  <a:pt x="857" y="1087"/>
                  <a:pt x="905" y="1039"/>
                  <a:pt x="958" y="973"/>
                </a:cubicBezTo>
                <a:cubicBezTo>
                  <a:pt x="1040" y="869"/>
                  <a:pt x="1120" y="764"/>
                  <a:pt x="1209" y="666"/>
                </a:cubicBezTo>
                <a:cubicBezTo>
                  <a:pt x="1255" y="615"/>
                  <a:pt x="1278" y="594"/>
                  <a:pt x="1339" y="574"/>
                </a:cubicBezTo>
                <a:cubicBezTo>
                  <a:pt x="1388" y="642"/>
                  <a:pt x="1383" y="711"/>
                  <a:pt x="1382" y="796"/>
                </a:cubicBezTo>
                <a:cubicBezTo>
                  <a:pt x="1380" y="919"/>
                  <a:pt x="1371" y="1044"/>
                  <a:pt x="1355" y="1166"/>
                </a:cubicBezTo>
                <a:cubicBezTo>
                  <a:pt x="1349" y="1215"/>
                  <a:pt x="1343" y="1257"/>
                  <a:pt x="1343" y="1306"/>
                </a:cubicBezTo>
              </a:path>
              <a:path w="3895" h="3369" extrusionOk="0">
                <a:moveTo>
                  <a:pt x="103" y="503"/>
                </a:moveTo>
                <a:cubicBezTo>
                  <a:pt x="102" y="467"/>
                  <a:pt x="101" y="435"/>
                  <a:pt x="111" y="401"/>
                </a:cubicBezTo>
                <a:cubicBezTo>
                  <a:pt x="128" y="345"/>
                  <a:pt x="155" y="294"/>
                  <a:pt x="185" y="244"/>
                </a:cubicBezTo>
                <a:cubicBezTo>
                  <a:pt x="199" y="221"/>
                  <a:pt x="208" y="209"/>
                  <a:pt x="227" y="192"/>
                </a:cubicBezTo>
                <a:cubicBezTo>
                  <a:pt x="232" y="252"/>
                  <a:pt x="228" y="308"/>
                  <a:pt x="222" y="368"/>
                </a:cubicBezTo>
                <a:cubicBezTo>
                  <a:pt x="205" y="535"/>
                  <a:pt x="183" y="701"/>
                  <a:pt x="162" y="867"/>
                </a:cubicBezTo>
                <a:cubicBezTo>
                  <a:pt x="155" y="921"/>
                  <a:pt x="147" y="976"/>
                  <a:pt x="138" y="1029"/>
                </a:cubicBezTo>
                <a:cubicBezTo>
                  <a:pt x="136" y="1052"/>
                  <a:pt x="136" y="1059"/>
                  <a:pt x="117" y="1063"/>
                </a:cubicBezTo>
              </a:path>
              <a:path w="3895" h="3369" extrusionOk="0">
                <a:moveTo>
                  <a:pt x="33" y="1011"/>
                </a:moveTo>
                <a:cubicBezTo>
                  <a:pt x="23" y="1011"/>
                  <a:pt x="14" y="1010"/>
                  <a:pt x="4" y="1010"/>
                </a:cubicBezTo>
                <a:cubicBezTo>
                  <a:pt x="24" y="1055"/>
                  <a:pt x="70" y="1046"/>
                  <a:pt x="130" y="1043"/>
                </a:cubicBezTo>
                <a:cubicBezTo>
                  <a:pt x="196" y="1039"/>
                  <a:pt x="267" y="1028"/>
                  <a:pt x="332" y="1015"/>
                </a:cubicBezTo>
                <a:cubicBezTo>
                  <a:pt x="377" y="1006"/>
                  <a:pt x="421" y="994"/>
                  <a:pt x="465" y="981"/>
                </a:cubicBezTo>
              </a:path>
              <a:path w="3895" h="3369" extrusionOk="0">
                <a:moveTo>
                  <a:pt x="655" y="1333"/>
                </a:moveTo>
                <a:cubicBezTo>
                  <a:pt x="800" y="1425"/>
                  <a:pt x="993" y="1445"/>
                  <a:pt x="1122" y="1564"/>
                </a:cubicBezTo>
                <a:cubicBezTo>
                  <a:pt x="1283" y="1712"/>
                  <a:pt x="1247" y="1949"/>
                  <a:pt x="1250" y="2145"/>
                </a:cubicBezTo>
                <a:cubicBezTo>
                  <a:pt x="1256" y="2458"/>
                  <a:pt x="1361" y="2723"/>
                  <a:pt x="1605" y="2925"/>
                </a:cubicBezTo>
                <a:cubicBezTo>
                  <a:pt x="1930" y="3194"/>
                  <a:pt x="2370" y="3217"/>
                  <a:pt x="2771" y="3252"/>
                </a:cubicBezTo>
                <a:cubicBezTo>
                  <a:pt x="3019" y="3273"/>
                  <a:pt x="3278" y="3326"/>
                  <a:pt x="3527" y="3318"/>
                </a:cubicBezTo>
                <a:cubicBezTo>
                  <a:pt x="3573" y="3317"/>
                  <a:pt x="3644" y="3326"/>
                  <a:pt x="3660" y="3270"/>
                </a:cubicBezTo>
                <a:cubicBezTo>
                  <a:pt x="3672" y="3228"/>
                  <a:pt x="3595" y="3158"/>
                  <a:pt x="3577" y="3124"/>
                </a:cubicBezTo>
                <a:cubicBezTo>
                  <a:pt x="3608" y="3137"/>
                  <a:pt x="3644" y="3144"/>
                  <a:pt x="3677" y="3162"/>
                </a:cubicBezTo>
                <a:cubicBezTo>
                  <a:pt x="3718" y="3185"/>
                  <a:pt x="3833" y="3243"/>
                  <a:pt x="3819" y="3305"/>
                </a:cubicBezTo>
                <a:cubicBezTo>
                  <a:pt x="3806" y="3363"/>
                  <a:pt x="3728" y="3356"/>
                  <a:pt x="3686" y="3368"/>
                </a:cubicBezTo>
                <a:cubicBezTo>
                  <a:pt x="3672" y="3368"/>
                  <a:pt x="3659" y="3367"/>
                  <a:pt x="3645" y="3367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824" name="Ink 4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695575" y="4330700"/>
            <a:ext cx="1323975" cy="639763"/>
          </a:xfrm>
          <a:custGeom>
            <a:avLst/>
            <a:gdLst>
              <a:gd name="T0" fmla="*/ 2147483647 w 3677"/>
              <a:gd name="T1" fmla="*/ 2147483647 h 1777"/>
              <a:gd name="T2" fmla="*/ 2147483647 w 3677"/>
              <a:gd name="T3" fmla="*/ 2147483647 h 1777"/>
              <a:gd name="T4" fmla="*/ 2147483647 w 3677"/>
              <a:gd name="T5" fmla="*/ 2147483647 h 1777"/>
              <a:gd name="T6" fmla="*/ 2147483647 w 3677"/>
              <a:gd name="T7" fmla="*/ 2147483647 h 1777"/>
              <a:gd name="T8" fmla="*/ 2147483647 w 3677"/>
              <a:gd name="T9" fmla="*/ 2147483647 h 1777"/>
              <a:gd name="T10" fmla="*/ 2147483647 w 3677"/>
              <a:gd name="T11" fmla="*/ 2147483647 h 1777"/>
              <a:gd name="T12" fmla="*/ 2147483647 w 3677"/>
              <a:gd name="T13" fmla="*/ 2147483647 h 1777"/>
              <a:gd name="T14" fmla="*/ 2147483647 w 3677"/>
              <a:gd name="T15" fmla="*/ 2147483647 h 1777"/>
              <a:gd name="T16" fmla="*/ 2147483647 w 3677"/>
              <a:gd name="T17" fmla="*/ 2147483647 h 1777"/>
              <a:gd name="T18" fmla="*/ 2147483647 w 3677"/>
              <a:gd name="T19" fmla="*/ 2147483647 h 1777"/>
              <a:gd name="T20" fmla="*/ 2147483647 w 3677"/>
              <a:gd name="T21" fmla="*/ 2147483647 h 1777"/>
              <a:gd name="T22" fmla="*/ 2147483647 w 3677"/>
              <a:gd name="T23" fmla="*/ 2147483647 h 1777"/>
              <a:gd name="T24" fmla="*/ 2147483647 w 3677"/>
              <a:gd name="T25" fmla="*/ 2147483647 h 1777"/>
              <a:gd name="T26" fmla="*/ 2147483647 w 3677"/>
              <a:gd name="T27" fmla="*/ 2147483647 h 1777"/>
              <a:gd name="T28" fmla="*/ 2147483647 w 3677"/>
              <a:gd name="T29" fmla="*/ 2147483647 h 1777"/>
              <a:gd name="T30" fmla="*/ 2147483647 w 3677"/>
              <a:gd name="T31" fmla="*/ 2147483647 h 1777"/>
              <a:gd name="T32" fmla="*/ 2147483647 w 3677"/>
              <a:gd name="T33" fmla="*/ 2147483647 h 1777"/>
              <a:gd name="T34" fmla="*/ 2147483647 w 3677"/>
              <a:gd name="T35" fmla="*/ 2147483647 h 1777"/>
              <a:gd name="T36" fmla="*/ 2147483647 w 3677"/>
              <a:gd name="T37" fmla="*/ 2147483647 h 1777"/>
              <a:gd name="T38" fmla="*/ 2147483647 w 3677"/>
              <a:gd name="T39" fmla="*/ 2147483647 h 1777"/>
              <a:gd name="T40" fmla="*/ 2147483647 w 3677"/>
              <a:gd name="T41" fmla="*/ 2147483647 h 1777"/>
              <a:gd name="T42" fmla="*/ 2147483647 w 3677"/>
              <a:gd name="T43" fmla="*/ 2147483647 h 1777"/>
              <a:gd name="T44" fmla="*/ 2147483647 w 3677"/>
              <a:gd name="T45" fmla="*/ 2147483647 h 1777"/>
              <a:gd name="T46" fmla="*/ 2147483647 w 3677"/>
              <a:gd name="T47" fmla="*/ 2147483647 h 1777"/>
              <a:gd name="T48" fmla="*/ 2147483647 w 3677"/>
              <a:gd name="T49" fmla="*/ 2147483647 h 1777"/>
              <a:gd name="T50" fmla="*/ 2147483647 w 3677"/>
              <a:gd name="T51" fmla="*/ 2147483647 h 1777"/>
              <a:gd name="T52" fmla="*/ 2147483647 w 3677"/>
              <a:gd name="T53" fmla="*/ 2147483647 h 1777"/>
              <a:gd name="T54" fmla="*/ 2147483647 w 3677"/>
              <a:gd name="T55" fmla="*/ 2147483647 h 1777"/>
              <a:gd name="T56" fmla="*/ 0 w 3677"/>
              <a:gd name="T57" fmla="*/ 2147483647 h 1777"/>
              <a:gd name="T58" fmla="*/ 2147483647 w 3677"/>
              <a:gd name="T59" fmla="*/ 2147483647 h 1777"/>
              <a:gd name="T60" fmla="*/ 2147483647 w 3677"/>
              <a:gd name="T61" fmla="*/ 2147483647 h 1777"/>
              <a:gd name="T62" fmla="*/ 2147483647 w 3677"/>
              <a:gd name="T63" fmla="*/ 2147483647 h 1777"/>
              <a:gd name="T64" fmla="*/ 2147483647 w 3677"/>
              <a:gd name="T65" fmla="*/ 2147483647 h 177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677"/>
              <a:gd name="T100" fmla="*/ 0 h 1777"/>
              <a:gd name="T101" fmla="*/ 3677 w 3677"/>
              <a:gd name="T102" fmla="*/ 1777 h 177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677" h="1777" extrusionOk="0">
                <a:moveTo>
                  <a:pt x="1936" y="323"/>
                </a:moveTo>
                <a:cubicBezTo>
                  <a:pt x="1999" y="301"/>
                  <a:pt x="1933" y="358"/>
                  <a:pt x="1911" y="385"/>
                </a:cubicBezTo>
                <a:cubicBezTo>
                  <a:pt x="1866" y="440"/>
                  <a:pt x="1820" y="496"/>
                  <a:pt x="1776" y="552"/>
                </a:cubicBezTo>
                <a:cubicBezTo>
                  <a:pt x="1734" y="605"/>
                  <a:pt x="1686" y="656"/>
                  <a:pt x="1650" y="714"/>
                </a:cubicBezTo>
                <a:cubicBezTo>
                  <a:pt x="1624" y="756"/>
                  <a:pt x="1600" y="791"/>
                  <a:pt x="1661" y="814"/>
                </a:cubicBezTo>
                <a:cubicBezTo>
                  <a:pt x="1748" y="847"/>
                  <a:pt x="1879" y="822"/>
                  <a:pt x="1970" y="821"/>
                </a:cubicBezTo>
                <a:cubicBezTo>
                  <a:pt x="2025" y="821"/>
                  <a:pt x="2081" y="825"/>
                  <a:pt x="2136" y="822"/>
                </a:cubicBezTo>
                <a:cubicBezTo>
                  <a:pt x="2169" y="820"/>
                  <a:pt x="2199" y="820"/>
                  <a:pt x="2225" y="797"/>
                </a:cubicBezTo>
                <a:cubicBezTo>
                  <a:pt x="2231" y="790"/>
                  <a:pt x="2238" y="783"/>
                  <a:pt x="2244" y="776"/>
                </a:cubicBezTo>
              </a:path>
              <a:path w="3677" h="1777" extrusionOk="0">
                <a:moveTo>
                  <a:pt x="2553" y="26"/>
                </a:moveTo>
                <a:cubicBezTo>
                  <a:pt x="2502" y="-7"/>
                  <a:pt x="2475" y="34"/>
                  <a:pt x="2438" y="89"/>
                </a:cubicBezTo>
                <a:cubicBezTo>
                  <a:pt x="2380" y="175"/>
                  <a:pt x="2343" y="269"/>
                  <a:pt x="2312" y="367"/>
                </a:cubicBezTo>
                <a:cubicBezTo>
                  <a:pt x="2272" y="493"/>
                  <a:pt x="2249" y="624"/>
                  <a:pt x="2230" y="755"/>
                </a:cubicBezTo>
                <a:cubicBezTo>
                  <a:pt x="2226" y="780"/>
                  <a:pt x="2161" y="1288"/>
                  <a:pt x="2176" y="1289"/>
                </a:cubicBezTo>
                <a:cubicBezTo>
                  <a:pt x="2180" y="1277"/>
                  <a:pt x="2185" y="1265"/>
                  <a:pt x="2189" y="1253"/>
                </a:cubicBezTo>
              </a:path>
              <a:path w="3677" h="1777" extrusionOk="0">
                <a:moveTo>
                  <a:pt x="2565" y="306"/>
                </a:moveTo>
                <a:cubicBezTo>
                  <a:pt x="2617" y="256"/>
                  <a:pt x="2667" y="219"/>
                  <a:pt x="2729" y="181"/>
                </a:cubicBezTo>
                <a:cubicBezTo>
                  <a:pt x="2789" y="144"/>
                  <a:pt x="2851" y="120"/>
                  <a:pt x="2920" y="108"/>
                </a:cubicBezTo>
                <a:cubicBezTo>
                  <a:pt x="2981" y="97"/>
                  <a:pt x="3043" y="99"/>
                  <a:pt x="3100" y="127"/>
                </a:cubicBezTo>
                <a:cubicBezTo>
                  <a:pt x="3217" y="185"/>
                  <a:pt x="3245" y="331"/>
                  <a:pt x="3247" y="449"/>
                </a:cubicBezTo>
                <a:cubicBezTo>
                  <a:pt x="3252" y="712"/>
                  <a:pt x="3128" y="964"/>
                  <a:pt x="2939" y="1142"/>
                </a:cubicBezTo>
                <a:cubicBezTo>
                  <a:pt x="2869" y="1208"/>
                  <a:pt x="2702" y="1364"/>
                  <a:pt x="2591" y="1338"/>
                </a:cubicBezTo>
                <a:cubicBezTo>
                  <a:pt x="2544" y="1327"/>
                  <a:pt x="2559" y="1313"/>
                  <a:pt x="2530" y="1290"/>
                </a:cubicBezTo>
                <a:cubicBezTo>
                  <a:pt x="2566" y="1222"/>
                  <a:pt x="2595" y="1197"/>
                  <a:pt x="2683" y="1191"/>
                </a:cubicBezTo>
                <a:cubicBezTo>
                  <a:pt x="2853" y="1179"/>
                  <a:pt x="3025" y="1236"/>
                  <a:pt x="3193" y="1254"/>
                </a:cubicBezTo>
                <a:cubicBezTo>
                  <a:pt x="3334" y="1269"/>
                  <a:pt x="3497" y="1275"/>
                  <a:pt x="3618" y="1188"/>
                </a:cubicBezTo>
                <a:cubicBezTo>
                  <a:pt x="3669" y="1152"/>
                  <a:pt x="3669" y="1125"/>
                  <a:pt x="3674" y="1070"/>
                </a:cubicBezTo>
              </a:path>
              <a:path w="3677" h="1777" extrusionOk="0">
                <a:moveTo>
                  <a:pt x="67" y="1500"/>
                </a:moveTo>
                <a:cubicBezTo>
                  <a:pt x="45" y="1509"/>
                  <a:pt x="23" y="1518"/>
                  <a:pt x="0" y="1527"/>
                </a:cubicBezTo>
                <a:cubicBezTo>
                  <a:pt x="34" y="1554"/>
                  <a:pt x="63" y="1573"/>
                  <a:pt x="106" y="1593"/>
                </a:cubicBezTo>
                <a:cubicBezTo>
                  <a:pt x="277" y="1675"/>
                  <a:pt x="451" y="1738"/>
                  <a:pt x="640" y="1763"/>
                </a:cubicBezTo>
                <a:cubicBezTo>
                  <a:pt x="809" y="1785"/>
                  <a:pt x="986" y="1782"/>
                  <a:pt x="1155" y="1767"/>
                </a:cubicBezTo>
                <a:cubicBezTo>
                  <a:pt x="1295" y="1755"/>
                  <a:pt x="1453" y="1750"/>
                  <a:pt x="1588" y="1713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825" name="Ink 4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573338" y="4311650"/>
            <a:ext cx="1284287" cy="484188"/>
          </a:xfrm>
          <a:custGeom>
            <a:avLst/>
            <a:gdLst>
              <a:gd name="T0" fmla="*/ 2147483647 w 3566"/>
              <a:gd name="T1" fmla="*/ 2147483647 h 1347"/>
              <a:gd name="T2" fmla="*/ 2147483647 w 3566"/>
              <a:gd name="T3" fmla="*/ 2147483647 h 1347"/>
              <a:gd name="T4" fmla="*/ 2147483647 w 3566"/>
              <a:gd name="T5" fmla="*/ 2147483647 h 1347"/>
              <a:gd name="T6" fmla="*/ 2147483647 w 3566"/>
              <a:gd name="T7" fmla="*/ 2147483647 h 1347"/>
              <a:gd name="T8" fmla="*/ 2147483647 w 3566"/>
              <a:gd name="T9" fmla="*/ 2147483647 h 1347"/>
              <a:gd name="T10" fmla="*/ 2147483647 w 3566"/>
              <a:gd name="T11" fmla="*/ 2147483647 h 1347"/>
              <a:gd name="T12" fmla="*/ 2147483647 w 3566"/>
              <a:gd name="T13" fmla="*/ 2147483647 h 1347"/>
              <a:gd name="T14" fmla="*/ 2147483647 w 3566"/>
              <a:gd name="T15" fmla="*/ 2147483647 h 1347"/>
              <a:gd name="T16" fmla="*/ 2147483647 w 3566"/>
              <a:gd name="T17" fmla="*/ 2147483647 h 1347"/>
              <a:gd name="T18" fmla="*/ 2147483647 w 3566"/>
              <a:gd name="T19" fmla="*/ 2147483647 h 1347"/>
              <a:gd name="T20" fmla="*/ 2147483647 w 3566"/>
              <a:gd name="T21" fmla="*/ 2147483647 h 1347"/>
              <a:gd name="T22" fmla="*/ 2147483647 w 3566"/>
              <a:gd name="T23" fmla="*/ 2147483647 h 1347"/>
              <a:gd name="T24" fmla="*/ 2147483647 w 3566"/>
              <a:gd name="T25" fmla="*/ 2147483647 h 1347"/>
              <a:gd name="T26" fmla="*/ 2147483647 w 3566"/>
              <a:gd name="T27" fmla="*/ 2147483647 h 1347"/>
              <a:gd name="T28" fmla="*/ 2147483647 w 3566"/>
              <a:gd name="T29" fmla="*/ 2147483647 h 1347"/>
              <a:gd name="T30" fmla="*/ 2147483647 w 3566"/>
              <a:gd name="T31" fmla="*/ 2147483647 h 1347"/>
              <a:gd name="T32" fmla="*/ 2147483647 w 3566"/>
              <a:gd name="T33" fmla="*/ 2147483647 h 1347"/>
              <a:gd name="T34" fmla="*/ 2147483647 w 3566"/>
              <a:gd name="T35" fmla="*/ 2147483647 h 1347"/>
              <a:gd name="T36" fmla="*/ 2147483647 w 3566"/>
              <a:gd name="T37" fmla="*/ 2147483647 h 1347"/>
              <a:gd name="T38" fmla="*/ 2147483647 w 3566"/>
              <a:gd name="T39" fmla="*/ 2147483647 h 1347"/>
              <a:gd name="T40" fmla="*/ 2147483647 w 3566"/>
              <a:gd name="T41" fmla="*/ 2147483647 h 1347"/>
              <a:gd name="T42" fmla="*/ 2147483647 w 3566"/>
              <a:gd name="T43" fmla="*/ 2147483647 h 1347"/>
              <a:gd name="T44" fmla="*/ 2147483647 w 3566"/>
              <a:gd name="T45" fmla="*/ 2147483647 h 1347"/>
              <a:gd name="T46" fmla="*/ 2147483647 w 3566"/>
              <a:gd name="T47" fmla="*/ 2147483647 h 1347"/>
              <a:gd name="T48" fmla="*/ 2147483647 w 3566"/>
              <a:gd name="T49" fmla="*/ 2147483647 h 1347"/>
              <a:gd name="T50" fmla="*/ 2147483647 w 3566"/>
              <a:gd name="T51" fmla="*/ 2147483647 h 1347"/>
              <a:gd name="T52" fmla="*/ 2147483647 w 3566"/>
              <a:gd name="T53" fmla="*/ 2147483647 h 1347"/>
              <a:gd name="T54" fmla="*/ 2147483647 w 3566"/>
              <a:gd name="T55" fmla="*/ 2147483647 h 1347"/>
              <a:gd name="T56" fmla="*/ 2147483647 w 3566"/>
              <a:gd name="T57" fmla="*/ 2147483647 h 1347"/>
              <a:gd name="T58" fmla="*/ 2147483647 w 3566"/>
              <a:gd name="T59" fmla="*/ 2147483647 h 1347"/>
              <a:gd name="T60" fmla="*/ 2147483647 w 3566"/>
              <a:gd name="T61" fmla="*/ 2147483647 h 1347"/>
              <a:gd name="T62" fmla="*/ 2147483647 w 3566"/>
              <a:gd name="T63" fmla="*/ 2147483647 h 1347"/>
              <a:gd name="T64" fmla="*/ 2147483647 w 3566"/>
              <a:gd name="T65" fmla="*/ 2147483647 h 1347"/>
              <a:gd name="T66" fmla="*/ 2147483647 w 3566"/>
              <a:gd name="T67" fmla="*/ 2147483647 h 1347"/>
              <a:gd name="T68" fmla="*/ 2147483647 w 3566"/>
              <a:gd name="T69" fmla="*/ 2147483647 h 1347"/>
              <a:gd name="T70" fmla="*/ 2147483647 w 3566"/>
              <a:gd name="T71" fmla="*/ 2147483647 h 1347"/>
              <a:gd name="T72" fmla="*/ 2147483647 w 3566"/>
              <a:gd name="T73" fmla="*/ 2147483647 h 1347"/>
              <a:gd name="T74" fmla="*/ 2147483647 w 3566"/>
              <a:gd name="T75" fmla="*/ 2147483647 h 1347"/>
              <a:gd name="T76" fmla="*/ 2147483647 w 3566"/>
              <a:gd name="T77" fmla="*/ 2147483647 h 1347"/>
              <a:gd name="T78" fmla="*/ 2147483647 w 3566"/>
              <a:gd name="T79" fmla="*/ 2147483647 h 1347"/>
              <a:gd name="T80" fmla="*/ 2147483647 w 3566"/>
              <a:gd name="T81" fmla="*/ 2147483647 h 1347"/>
              <a:gd name="T82" fmla="*/ 2147483647 w 3566"/>
              <a:gd name="T83" fmla="*/ 2147483647 h 1347"/>
              <a:gd name="T84" fmla="*/ 2147483647 w 3566"/>
              <a:gd name="T85" fmla="*/ 2147483647 h 1347"/>
              <a:gd name="T86" fmla="*/ 2147483647 w 3566"/>
              <a:gd name="T87" fmla="*/ 2147483647 h 1347"/>
              <a:gd name="T88" fmla="*/ 2147483647 w 3566"/>
              <a:gd name="T89" fmla="*/ 2147483647 h 1347"/>
              <a:gd name="T90" fmla="*/ 2147483647 w 3566"/>
              <a:gd name="T91" fmla="*/ 2147483647 h 1347"/>
              <a:gd name="T92" fmla="*/ 2147483647 w 3566"/>
              <a:gd name="T93" fmla="*/ 2147483647 h 1347"/>
              <a:gd name="T94" fmla="*/ 2147483647 w 3566"/>
              <a:gd name="T95" fmla="*/ 2147483647 h 1347"/>
              <a:gd name="T96" fmla="*/ 2147483647 w 3566"/>
              <a:gd name="T97" fmla="*/ 2147483647 h 1347"/>
              <a:gd name="T98" fmla="*/ 2147483647 w 3566"/>
              <a:gd name="T99" fmla="*/ 2147483647 h 1347"/>
              <a:gd name="T100" fmla="*/ 2147483647 w 3566"/>
              <a:gd name="T101" fmla="*/ 2147483647 h 1347"/>
              <a:gd name="T102" fmla="*/ 2147483647 w 3566"/>
              <a:gd name="T103" fmla="*/ 2147483647 h 134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3566"/>
              <a:gd name="T157" fmla="*/ 0 h 1347"/>
              <a:gd name="T158" fmla="*/ 3566 w 3566"/>
              <a:gd name="T159" fmla="*/ 1347 h 134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3566" h="1347" extrusionOk="0">
                <a:moveTo>
                  <a:pt x="2519" y="340"/>
                </a:moveTo>
                <a:cubicBezTo>
                  <a:pt x="2495" y="318"/>
                  <a:pt x="2461" y="268"/>
                  <a:pt x="2426" y="269"/>
                </a:cubicBezTo>
                <a:cubicBezTo>
                  <a:pt x="2392" y="270"/>
                  <a:pt x="2340" y="375"/>
                  <a:pt x="2327" y="396"/>
                </a:cubicBezTo>
                <a:cubicBezTo>
                  <a:pt x="2271" y="485"/>
                  <a:pt x="2218" y="576"/>
                  <a:pt x="2167" y="668"/>
                </a:cubicBezTo>
                <a:cubicBezTo>
                  <a:pt x="2108" y="773"/>
                  <a:pt x="2050" y="878"/>
                  <a:pt x="2002" y="989"/>
                </a:cubicBezTo>
                <a:cubicBezTo>
                  <a:pt x="2053" y="961"/>
                  <a:pt x="2091" y="929"/>
                  <a:pt x="2135" y="878"/>
                </a:cubicBezTo>
                <a:cubicBezTo>
                  <a:pt x="2290" y="699"/>
                  <a:pt x="2430" y="506"/>
                  <a:pt x="2600" y="342"/>
                </a:cubicBezTo>
                <a:cubicBezTo>
                  <a:pt x="2599" y="439"/>
                  <a:pt x="2555" y="511"/>
                  <a:pt x="2513" y="601"/>
                </a:cubicBezTo>
                <a:cubicBezTo>
                  <a:pt x="2449" y="738"/>
                  <a:pt x="2271" y="991"/>
                  <a:pt x="2312" y="1152"/>
                </a:cubicBezTo>
                <a:cubicBezTo>
                  <a:pt x="2317" y="1158"/>
                  <a:pt x="2322" y="1165"/>
                  <a:pt x="2327" y="1171"/>
                </a:cubicBezTo>
                <a:cubicBezTo>
                  <a:pt x="2404" y="1144"/>
                  <a:pt x="2449" y="1120"/>
                  <a:pt x="2514" y="1056"/>
                </a:cubicBezTo>
                <a:cubicBezTo>
                  <a:pt x="2663" y="910"/>
                  <a:pt x="2779" y="733"/>
                  <a:pt x="2906" y="569"/>
                </a:cubicBezTo>
                <a:cubicBezTo>
                  <a:pt x="2984" y="468"/>
                  <a:pt x="3063" y="351"/>
                  <a:pt x="3158" y="264"/>
                </a:cubicBezTo>
                <a:cubicBezTo>
                  <a:pt x="3189" y="243"/>
                  <a:pt x="3195" y="234"/>
                  <a:pt x="3219" y="241"/>
                </a:cubicBezTo>
                <a:cubicBezTo>
                  <a:pt x="3214" y="330"/>
                  <a:pt x="3199" y="397"/>
                  <a:pt x="3164" y="486"/>
                </a:cubicBezTo>
                <a:cubicBezTo>
                  <a:pt x="3096" y="660"/>
                  <a:pt x="3009" y="826"/>
                  <a:pt x="2937" y="998"/>
                </a:cubicBezTo>
                <a:cubicBezTo>
                  <a:pt x="2915" y="1049"/>
                  <a:pt x="2912" y="1079"/>
                  <a:pt x="2902" y="1128"/>
                </a:cubicBezTo>
                <a:cubicBezTo>
                  <a:pt x="2985" y="1057"/>
                  <a:pt x="3047" y="976"/>
                  <a:pt x="3114" y="890"/>
                </a:cubicBezTo>
                <a:cubicBezTo>
                  <a:pt x="3235" y="735"/>
                  <a:pt x="3354" y="536"/>
                  <a:pt x="3515" y="418"/>
                </a:cubicBezTo>
                <a:cubicBezTo>
                  <a:pt x="3526" y="413"/>
                  <a:pt x="3537" y="407"/>
                  <a:pt x="3548" y="402"/>
                </a:cubicBezTo>
                <a:cubicBezTo>
                  <a:pt x="3559" y="477"/>
                  <a:pt x="3553" y="529"/>
                  <a:pt x="3528" y="614"/>
                </a:cubicBezTo>
                <a:cubicBezTo>
                  <a:pt x="3515" y="658"/>
                  <a:pt x="3340" y="1088"/>
                  <a:pt x="3395" y="1112"/>
                </a:cubicBezTo>
                <a:cubicBezTo>
                  <a:pt x="3445" y="1134"/>
                  <a:pt x="3442" y="1050"/>
                  <a:pt x="3450" y="1031"/>
                </a:cubicBezTo>
              </a:path>
              <a:path w="3566" h="1347" extrusionOk="0">
                <a:moveTo>
                  <a:pt x="315" y="189"/>
                </a:moveTo>
                <a:cubicBezTo>
                  <a:pt x="323" y="187"/>
                  <a:pt x="332" y="185"/>
                  <a:pt x="340" y="183"/>
                </a:cubicBezTo>
                <a:cubicBezTo>
                  <a:pt x="349" y="222"/>
                  <a:pt x="332" y="250"/>
                  <a:pt x="310" y="287"/>
                </a:cubicBezTo>
                <a:cubicBezTo>
                  <a:pt x="277" y="342"/>
                  <a:pt x="239" y="396"/>
                  <a:pt x="201" y="447"/>
                </a:cubicBezTo>
                <a:cubicBezTo>
                  <a:pt x="154" y="509"/>
                  <a:pt x="103" y="568"/>
                  <a:pt x="56" y="630"/>
                </a:cubicBezTo>
                <a:cubicBezTo>
                  <a:pt x="43" y="647"/>
                  <a:pt x="-23" y="723"/>
                  <a:pt x="4" y="750"/>
                </a:cubicBezTo>
                <a:cubicBezTo>
                  <a:pt x="49" y="797"/>
                  <a:pt x="130" y="789"/>
                  <a:pt x="188" y="794"/>
                </a:cubicBezTo>
                <a:cubicBezTo>
                  <a:pt x="276" y="802"/>
                  <a:pt x="364" y="805"/>
                  <a:pt x="452" y="816"/>
                </a:cubicBezTo>
                <a:cubicBezTo>
                  <a:pt x="525" y="825"/>
                  <a:pt x="596" y="841"/>
                  <a:pt x="666" y="863"/>
                </a:cubicBezTo>
                <a:cubicBezTo>
                  <a:pt x="693" y="871"/>
                  <a:pt x="720" y="879"/>
                  <a:pt x="747" y="887"/>
                </a:cubicBezTo>
              </a:path>
              <a:path w="3566" h="1347" extrusionOk="0">
                <a:moveTo>
                  <a:pt x="818" y="102"/>
                </a:moveTo>
                <a:cubicBezTo>
                  <a:pt x="824" y="35"/>
                  <a:pt x="792" y="158"/>
                  <a:pt x="789" y="169"/>
                </a:cubicBezTo>
                <a:cubicBezTo>
                  <a:pt x="751" y="312"/>
                  <a:pt x="732" y="458"/>
                  <a:pt x="712" y="604"/>
                </a:cubicBezTo>
                <a:cubicBezTo>
                  <a:pt x="697" y="716"/>
                  <a:pt x="682" y="828"/>
                  <a:pt x="669" y="940"/>
                </a:cubicBezTo>
                <a:cubicBezTo>
                  <a:pt x="657" y="1044"/>
                  <a:pt x="642" y="1153"/>
                  <a:pt x="651" y="1258"/>
                </a:cubicBezTo>
                <a:cubicBezTo>
                  <a:pt x="656" y="1311"/>
                  <a:pt x="676" y="1213"/>
                  <a:pt x="681" y="1200"/>
                </a:cubicBezTo>
              </a:path>
              <a:path w="3566" h="1347" extrusionOk="0">
                <a:moveTo>
                  <a:pt x="1147" y="292"/>
                </a:moveTo>
                <a:cubicBezTo>
                  <a:pt x="1156" y="258"/>
                  <a:pt x="1159" y="217"/>
                  <a:pt x="1170" y="185"/>
                </a:cubicBezTo>
                <a:cubicBezTo>
                  <a:pt x="1192" y="121"/>
                  <a:pt x="1260" y="31"/>
                  <a:pt x="1327" y="7"/>
                </a:cubicBezTo>
                <a:cubicBezTo>
                  <a:pt x="1369" y="-8"/>
                  <a:pt x="1395" y="3"/>
                  <a:pt x="1429" y="27"/>
                </a:cubicBezTo>
                <a:cubicBezTo>
                  <a:pt x="1484" y="66"/>
                  <a:pt x="1480" y="178"/>
                  <a:pt x="1472" y="234"/>
                </a:cubicBezTo>
                <a:cubicBezTo>
                  <a:pt x="1462" y="308"/>
                  <a:pt x="1436" y="377"/>
                  <a:pt x="1402" y="443"/>
                </a:cubicBezTo>
                <a:cubicBezTo>
                  <a:pt x="1377" y="492"/>
                  <a:pt x="1350" y="540"/>
                  <a:pt x="1322" y="588"/>
                </a:cubicBezTo>
                <a:cubicBezTo>
                  <a:pt x="1359" y="618"/>
                  <a:pt x="1391" y="646"/>
                  <a:pt x="1423" y="680"/>
                </a:cubicBezTo>
                <a:cubicBezTo>
                  <a:pt x="1474" y="734"/>
                  <a:pt x="1522" y="799"/>
                  <a:pt x="1557" y="865"/>
                </a:cubicBezTo>
                <a:cubicBezTo>
                  <a:pt x="1612" y="968"/>
                  <a:pt x="1624" y="1086"/>
                  <a:pt x="1558" y="1187"/>
                </a:cubicBezTo>
                <a:cubicBezTo>
                  <a:pt x="1460" y="1337"/>
                  <a:pt x="1284" y="1369"/>
                  <a:pt x="1121" y="1325"/>
                </a:cubicBezTo>
                <a:cubicBezTo>
                  <a:pt x="1050" y="1306"/>
                  <a:pt x="972" y="1272"/>
                  <a:pt x="916" y="1223"/>
                </a:cubicBezTo>
                <a:cubicBezTo>
                  <a:pt x="895" y="1204"/>
                  <a:pt x="889" y="1198"/>
                  <a:pt x="878" y="1183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826" name="Ink 4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271713" y="2222500"/>
            <a:ext cx="1284287" cy="430213"/>
          </a:xfrm>
          <a:custGeom>
            <a:avLst/>
            <a:gdLst>
              <a:gd name="T0" fmla="*/ 2147483647 w 3568"/>
              <a:gd name="T1" fmla="*/ 0 h 1194"/>
              <a:gd name="T2" fmla="*/ 2147483647 w 3568"/>
              <a:gd name="T3" fmla="*/ 2147483647 h 1194"/>
              <a:gd name="T4" fmla="*/ 2147483647 w 3568"/>
              <a:gd name="T5" fmla="*/ 2147483647 h 1194"/>
              <a:gd name="T6" fmla="*/ 2147483647 w 3568"/>
              <a:gd name="T7" fmla="*/ 2147483647 h 1194"/>
              <a:gd name="T8" fmla="*/ 2147483647 w 3568"/>
              <a:gd name="T9" fmla="*/ 2147483647 h 1194"/>
              <a:gd name="T10" fmla="*/ 2147483647 w 3568"/>
              <a:gd name="T11" fmla="*/ 2147483647 h 1194"/>
              <a:gd name="T12" fmla="*/ 2147483647 w 3568"/>
              <a:gd name="T13" fmla="*/ 2147483647 h 1194"/>
              <a:gd name="T14" fmla="*/ 2147483647 w 3568"/>
              <a:gd name="T15" fmla="*/ 2147483647 h 1194"/>
              <a:gd name="T16" fmla="*/ 2147483647 w 3568"/>
              <a:gd name="T17" fmla="*/ 2147483647 h 1194"/>
              <a:gd name="T18" fmla="*/ 2147483647 w 3568"/>
              <a:gd name="T19" fmla="*/ 2147483647 h 1194"/>
              <a:gd name="T20" fmla="*/ 2147483647 w 3568"/>
              <a:gd name="T21" fmla="*/ 2147483647 h 1194"/>
              <a:gd name="T22" fmla="*/ 2147483647 w 3568"/>
              <a:gd name="T23" fmla="*/ 2147483647 h 1194"/>
              <a:gd name="T24" fmla="*/ 2147483647 w 3568"/>
              <a:gd name="T25" fmla="*/ 2147483647 h 1194"/>
              <a:gd name="T26" fmla="*/ 2147483647 w 3568"/>
              <a:gd name="T27" fmla="*/ 2147483647 h 1194"/>
              <a:gd name="T28" fmla="*/ 2147483647 w 3568"/>
              <a:gd name="T29" fmla="*/ 2147483647 h 1194"/>
              <a:gd name="T30" fmla="*/ 2147483647 w 3568"/>
              <a:gd name="T31" fmla="*/ 2147483647 h 1194"/>
              <a:gd name="T32" fmla="*/ 2147483647 w 3568"/>
              <a:gd name="T33" fmla="*/ 2147483647 h 1194"/>
              <a:gd name="T34" fmla="*/ 2147483647 w 3568"/>
              <a:gd name="T35" fmla="*/ 2147483647 h 1194"/>
              <a:gd name="T36" fmla="*/ 2147483647 w 3568"/>
              <a:gd name="T37" fmla="*/ 2147483647 h 1194"/>
              <a:gd name="T38" fmla="*/ 2147483647 w 3568"/>
              <a:gd name="T39" fmla="*/ 2147483647 h 1194"/>
              <a:gd name="T40" fmla="*/ 2147483647 w 3568"/>
              <a:gd name="T41" fmla="*/ 2147483647 h 1194"/>
              <a:gd name="T42" fmla="*/ 2147483647 w 3568"/>
              <a:gd name="T43" fmla="*/ 2147483647 h 1194"/>
              <a:gd name="T44" fmla="*/ 2147483647 w 3568"/>
              <a:gd name="T45" fmla="*/ 2147483647 h 1194"/>
              <a:gd name="T46" fmla="*/ 2147483647 w 3568"/>
              <a:gd name="T47" fmla="*/ 2147483647 h 1194"/>
              <a:gd name="T48" fmla="*/ 2147483647 w 3568"/>
              <a:gd name="T49" fmla="*/ 2147483647 h 1194"/>
              <a:gd name="T50" fmla="*/ 2147483647 w 3568"/>
              <a:gd name="T51" fmla="*/ 2147483647 h 1194"/>
              <a:gd name="T52" fmla="*/ 2147483647 w 3568"/>
              <a:gd name="T53" fmla="*/ 2147483647 h 1194"/>
              <a:gd name="T54" fmla="*/ 2147483647 w 3568"/>
              <a:gd name="T55" fmla="*/ 2147483647 h 1194"/>
              <a:gd name="T56" fmla="*/ 2147483647 w 3568"/>
              <a:gd name="T57" fmla="*/ 2147483647 h 1194"/>
              <a:gd name="T58" fmla="*/ 2147483647 w 3568"/>
              <a:gd name="T59" fmla="*/ 2147483647 h 1194"/>
              <a:gd name="T60" fmla="*/ 2147483647 w 3568"/>
              <a:gd name="T61" fmla="*/ 2147483647 h 1194"/>
              <a:gd name="T62" fmla="*/ 2147483647 w 3568"/>
              <a:gd name="T63" fmla="*/ 2147483647 h 1194"/>
              <a:gd name="T64" fmla="*/ 2147483647 w 3568"/>
              <a:gd name="T65" fmla="*/ 2147483647 h 1194"/>
              <a:gd name="T66" fmla="*/ 2147483647 w 3568"/>
              <a:gd name="T67" fmla="*/ 2147483647 h 1194"/>
              <a:gd name="T68" fmla="*/ 2147483647 w 3568"/>
              <a:gd name="T69" fmla="*/ 2147483647 h 1194"/>
              <a:gd name="T70" fmla="*/ 2147483647 w 3568"/>
              <a:gd name="T71" fmla="*/ 2147483647 h 1194"/>
              <a:gd name="T72" fmla="*/ 2147483647 w 3568"/>
              <a:gd name="T73" fmla="*/ 2147483647 h 1194"/>
              <a:gd name="T74" fmla="*/ 2147483647 w 3568"/>
              <a:gd name="T75" fmla="*/ 2147483647 h 1194"/>
              <a:gd name="T76" fmla="*/ 2147483647 w 3568"/>
              <a:gd name="T77" fmla="*/ 2147483647 h 1194"/>
              <a:gd name="T78" fmla="*/ 2147483647 w 3568"/>
              <a:gd name="T79" fmla="*/ 2147483647 h 1194"/>
              <a:gd name="T80" fmla="*/ 2147483647 w 3568"/>
              <a:gd name="T81" fmla="*/ 2147483647 h 1194"/>
              <a:gd name="T82" fmla="*/ 2147483647 w 3568"/>
              <a:gd name="T83" fmla="*/ 2147483647 h 119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568"/>
              <a:gd name="T127" fmla="*/ 0 h 1194"/>
              <a:gd name="T128" fmla="*/ 3568 w 3568"/>
              <a:gd name="T129" fmla="*/ 1194 h 119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568" h="1194" extrusionOk="0">
                <a:moveTo>
                  <a:pt x="3526" y="11"/>
                </a:moveTo>
                <a:cubicBezTo>
                  <a:pt x="3532" y="7"/>
                  <a:pt x="3539" y="4"/>
                  <a:pt x="3545" y="0"/>
                </a:cubicBezTo>
                <a:cubicBezTo>
                  <a:pt x="3544" y="51"/>
                  <a:pt x="3522" y="99"/>
                  <a:pt x="3506" y="148"/>
                </a:cubicBezTo>
                <a:cubicBezTo>
                  <a:pt x="3477" y="237"/>
                  <a:pt x="3444" y="323"/>
                  <a:pt x="3410" y="410"/>
                </a:cubicBezTo>
                <a:cubicBezTo>
                  <a:pt x="3390" y="461"/>
                  <a:pt x="3368" y="511"/>
                  <a:pt x="3353" y="563"/>
                </a:cubicBezTo>
                <a:cubicBezTo>
                  <a:pt x="3394" y="556"/>
                  <a:pt x="3409" y="532"/>
                  <a:pt x="3447" y="516"/>
                </a:cubicBezTo>
                <a:cubicBezTo>
                  <a:pt x="3509" y="490"/>
                  <a:pt x="3519" y="546"/>
                  <a:pt x="3521" y="597"/>
                </a:cubicBezTo>
                <a:cubicBezTo>
                  <a:pt x="3526" y="718"/>
                  <a:pt x="3493" y="837"/>
                  <a:pt x="3505" y="958"/>
                </a:cubicBezTo>
                <a:cubicBezTo>
                  <a:pt x="3513" y="1032"/>
                  <a:pt x="3548" y="990"/>
                  <a:pt x="3567" y="952"/>
                </a:cubicBezTo>
              </a:path>
              <a:path w="3568" h="1194" extrusionOk="0">
                <a:moveTo>
                  <a:pt x="2475" y="344"/>
                </a:moveTo>
                <a:cubicBezTo>
                  <a:pt x="2516" y="289"/>
                  <a:pt x="2561" y="240"/>
                  <a:pt x="2614" y="195"/>
                </a:cubicBezTo>
                <a:cubicBezTo>
                  <a:pt x="2652" y="162"/>
                  <a:pt x="2691" y="120"/>
                  <a:pt x="2741" y="105"/>
                </a:cubicBezTo>
                <a:cubicBezTo>
                  <a:pt x="2791" y="89"/>
                  <a:pt x="2805" y="145"/>
                  <a:pt x="2811" y="182"/>
                </a:cubicBezTo>
                <a:cubicBezTo>
                  <a:pt x="2827" y="287"/>
                  <a:pt x="2805" y="401"/>
                  <a:pt x="2780" y="502"/>
                </a:cubicBezTo>
                <a:cubicBezTo>
                  <a:pt x="2746" y="642"/>
                  <a:pt x="2691" y="774"/>
                  <a:pt x="2612" y="894"/>
                </a:cubicBezTo>
                <a:cubicBezTo>
                  <a:pt x="2566" y="965"/>
                  <a:pt x="2441" y="1158"/>
                  <a:pt x="2337" y="1159"/>
                </a:cubicBezTo>
                <a:cubicBezTo>
                  <a:pt x="2313" y="1162"/>
                  <a:pt x="2305" y="1163"/>
                  <a:pt x="2293" y="1147"/>
                </a:cubicBezTo>
                <a:cubicBezTo>
                  <a:pt x="2327" y="1110"/>
                  <a:pt x="2335" y="1100"/>
                  <a:pt x="2394" y="1105"/>
                </a:cubicBezTo>
                <a:cubicBezTo>
                  <a:pt x="2455" y="1110"/>
                  <a:pt x="2514" y="1131"/>
                  <a:pt x="2572" y="1149"/>
                </a:cubicBezTo>
                <a:cubicBezTo>
                  <a:pt x="2611" y="1162"/>
                  <a:pt x="2660" y="1184"/>
                  <a:pt x="2703" y="1174"/>
                </a:cubicBezTo>
                <a:cubicBezTo>
                  <a:pt x="2727" y="1172"/>
                  <a:pt x="2735" y="1171"/>
                  <a:pt x="2748" y="1159"/>
                </a:cubicBezTo>
              </a:path>
              <a:path w="3568" h="1194" extrusionOk="0">
                <a:moveTo>
                  <a:pt x="2750" y="179"/>
                </a:moveTo>
                <a:cubicBezTo>
                  <a:pt x="2732" y="227"/>
                  <a:pt x="2718" y="275"/>
                  <a:pt x="2696" y="322"/>
                </a:cubicBezTo>
                <a:cubicBezTo>
                  <a:pt x="2655" y="410"/>
                  <a:pt x="2612" y="499"/>
                  <a:pt x="2568" y="586"/>
                </a:cubicBezTo>
                <a:cubicBezTo>
                  <a:pt x="2549" y="624"/>
                  <a:pt x="2529" y="659"/>
                  <a:pt x="2513" y="698"/>
                </a:cubicBezTo>
                <a:cubicBezTo>
                  <a:pt x="2567" y="653"/>
                  <a:pt x="2596" y="604"/>
                  <a:pt x="2634" y="544"/>
                </a:cubicBezTo>
                <a:cubicBezTo>
                  <a:pt x="2655" y="510"/>
                  <a:pt x="2673" y="476"/>
                  <a:pt x="2692" y="441"/>
                </a:cubicBezTo>
                <a:cubicBezTo>
                  <a:pt x="2697" y="495"/>
                  <a:pt x="2682" y="547"/>
                  <a:pt x="2677" y="601"/>
                </a:cubicBezTo>
                <a:cubicBezTo>
                  <a:pt x="2669" y="684"/>
                  <a:pt x="2665" y="771"/>
                  <a:pt x="2687" y="852"/>
                </a:cubicBezTo>
                <a:cubicBezTo>
                  <a:pt x="2695" y="883"/>
                  <a:pt x="2700" y="889"/>
                  <a:pt x="2723" y="907"/>
                </a:cubicBezTo>
                <a:cubicBezTo>
                  <a:pt x="2748" y="864"/>
                  <a:pt x="2769" y="831"/>
                  <a:pt x="2802" y="794"/>
                </a:cubicBezTo>
              </a:path>
              <a:path w="3568" h="1194" extrusionOk="0">
                <a:moveTo>
                  <a:pt x="1780" y="463"/>
                </a:moveTo>
                <a:cubicBezTo>
                  <a:pt x="1749" y="427"/>
                  <a:pt x="1726" y="402"/>
                  <a:pt x="1685" y="379"/>
                </a:cubicBezTo>
                <a:cubicBezTo>
                  <a:pt x="1640" y="353"/>
                  <a:pt x="1591" y="339"/>
                  <a:pt x="1541" y="324"/>
                </a:cubicBezTo>
                <a:cubicBezTo>
                  <a:pt x="1507" y="314"/>
                  <a:pt x="1482" y="298"/>
                  <a:pt x="1453" y="283"/>
                </a:cubicBezTo>
                <a:cubicBezTo>
                  <a:pt x="1479" y="243"/>
                  <a:pt x="1508" y="222"/>
                  <a:pt x="1553" y="201"/>
                </a:cubicBezTo>
                <a:cubicBezTo>
                  <a:pt x="1617" y="171"/>
                  <a:pt x="1687" y="153"/>
                  <a:pt x="1757" y="148"/>
                </a:cubicBezTo>
                <a:cubicBezTo>
                  <a:pt x="1823" y="143"/>
                  <a:pt x="1922" y="149"/>
                  <a:pt x="1955" y="220"/>
                </a:cubicBezTo>
                <a:cubicBezTo>
                  <a:pt x="1981" y="275"/>
                  <a:pt x="1951" y="344"/>
                  <a:pt x="1927" y="394"/>
                </a:cubicBezTo>
                <a:cubicBezTo>
                  <a:pt x="1899" y="452"/>
                  <a:pt x="1837" y="514"/>
                  <a:pt x="1831" y="581"/>
                </a:cubicBezTo>
                <a:cubicBezTo>
                  <a:pt x="1825" y="650"/>
                  <a:pt x="1888" y="713"/>
                  <a:pt x="1927" y="762"/>
                </a:cubicBezTo>
                <a:cubicBezTo>
                  <a:pt x="1973" y="820"/>
                  <a:pt x="2050" y="884"/>
                  <a:pt x="2062" y="962"/>
                </a:cubicBezTo>
                <a:cubicBezTo>
                  <a:pt x="2070" y="1012"/>
                  <a:pt x="2027" y="1042"/>
                  <a:pt x="1986" y="1060"/>
                </a:cubicBezTo>
                <a:cubicBezTo>
                  <a:pt x="1936" y="1082"/>
                  <a:pt x="1882" y="1095"/>
                  <a:pt x="1828" y="1101"/>
                </a:cubicBezTo>
                <a:cubicBezTo>
                  <a:pt x="1770" y="1107"/>
                  <a:pt x="1715" y="1100"/>
                  <a:pt x="1659" y="1083"/>
                </a:cubicBezTo>
                <a:cubicBezTo>
                  <a:pt x="1614" y="1069"/>
                  <a:pt x="1566" y="1047"/>
                  <a:pt x="1526" y="1022"/>
                </a:cubicBezTo>
                <a:cubicBezTo>
                  <a:pt x="1506" y="1007"/>
                  <a:pt x="1500" y="1002"/>
                  <a:pt x="1483" y="998"/>
                </a:cubicBezTo>
              </a:path>
              <a:path w="3568" h="1194" extrusionOk="0">
                <a:moveTo>
                  <a:pt x="1635" y="551"/>
                </a:moveTo>
                <a:cubicBezTo>
                  <a:pt x="1634" y="495"/>
                  <a:pt x="1636" y="437"/>
                  <a:pt x="1629" y="382"/>
                </a:cubicBezTo>
                <a:cubicBezTo>
                  <a:pt x="1625" y="347"/>
                  <a:pt x="1628" y="260"/>
                  <a:pt x="1605" y="231"/>
                </a:cubicBezTo>
                <a:cubicBezTo>
                  <a:pt x="1595" y="230"/>
                  <a:pt x="1585" y="229"/>
                  <a:pt x="1575" y="228"/>
                </a:cubicBezTo>
                <a:cubicBezTo>
                  <a:pt x="1529" y="287"/>
                  <a:pt x="1482" y="348"/>
                  <a:pt x="1441" y="410"/>
                </a:cubicBezTo>
                <a:cubicBezTo>
                  <a:pt x="1393" y="482"/>
                  <a:pt x="1270" y="634"/>
                  <a:pt x="1297" y="727"/>
                </a:cubicBezTo>
                <a:cubicBezTo>
                  <a:pt x="1305" y="729"/>
                  <a:pt x="1313" y="732"/>
                  <a:pt x="1321" y="734"/>
                </a:cubicBezTo>
                <a:cubicBezTo>
                  <a:pt x="1407" y="707"/>
                  <a:pt x="1470" y="662"/>
                  <a:pt x="1542" y="607"/>
                </a:cubicBezTo>
                <a:cubicBezTo>
                  <a:pt x="1639" y="534"/>
                  <a:pt x="1724" y="449"/>
                  <a:pt x="1817" y="371"/>
                </a:cubicBezTo>
                <a:cubicBezTo>
                  <a:pt x="1858" y="337"/>
                  <a:pt x="1885" y="329"/>
                  <a:pt x="1926" y="310"/>
                </a:cubicBezTo>
                <a:cubicBezTo>
                  <a:pt x="1901" y="395"/>
                  <a:pt x="1867" y="466"/>
                  <a:pt x="1823" y="547"/>
                </a:cubicBezTo>
                <a:cubicBezTo>
                  <a:pt x="1731" y="717"/>
                  <a:pt x="1628" y="882"/>
                  <a:pt x="1546" y="1057"/>
                </a:cubicBezTo>
                <a:cubicBezTo>
                  <a:pt x="1522" y="1112"/>
                  <a:pt x="1516" y="1123"/>
                  <a:pt x="1508" y="1159"/>
                </a:cubicBezTo>
                <a:cubicBezTo>
                  <a:pt x="1569" y="1114"/>
                  <a:pt x="1612" y="1067"/>
                  <a:pt x="1661" y="997"/>
                </a:cubicBezTo>
                <a:cubicBezTo>
                  <a:pt x="1728" y="901"/>
                  <a:pt x="1795" y="802"/>
                  <a:pt x="1854" y="701"/>
                </a:cubicBezTo>
                <a:cubicBezTo>
                  <a:pt x="1879" y="654"/>
                  <a:pt x="1884" y="642"/>
                  <a:pt x="1904" y="616"/>
                </a:cubicBezTo>
                <a:cubicBezTo>
                  <a:pt x="1890" y="680"/>
                  <a:pt x="1867" y="745"/>
                  <a:pt x="1850" y="811"/>
                </a:cubicBezTo>
                <a:cubicBezTo>
                  <a:pt x="1833" y="875"/>
                  <a:pt x="1804" y="985"/>
                  <a:pt x="1848" y="1045"/>
                </a:cubicBezTo>
                <a:cubicBezTo>
                  <a:pt x="1883" y="1093"/>
                  <a:pt x="1970" y="1066"/>
                  <a:pt x="2013" y="1050"/>
                </a:cubicBezTo>
                <a:cubicBezTo>
                  <a:pt x="2039" y="1040"/>
                  <a:pt x="2145" y="1015"/>
                  <a:pt x="2112" y="965"/>
                </a:cubicBezTo>
                <a:cubicBezTo>
                  <a:pt x="2081" y="945"/>
                  <a:pt x="2068" y="937"/>
                  <a:pt x="2044" y="928"/>
                </a:cubicBezTo>
              </a:path>
              <a:path w="3568" h="1194" extrusionOk="0">
                <a:moveTo>
                  <a:pt x="365" y="511"/>
                </a:moveTo>
                <a:cubicBezTo>
                  <a:pt x="363" y="494"/>
                  <a:pt x="374" y="516"/>
                  <a:pt x="420" y="478"/>
                </a:cubicBezTo>
                <a:cubicBezTo>
                  <a:pt x="468" y="438"/>
                  <a:pt x="504" y="385"/>
                  <a:pt x="537" y="333"/>
                </a:cubicBezTo>
                <a:cubicBezTo>
                  <a:pt x="577" y="270"/>
                  <a:pt x="612" y="205"/>
                  <a:pt x="645" y="138"/>
                </a:cubicBezTo>
                <a:cubicBezTo>
                  <a:pt x="658" y="111"/>
                  <a:pt x="671" y="85"/>
                  <a:pt x="684" y="58"/>
                </a:cubicBezTo>
                <a:cubicBezTo>
                  <a:pt x="663" y="149"/>
                  <a:pt x="639" y="240"/>
                  <a:pt x="616" y="331"/>
                </a:cubicBezTo>
                <a:cubicBezTo>
                  <a:pt x="562" y="549"/>
                  <a:pt x="518" y="769"/>
                  <a:pt x="474" y="989"/>
                </a:cubicBezTo>
                <a:cubicBezTo>
                  <a:pt x="464" y="1039"/>
                  <a:pt x="457" y="1073"/>
                  <a:pt x="433" y="1105"/>
                </a:cubicBezTo>
              </a:path>
              <a:path w="3568" h="1194" extrusionOk="0">
                <a:moveTo>
                  <a:pt x="141" y="1128"/>
                </a:moveTo>
                <a:cubicBezTo>
                  <a:pt x="111" y="1136"/>
                  <a:pt x="80" y="1149"/>
                  <a:pt x="50" y="1154"/>
                </a:cubicBezTo>
                <a:cubicBezTo>
                  <a:pt x="23" y="1157"/>
                  <a:pt x="16" y="1157"/>
                  <a:pt x="0" y="1161"/>
                </a:cubicBezTo>
                <a:cubicBezTo>
                  <a:pt x="40" y="1157"/>
                  <a:pt x="81" y="1156"/>
                  <a:pt x="121" y="1154"/>
                </a:cubicBezTo>
                <a:cubicBezTo>
                  <a:pt x="216" y="1150"/>
                  <a:pt x="310" y="1138"/>
                  <a:pt x="405" y="1138"/>
                </a:cubicBezTo>
                <a:cubicBezTo>
                  <a:pt x="479" y="1138"/>
                  <a:pt x="552" y="1143"/>
                  <a:pt x="626" y="1148"/>
                </a:cubicBezTo>
                <a:cubicBezTo>
                  <a:pt x="691" y="1153"/>
                  <a:pt x="756" y="1155"/>
                  <a:pt x="821" y="1161"/>
                </a:cubicBezTo>
                <a:cubicBezTo>
                  <a:pt x="875" y="1166"/>
                  <a:pt x="925" y="1176"/>
                  <a:pt x="976" y="1193"/>
                </a:cubicBezTo>
                <a:cubicBezTo>
                  <a:pt x="944" y="1177"/>
                  <a:pt x="930" y="1170"/>
                  <a:pt x="907" y="1158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827" name="Ink 4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15925" y="4157663"/>
            <a:ext cx="352425" cy="1801812"/>
          </a:xfrm>
          <a:custGeom>
            <a:avLst/>
            <a:gdLst>
              <a:gd name="T0" fmla="*/ 2147483647 w 979"/>
              <a:gd name="T1" fmla="*/ 2147483647 h 5005"/>
              <a:gd name="T2" fmla="*/ 2147483647 w 979"/>
              <a:gd name="T3" fmla="*/ 2147483647 h 5005"/>
              <a:gd name="T4" fmla="*/ 2147483647 w 979"/>
              <a:gd name="T5" fmla="*/ 2147483647 h 5005"/>
              <a:gd name="T6" fmla="*/ 2147483647 w 979"/>
              <a:gd name="T7" fmla="*/ 2147483647 h 5005"/>
              <a:gd name="T8" fmla="*/ 2147483647 w 979"/>
              <a:gd name="T9" fmla="*/ 2147483647 h 5005"/>
              <a:gd name="T10" fmla="*/ 2147483647 w 979"/>
              <a:gd name="T11" fmla="*/ 2147483647 h 5005"/>
              <a:gd name="T12" fmla="*/ 2147483647 w 979"/>
              <a:gd name="T13" fmla="*/ 2147483647 h 5005"/>
              <a:gd name="T14" fmla="*/ 2147483647 w 979"/>
              <a:gd name="T15" fmla="*/ 2147483647 h 5005"/>
              <a:gd name="T16" fmla="*/ 2147483647 w 979"/>
              <a:gd name="T17" fmla="*/ 2147483647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79"/>
              <a:gd name="T28" fmla="*/ 0 h 5005"/>
              <a:gd name="T29" fmla="*/ 979 w 979"/>
              <a:gd name="T30" fmla="*/ 5005 h 500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79" h="5005" extrusionOk="0">
                <a:moveTo>
                  <a:pt x="960" y="10"/>
                </a:moveTo>
                <a:cubicBezTo>
                  <a:pt x="916" y="15"/>
                  <a:pt x="914" y="25"/>
                  <a:pt x="870" y="21"/>
                </a:cubicBezTo>
                <a:cubicBezTo>
                  <a:pt x="692" y="6"/>
                  <a:pt x="455" y="-46"/>
                  <a:pt x="298" y="67"/>
                </a:cubicBezTo>
                <a:cubicBezTo>
                  <a:pt x="137" y="183"/>
                  <a:pt x="177" y="438"/>
                  <a:pt x="185" y="606"/>
                </a:cubicBezTo>
                <a:cubicBezTo>
                  <a:pt x="195" y="823"/>
                  <a:pt x="218" y="1039"/>
                  <a:pt x="223" y="1256"/>
                </a:cubicBezTo>
                <a:cubicBezTo>
                  <a:pt x="232" y="1624"/>
                  <a:pt x="225" y="1994"/>
                  <a:pt x="197" y="2361"/>
                </a:cubicBezTo>
                <a:cubicBezTo>
                  <a:pt x="172" y="2692"/>
                  <a:pt x="138" y="3024"/>
                  <a:pt x="101" y="3353"/>
                </a:cubicBezTo>
                <a:cubicBezTo>
                  <a:pt x="52" y="3794"/>
                  <a:pt x="5" y="4228"/>
                  <a:pt x="6" y="4671"/>
                </a:cubicBezTo>
                <a:cubicBezTo>
                  <a:pt x="6" y="4782"/>
                  <a:pt x="7" y="4893"/>
                  <a:pt x="9" y="5004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10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36563" y="1066800"/>
            <a:ext cx="8391525" cy="180975"/>
            <a:chOff x="295" y="1311"/>
            <a:chExt cx="5177" cy="114"/>
          </a:xfrm>
        </p:grpSpPr>
        <p:sp>
          <p:nvSpPr>
            <p:cNvPr id="119852" name="Rectangle 3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53" name="Rectangle 4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981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11981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3925" y="21431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Hmmm, Let's</a:t>
            </a:r>
            <a:r>
              <a:rPr lang="en-US" sz="4200" b="1">
                <a:solidFill>
                  <a:schemeClr val="tx2"/>
                </a:solidFill>
                <a:latin typeface="Courier New" pitchFamily="49" charset="0"/>
              </a:rPr>
              <a:t> jump</a:t>
            </a:r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 !</a:t>
            </a:r>
          </a:p>
        </p:txBody>
      </p:sp>
      <p:sp>
        <p:nvSpPr>
          <p:cNvPr id="11981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33988" y="5486400"/>
            <a:ext cx="3671887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halt</a:t>
            </a:r>
          </a:p>
        </p:txBody>
      </p:sp>
      <p:sp>
        <p:nvSpPr>
          <p:cNvPr id="119814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33988" y="3086100"/>
            <a:ext cx="36893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write r1</a:t>
            </a:r>
          </a:p>
        </p:txBody>
      </p:sp>
      <p:sp>
        <p:nvSpPr>
          <p:cNvPr id="119815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33988" y="2286000"/>
            <a:ext cx="3697287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loadn r1 42</a:t>
            </a:r>
          </a:p>
        </p:txBody>
      </p:sp>
      <p:sp>
        <p:nvSpPr>
          <p:cNvPr id="119816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33988" y="3886200"/>
            <a:ext cx="3719512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addn r1 1</a:t>
            </a:r>
          </a:p>
        </p:txBody>
      </p:sp>
      <p:sp>
        <p:nvSpPr>
          <p:cNvPr id="119817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33988" y="4686300"/>
            <a:ext cx="36576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0A04EB"/>
                </a:solidFill>
                <a:latin typeface="Courier New" pitchFamily="49" charset="0"/>
              </a:rPr>
              <a:t>jump 1</a:t>
            </a:r>
          </a:p>
        </p:txBody>
      </p:sp>
      <p:sp>
        <p:nvSpPr>
          <p:cNvPr id="119818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643688" y="1379538"/>
            <a:ext cx="1027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RAM</a:t>
            </a:r>
          </a:p>
        </p:txBody>
      </p:sp>
      <p:sp>
        <p:nvSpPr>
          <p:cNvPr id="119819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73275" y="1371600"/>
            <a:ext cx="1027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CPU</a:t>
            </a:r>
          </a:p>
        </p:txBody>
      </p:sp>
      <p:sp>
        <p:nvSpPr>
          <p:cNvPr id="119820" name="Text Box 1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47800" y="1698625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</a:t>
            </a:r>
          </a:p>
        </p:txBody>
      </p:sp>
      <p:sp>
        <p:nvSpPr>
          <p:cNvPr id="119821" name="Text Box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018213" y="1746250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</a:t>
            </a:r>
          </a:p>
        </p:txBody>
      </p:sp>
      <p:sp>
        <p:nvSpPr>
          <p:cNvPr id="119822" name="Text Box 1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554538" y="24352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119823" name="Text Box 1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554538" y="32146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119824" name="Text Box 1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554538" y="40259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119825" name="Text Box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554538" y="480695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119826" name="Text Box 2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554538" y="56340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119827" name="Text Box 2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85800" y="4419600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r1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119828" name="Text Box 2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8150" y="2208213"/>
            <a:ext cx="8667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F071B"/>
                </a:solidFill>
                <a:latin typeface="Comic Sans MS" pitchFamily="66" charset="0"/>
              </a:rPr>
              <a:t>Program Counter</a:t>
            </a:r>
          </a:p>
        </p:txBody>
      </p:sp>
      <p:sp>
        <p:nvSpPr>
          <p:cNvPr id="119829" name="Text Box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3975" y="3254375"/>
            <a:ext cx="12509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Comic Sans MS" pitchFamily="66" charset="0"/>
              </a:rPr>
              <a:t>Instruction Register</a:t>
            </a:r>
          </a:p>
        </p:txBody>
      </p:sp>
      <p:sp>
        <p:nvSpPr>
          <p:cNvPr id="119830" name="Rectangle 2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19213" y="21336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19831" name="Rectangle 25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319213" y="3195638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19832" name="Rectangle 2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319213" y="42672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19833" name="Text Box 2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505200" y="17526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9834" name="Rectangle 28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309688" y="3859213"/>
            <a:ext cx="274955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the current instruction</a:t>
            </a:r>
          </a:p>
        </p:txBody>
      </p:sp>
      <p:sp>
        <p:nvSpPr>
          <p:cNvPr id="119835" name="Rectangle 29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993775" y="2803525"/>
            <a:ext cx="3386138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address of the next instruction</a:t>
            </a:r>
          </a:p>
        </p:txBody>
      </p:sp>
      <p:sp>
        <p:nvSpPr>
          <p:cNvPr id="119836" name="Rectangle 30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314450" y="49403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r1</a:t>
            </a:r>
          </a:p>
        </p:txBody>
      </p:sp>
      <p:sp>
        <p:nvSpPr>
          <p:cNvPr id="119837" name="Text Box 31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76275" y="5500688"/>
            <a:ext cx="625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r2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119838" name="Rectangle 32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316038" y="5334000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19839" name="Rectangle 33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311275" y="600710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r2</a:t>
            </a:r>
          </a:p>
        </p:txBody>
      </p:sp>
      <p:sp>
        <p:nvSpPr>
          <p:cNvPr id="119840" name="Text Box 34"/>
          <p:cNvSpPr txBox="1">
            <a:spLocks noChangeArrowheads="1"/>
          </p:cNvSpPr>
          <p:nvPr/>
        </p:nvSpPr>
        <p:spPr bwMode="auto">
          <a:xfrm>
            <a:off x="7848600" y="6400800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chemeClr val="bg2"/>
                </a:solidFill>
                <a:latin typeface="Arial" pitchFamily="34" charset="0"/>
              </a:rPr>
              <a:t>Replace 1 with 2? with r1?</a:t>
            </a:r>
          </a:p>
        </p:txBody>
      </p:sp>
      <p:sp>
        <p:nvSpPr>
          <p:cNvPr id="119841" name="Ink 3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213475" y="3697288"/>
            <a:ext cx="290513" cy="682625"/>
          </a:xfrm>
          <a:custGeom>
            <a:avLst/>
            <a:gdLst>
              <a:gd name="T0" fmla="*/ 2147483647 w 810"/>
              <a:gd name="T1" fmla="*/ 2147483647 h 1896"/>
              <a:gd name="T2" fmla="*/ 2147483647 w 810"/>
              <a:gd name="T3" fmla="*/ 2147483647 h 1896"/>
              <a:gd name="T4" fmla="*/ 0 w 810"/>
              <a:gd name="T5" fmla="*/ 2147483647 h 1896"/>
              <a:gd name="T6" fmla="*/ 2147483647 w 810"/>
              <a:gd name="T7" fmla="*/ 2147483647 h 1896"/>
              <a:gd name="T8" fmla="*/ 2147483647 w 810"/>
              <a:gd name="T9" fmla="*/ 2147483647 h 1896"/>
              <a:gd name="T10" fmla="*/ 2147483647 w 810"/>
              <a:gd name="T11" fmla="*/ 2147483647 h 1896"/>
              <a:gd name="T12" fmla="*/ 2147483647 w 810"/>
              <a:gd name="T13" fmla="*/ 2147483647 h 1896"/>
              <a:gd name="T14" fmla="*/ 2147483647 w 810"/>
              <a:gd name="T15" fmla="*/ 2147483647 h 1896"/>
              <a:gd name="T16" fmla="*/ 2147483647 w 810"/>
              <a:gd name="T17" fmla="*/ 2147483647 h 1896"/>
              <a:gd name="T18" fmla="*/ 2147483647 w 810"/>
              <a:gd name="T19" fmla="*/ 2147483647 h 1896"/>
              <a:gd name="T20" fmla="*/ 2147483647 w 810"/>
              <a:gd name="T21" fmla="*/ 2147483647 h 1896"/>
              <a:gd name="T22" fmla="*/ 2147483647 w 810"/>
              <a:gd name="T23" fmla="*/ 2147483647 h 1896"/>
              <a:gd name="T24" fmla="*/ 2147483647 w 810"/>
              <a:gd name="T25" fmla="*/ 2147483647 h 1896"/>
              <a:gd name="T26" fmla="*/ 2147483647 w 810"/>
              <a:gd name="T27" fmla="*/ 2147483647 h 1896"/>
              <a:gd name="T28" fmla="*/ 2147483647 w 810"/>
              <a:gd name="T29" fmla="*/ 2147483647 h 1896"/>
              <a:gd name="T30" fmla="*/ 2147483647 w 810"/>
              <a:gd name="T31" fmla="*/ 2147483647 h 1896"/>
              <a:gd name="T32" fmla="*/ 2147483647 w 810"/>
              <a:gd name="T33" fmla="*/ 2147483647 h 1896"/>
              <a:gd name="T34" fmla="*/ 2147483647 w 810"/>
              <a:gd name="T35" fmla="*/ 2147483647 h 1896"/>
              <a:gd name="T36" fmla="*/ 2147483647 w 810"/>
              <a:gd name="T37" fmla="*/ 2147483647 h 1896"/>
              <a:gd name="T38" fmla="*/ 2147483647 w 810"/>
              <a:gd name="T39" fmla="*/ 2147483647 h 1896"/>
              <a:gd name="T40" fmla="*/ 2147483647 w 810"/>
              <a:gd name="T41" fmla="*/ 2147483647 h 1896"/>
              <a:gd name="T42" fmla="*/ 2147483647 w 810"/>
              <a:gd name="T43" fmla="*/ 2147483647 h 1896"/>
              <a:gd name="T44" fmla="*/ 2147483647 w 810"/>
              <a:gd name="T45" fmla="*/ 2147483647 h 1896"/>
              <a:gd name="T46" fmla="*/ 2147483647 w 810"/>
              <a:gd name="T47" fmla="*/ 2147483647 h 1896"/>
              <a:gd name="T48" fmla="*/ 2147483647 w 810"/>
              <a:gd name="T49" fmla="*/ 2147483647 h 1896"/>
              <a:gd name="T50" fmla="*/ 2147483647 w 810"/>
              <a:gd name="T51" fmla="*/ 2147483647 h 1896"/>
              <a:gd name="T52" fmla="*/ 2147483647 w 810"/>
              <a:gd name="T53" fmla="*/ 2147483647 h 1896"/>
              <a:gd name="T54" fmla="*/ 2147483647 w 810"/>
              <a:gd name="T55" fmla="*/ 2147483647 h 1896"/>
              <a:gd name="T56" fmla="*/ 2147483647 w 810"/>
              <a:gd name="T57" fmla="*/ 2147483647 h 1896"/>
              <a:gd name="T58" fmla="*/ 2147483647 w 810"/>
              <a:gd name="T59" fmla="*/ 2147483647 h 1896"/>
              <a:gd name="T60" fmla="*/ 2147483647 w 810"/>
              <a:gd name="T61" fmla="*/ 2147483647 h 1896"/>
              <a:gd name="T62" fmla="*/ 2147483647 w 810"/>
              <a:gd name="T63" fmla="*/ 2147483647 h 1896"/>
              <a:gd name="T64" fmla="*/ 2147483647 w 810"/>
              <a:gd name="T65" fmla="*/ 2147483647 h 189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10"/>
              <a:gd name="T100" fmla="*/ 0 h 1896"/>
              <a:gd name="T101" fmla="*/ 810 w 810"/>
              <a:gd name="T102" fmla="*/ 1896 h 189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10" h="1896" extrusionOk="0">
                <a:moveTo>
                  <a:pt x="135" y="1327"/>
                </a:moveTo>
                <a:cubicBezTo>
                  <a:pt x="114" y="1370"/>
                  <a:pt x="83" y="1396"/>
                  <a:pt x="48" y="1429"/>
                </a:cubicBezTo>
                <a:cubicBezTo>
                  <a:pt x="25" y="1451"/>
                  <a:pt x="15" y="1460"/>
                  <a:pt x="0" y="1477"/>
                </a:cubicBezTo>
                <a:cubicBezTo>
                  <a:pt x="40" y="1463"/>
                  <a:pt x="77" y="1443"/>
                  <a:pt x="112" y="1419"/>
                </a:cubicBezTo>
                <a:cubicBezTo>
                  <a:pt x="152" y="1392"/>
                  <a:pt x="188" y="1360"/>
                  <a:pt x="226" y="1330"/>
                </a:cubicBezTo>
                <a:cubicBezTo>
                  <a:pt x="234" y="1323"/>
                  <a:pt x="243" y="1317"/>
                  <a:pt x="251" y="1310"/>
                </a:cubicBezTo>
                <a:cubicBezTo>
                  <a:pt x="226" y="1364"/>
                  <a:pt x="193" y="1402"/>
                  <a:pt x="153" y="1446"/>
                </a:cubicBezTo>
                <a:cubicBezTo>
                  <a:pt x="113" y="1490"/>
                  <a:pt x="64" y="1530"/>
                  <a:pt x="27" y="1576"/>
                </a:cubicBezTo>
                <a:cubicBezTo>
                  <a:pt x="22" y="1584"/>
                  <a:pt x="18" y="1591"/>
                  <a:pt x="13" y="1599"/>
                </a:cubicBezTo>
                <a:cubicBezTo>
                  <a:pt x="72" y="1569"/>
                  <a:pt x="126" y="1533"/>
                  <a:pt x="181" y="1497"/>
                </a:cubicBezTo>
                <a:cubicBezTo>
                  <a:pt x="209" y="1478"/>
                  <a:pt x="219" y="1470"/>
                  <a:pt x="250" y="1468"/>
                </a:cubicBezTo>
                <a:cubicBezTo>
                  <a:pt x="231" y="1516"/>
                  <a:pt x="206" y="1558"/>
                  <a:pt x="183" y="1604"/>
                </a:cubicBezTo>
                <a:cubicBezTo>
                  <a:pt x="173" y="1627"/>
                  <a:pt x="169" y="1634"/>
                  <a:pt x="177" y="1650"/>
                </a:cubicBezTo>
                <a:cubicBezTo>
                  <a:pt x="256" y="1612"/>
                  <a:pt x="325" y="1558"/>
                  <a:pt x="406" y="1527"/>
                </a:cubicBezTo>
                <a:cubicBezTo>
                  <a:pt x="426" y="1590"/>
                  <a:pt x="393" y="1622"/>
                  <a:pt x="369" y="1686"/>
                </a:cubicBezTo>
                <a:cubicBezTo>
                  <a:pt x="343" y="1753"/>
                  <a:pt x="277" y="1863"/>
                  <a:pt x="336" y="1895"/>
                </a:cubicBezTo>
              </a:path>
              <a:path w="810" h="1896" extrusionOk="0">
                <a:moveTo>
                  <a:pt x="190" y="751"/>
                </a:moveTo>
                <a:cubicBezTo>
                  <a:pt x="152" y="730"/>
                  <a:pt x="160" y="758"/>
                  <a:pt x="166" y="796"/>
                </a:cubicBezTo>
                <a:cubicBezTo>
                  <a:pt x="172" y="834"/>
                  <a:pt x="179" y="870"/>
                  <a:pt x="192" y="907"/>
                </a:cubicBezTo>
                <a:cubicBezTo>
                  <a:pt x="202" y="937"/>
                  <a:pt x="214" y="964"/>
                  <a:pt x="231" y="991"/>
                </a:cubicBezTo>
                <a:cubicBezTo>
                  <a:pt x="244" y="957"/>
                  <a:pt x="241" y="932"/>
                  <a:pt x="234" y="895"/>
                </a:cubicBezTo>
                <a:cubicBezTo>
                  <a:pt x="224" y="841"/>
                  <a:pt x="208" y="789"/>
                  <a:pt x="190" y="737"/>
                </a:cubicBezTo>
                <a:cubicBezTo>
                  <a:pt x="177" y="701"/>
                  <a:pt x="153" y="660"/>
                  <a:pt x="148" y="622"/>
                </a:cubicBezTo>
                <a:cubicBezTo>
                  <a:pt x="143" y="584"/>
                  <a:pt x="187" y="574"/>
                  <a:pt x="214" y="563"/>
                </a:cubicBezTo>
                <a:cubicBezTo>
                  <a:pt x="257" y="546"/>
                  <a:pt x="303" y="534"/>
                  <a:pt x="346" y="517"/>
                </a:cubicBezTo>
                <a:cubicBezTo>
                  <a:pt x="383" y="503"/>
                  <a:pt x="422" y="485"/>
                  <a:pt x="456" y="466"/>
                </a:cubicBezTo>
                <a:cubicBezTo>
                  <a:pt x="480" y="452"/>
                  <a:pt x="487" y="448"/>
                  <a:pt x="502" y="438"/>
                </a:cubicBezTo>
              </a:path>
              <a:path w="810" h="1896" extrusionOk="0">
                <a:moveTo>
                  <a:pt x="790" y="30"/>
                </a:moveTo>
                <a:cubicBezTo>
                  <a:pt x="846" y="-17"/>
                  <a:pt x="798" y="86"/>
                  <a:pt x="790" y="131"/>
                </a:cubicBezTo>
                <a:cubicBezTo>
                  <a:pt x="775" y="222"/>
                  <a:pt x="764" y="315"/>
                  <a:pt x="757" y="407"/>
                </a:cubicBezTo>
                <a:cubicBezTo>
                  <a:pt x="750" y="505"/>
                  <a:pt x="747" y="604"/>
                  <a:pt x="744" y="702"/>
                </a:cubicBezTo>
                <a:cubicBezTo>
                  <a:pt x="742" y="768"/>
                  <a:pt x="738" y="836"/>
                  <a:pt x="742" y="902"/>
                </a:cubicBezTo>
                <a:cubicBezTo>
                  <a:pt x="743" y="908"/>
                  <a:pt x="744" y="914"/>
                  <a:pt x="745" y="920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42" name="Ink 3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740650" y="3833813"/>
            <a:ext cx="960438" cy="541337"/>
          </a:xfrm>
          <a:custGeom>
            <a:avLst/>
            <a:gdLst>
              <a:gd name="T0" fmla="*/ 2147483647 w 2668"/>
              <a:gd name="T1" fmla="*/ 2147483647 h 1502"/>
              <a:gd name="T2" fmla="*/ 2147483647 w 2668"/>
              <a:gd name="T3" fmla="*/ 2147483647 h 1502"/>
              <a:gd name="T4" fmla="*/ 2147483647 w 2668"/>
              <a:gd name="T5" fmla="*/ 2147483647 h 1502"/>
              <a:gd name="T6" fmla="*/ 2147483647 w 2668"/>
              <a:gd name="T7" fmla="*/ 2147483647 h 1502"/>
              <a:gd name="T8" fmla="*/ 2147483647 w 2668"/>
              <a:gd name="T9" fmla="*/ 2147483647 h 1502"/>
              <a:gd name="T10" fmla="*/ 2147483647 w 2668"/>
              <a:gd name="T11" fmla="*/ 2147483647 h 1502"/>
              <a:gd name="T12" fmla="*/ 2147483647 w 2668"/>
              <a:gd name="T13" fmla="*/ 2147483647 h 1502"/>
              <a:gd name="T14" fmla="*/ 2147483647 w 2668"/>
              <a:gd name="T15" fmla="*/ 2147483647 h 1502"/>
              <a:gd name="T16" fmla="*/ 2147483647 w 2668"/>
              <a:gd name="T17" fmla="*/ 2147483647 h 1502"/>
              <a:gd name="T18" fmla="*/ 2147483647 w 2668"/>
              <a:gd name="T19" fmla="*/ 2147483647 h 1502"/>
              <a:gd name="T20" fmla="*/ 2147483647 w 2668"/>
              <a:gd name="T21" fmla="*/ 2147483647 h 1502"/>
              <a:gd name="T22" fmla="*/ 2147483647 w 2668"/>
              <a:gd name="T23" fmla="*/ 2147483647 h 1502"/>
              <a:gd name="T24" fmla="*/ 2147483647 w 2668"/>
              <a:gd name="T25" fmla="*/ 2147483647 h 1502"/>
              <a:gd name="T26" fmla="*/ 2147483647 w 2668"/>
              <a:gd name="T27" fmla="*/ 2147483647 h 1502"/>
              <a:gd name="T28" fmla="*/ 2147483647 w 2668"/>
              <a:gd name="T29" fmla="*/ 2147483647 h 1502"/>
              <a:gd name="T30" fmla="*/ 2147483647 w 2668"/>
              <a:gd name="T31" fmla="*/ 2147483647 h 1502"/>
              <a:gd name="T32" fmla="*/ 2147483647 w 2668"/>
              <a:gd name="T33" fmla="*/ 2147483647 h 1502"/>
              <a:gd name="T34" fmla="*/ 2147483647 w 2668"/>
              <a:gd name="T35" fmla="*/ 2147483647 h 1502"/>
              <a:gd name="T36" fmla="*/ 2147483647 w 2668"/>
              <a:gd name="T37" fmla="*/ 2147483647 h 1502"/>
              <a:gd name="T38" fmla="*/ 2147483647 w 2668"/>
              <a:gd name="T39" fmla="*/ 2147483647 h 1502"/>
              <a:gd name="T40" fmla="*/ 2147483647 w 2668"/>
              <a:gd name="T41" fmla="*/ 2147483647 h 1502"/>
              <a:gd name="T42" fmla="*/ 2147483647 w 2668"/>
              <a:gd name="T43" fmla="*/ 2147483647 h 1502"/>
              <a:gd name="T44" fmla="*/ 2147483647 w 2668"/>
              <a:gd name="T45" fmla="*/ 2147483647 h 1502"/>
              <a:gd name="T46" fmla="*/ 2147483647 w 2668"/>
              <a:gd name="T47" fmla="*/ 2147483647 h 1502"/>
              <a:gd name="T48" fmla="*/ 2147483647 w 2668"/>
              <a:gd name="T49" fmla="*/ 2147483647 h 1502"/>
              <a:gd name="T50" fmla="*/ 2147483647 w 2668"/>
              <a:gd name="T51" fmla="*/ 2147483647 h 1502"/>
              <a:gd name="T52" fmla="*/ 2147483647 w 2668"/>
              <a:gd name="T53" fmla="*/ 2147483647 h 1502"/>
              <a:gd name="T54" fmla="*/ 2147483647 w 2668"/>
              <a:gd name="T55" fmla="*/ 2147483647 h 1502"/>
              <a:gd name="T56" fmla="*/ 2147483647 w 2668"/>
              <a:gd name="T57" fmla="*/ 2147483647 h 1502"/>
              <a:gd name="T58" fmla="*/ 2147483647 w 2668"/>
              <a:gd name="T59" fmla="*/ 2147483647 h 1502"/>
              <a:gd name="T60" fmla="*/ 2147483647 w 2668"/>
              <a:gd name="T61" fmla="*/ 2147483647 h 1502"/>
              <a:gd name="T62" fmla="*/ 2147483647 w 2668"/>
              <a:gd name="T63" fmla="*/ 2147483647 h 1502"/>
              <a:gd name="T64" fmla="*/ 2147483647 w 2668"/>
              <a:gd name="T65" fmla="*/ 2147483647 h 1502"/>
              <a:gd name="T66" fmla="*/ 2147483647 w 2668"/>
              <a:gd name="T67" fmla="*/ 2147483647 h 1502"/>
              <a:gd name="T68" fmla="*/ 2147483647 w 2668"/>
              <a:gd name="T69" fmla="*/ 2147483647 h 1502"/>
              <a:gd name="T70" fmla="*/ 2147483647 w 2668"/>
              <a:gd name="T71" fmla="*/ 2147483647 h 1502"/>
              <a:gd name="T72" fmla="*/ 2147483647 w 2668"/>
              <a:gd name="T73" fmla="*/ 2147483647 h 150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668"/>
              <a:gd name="T112" fmla="*/ 0 h 1502"/>
              <a:gd name="T113" fmla="*/ 2668 w 2668"/>
              <a:gd name="T114" fmla="*/ 1502 h 150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668" h="1502" extrusionOk="0">
                <a:moveTo>
                  <a:pt x="458" y="721"/>
                </a:moveTo>
                <a:cubicBezTo>
                  <a:pt x="521" y="620"/>
                  <a:pt x="582" y="521"/>
                  <a:pt x="671" y="441"/>
                </a:cubicBezTo>
                <a:cubicBezTo>
                  <a:pt x="679" y="434"/>
                  <a:pt x="688" y="427"/>
                  <a:pt x="696" y="420"/>
                </a:cubicBezTo>
                <a:cubicBezTo>
                  <a:pt x="673" y="522"/>
                  <a:pt x="607" y="596"/>
                  <a:pt x="537" y="676"/>
                </a:cubicBezTo>
                <a:cubicBezTo>
                  <a:pt x="424" y="806"/>
                  <a:pt x="301" y="929"/>
                  <a:pt x="181" y="1052"/>
                </a:cubicBezTo>
                <a:cubicBezTo>
                  <a:pt x="161" y="1073"/>
                  <a:pt x="-60" y="1260"/>
                  <a:pt x="35" y="1200"/>
                </a:cubicBezTo>
                <a:cubicBezTo>
                  <a:pt x="136" y="1107"/>
                  <a:pt x="231" y="1009"/>
                  <a:pt x="330" y="914"/>
                </a:cubicBezTo>
                <a:cubicBezTo>
                  <a:pt x="370" y="876"/>
                  <a:pt x="562" y="650"/>
                  <a:pt x="634" y="684"/>
                </a:cubicBezTo>
                <a:cubicBezTo>
                  <a:pt x="638" y="692"/>
                  <a:pt x="641" y="700"/>
                  <a:pt x="645" y="708"/>
                </a:cubicBezTo>
                <a:cubicBezTo>
                  <a:pt x="621" y="833"/>
                  <a:pt x="555" y="942"/>
                  <a:pt x="530" y="1065"/>
                </a:cubicBezTo>
                <a:cubicBezTo>
                  <a:pt x="614" y="1045"/>
                  <a:pt x="671" y="988"/>
                  <a:pt x="738" y="930"/>
                </a:cubicBezTo>
                <a:cubicBezTo>
                  <a:pt x="801" y="875"/>
                  <a:pt x="869" y="790"/>
                  <a:pt x="946" y="754"/>
                </a:cubicBezTo>
                <a:cubicBezTo>
                  <a:pt x="953" y="754"/>
                  <a:pt x="959" y="754"/>
                  <a:pt x="966" y="754"/>
                </a:cubicBezTo>
                <a:cubicBezTo>
                  <a:pt x="946" y="821"/>
                  <a:pt x="919" y="874"/>
                  <a:pt x="882" y="938"/>
                </a:cubicBezTo>
                <a:cubicBezTo>
                  <a:pt x="834" y="1021"/>
                  <a:pt x="785" y="1101"/>
                  <a:pt x="750" y="1188"/>
                </a:cubicBezTo>
                <a:cubicBezTo>
                  <a:pt x="836" y="1156"/>
                  <a:pt x="884" y="1108"/>
                  <a:pt x="945" y="1036"/>
                </a:cubicBezTo>
                <a:cubicBezTo>
                  <a:pt x="995" y="977"/>
                  <a:pt x="1033" y="917"/>
                  <a:pt x="1061" y="846"/>
                </a:cubicBezTo>
                <a:cubicBezTo>
                  <a:pt x="1021" y="875"/>
                  <a:pt x="984" y="909"/>
                  <a:pt x="950" y="962"/>
                </a:cubicBezTo>
                <a:cubicBezTo>
                  <a:pt x="927" y="997"/>
                  <a:pt x="848" y="1106"/>
                  <a:pt x="864" y="1153"/>
                </a:cubicBezTo>
                <a:cubicBezTo>
                  <a:pt x="880" y="1201"/>
                  <a:pt x="923" y="1179"/>
                  <a:pt x="962" y="1170"/>
                </a:cubicBezTo>
              </a:path>
              <a:path w="2668" h="1502" extrusionOk="0">
                <a:moveTo>
                  <a:pt x="1558" y="1089"/>
                </a:moveTo>
                <a:cubicBezTo>
                  <a:pt x="1562" y="1081"/>
                  <a:pt x="1566" y="1073"/>
                  <a:pt x="1570" y="1065"/>
                </a:cubicBezTo>
                <a:cubicBezTo>
                  <a:pt x="1610" y="1085"/>
                  <a:pt x="1615" y="1108"/>
                  <a:pt x="1635" y="1150"/>
                </a:cubicBezTo>
                <a:cubicBezTo>
                  <a:pt x="1658" y="1198"/>
                  <a:pt x="1678" y="1247"/>
                  <a:pt x="1704" y="1294"/>
                </a:cubicBezTo>
                <a:cubicBezTo>
                  <a:pt x="1719" y="1319"/>
                  <a:pt x="1724" y="1327"/>
                  <a:pt x="1743" y="1335"/>
                </a:cubicBezTo>
                <a:cubicBezTo>
                  <a:pt x="1764" y="1276"/>
                  <a:pt x="1753" y="1234"/>
                  <a:pt x="1741" y="1172"/>
                </a:cubicBezTo>
                <a:cubicBezTo>
                  <a:pt x="1726" y="1096"/>
                  <a:pt x="1699" y="1021"/>
                  <a:pt x="1690" y="944"/>
                </a:cubicBezTo>
                <a:cubicBezTo>
                  <a:pt x="1683" y="885"/>
                  <a:pt x="1687" y="830"/>
                  <a:pt x="1732" y="787"/>
                </a:cubicBezTo>
                <a:cubicBezTo>
                  <a:pt x="1780" y="741"/>
                  <a:pt x="1845" y="729"/>
                  <a:pt x="1905" y="708"/>
                </a:cubicBezTo>
                <a:cubicBezTo>
                  <a:pt x="1972" y="685"/>
                  <a:pt x="2039" y="668"/>
                  <a:pt x="2109" y="660"/>
                </a:cubicBezTo>
                <a:cubicBezTo>
                  <a:pt x="2120" y="659"/>
                  <a:pt x="2132" y="658"/>
                  <a:pt x="2143" y="657"/>
                </a:cubicBezTo>
              </a:path>
              <a:path w="2668" h="1502" extrusionOk="0">
                <a:moveTo>
                  <a:pt x="2646" y="31"/>
                </a:moveTo>
                <a:cubicBezTo>
                  <a:pt x="2660" y="-55"/>
                  <a:pt x="2636" y="149"/>
                  <a:pt x="2635" y="163"/>
                </a:cubicBezTo>
                <a:cubicBezTo>
                  <a:pt x="2623" y="350"/>
                  <a:pt x="2613" y="537"/>
                  <a:pt x="2611" y="724"/>
                </a:cubicBezTo>
                <a:cubicBezTo>
                  <a:pt x="2609" y="864"/>
                  <a:pt x="2609" y="1006"/>
                  <a:pt x="2617" y="1146"/>
                </a:cubicBezTo>
                <a:cubicBezTo>
                  <a:pt x="2622" y="1240"/>
                  <a:pt x="2639" y="1331"/>
                  <a:pt x="2654" y="1423"/>
                </a:cubicBezTo>
                <a:cubicBezTo>
                  <a:pt x="2660" y="1464"/>
                  <a:pt x="2662" y="1475"/>
                  <a:pt x="2667" y="1501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43" name="Ink 3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889875" y="4730750"/>
            <a:ext cx="273050" cy="401638"/>
          </a:xfrm>
          <a:custGeom>
            <a:avLst/>
            <a:gdLst>
              <a:gd name="T0" fmla="*/ 2147483647 w 760"/>
              <a:gd name="T1" fmla="*/ 2147483647 h 1116"/>
              <a:gd name="T2" fmla="*/ 2147483647 w 760"/>
              <a:gd name="T3" fmla="*/ 2147483647 h 1116"/>
              <a:gd name="T4" fmla="*/ 2147483647 w 760"/>
              <a:gd name="T5" fmla="*/ 2147483647 h 1116"/>
              <a:gd name="T6" fmla="*/ 2147483647 w 760"/>
              <a:gd name="T7" fmla="*/ 0 h 1116"/>
              <a:gd name="T8" fmla="*/ 2147483647 w 760"/>
              <a:gd name="T9" fmla="*/ 2147483647 h 1116"/>
              <a:gd name="T10" fmla="*/ 2147483647 w 760"/>
              <a:gd name="T11" fmla="*/ 2147483647 h 1116"/>
              <a:gd name="T12" fmla="*/ 2147483647 w 760"/>
              <a:gd name="T13" fmla="*/ 2147483647 h 1116"/>
              <a:gd name="T14" fmla="*/ 2147483647 w 760"/>
              <a:gd name="T15" fmla="*/ 2147483647 h 1116"/>
              <a:gd name="T16" fmla="*/ 2147483647 w 760"/>
              <a:gd name="T17" fmla="*/ 2147483647 h 1116"/>
              <a:gd name="T18" fmla="*/ 0 w 760"/>
              <a:gd name="T19" fmla="*/ 2147483647 h 1116"/>
              <a:gd name="T20" fmla="*/ 2147483647 w 760"/>
              <a:gd name="T21" fmla="*/ 2147483647 h 1116"/>
              <a:gd name="T22" fmla="*/ 2147483647 w 760"/>
              <a:gd name="T23" fmla="*/ 2147483647 h 1116"/>
              <a:gd name="T24" fmla="*/ 2147483647 w 760"/>
              <a:gd name="T25" fmla="*/ 2147483647 h 111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60"/>
              <a:gd name="T40" fmla="*/ 0 h 1116"/>
              <a:gd name="T41" fmla="*/ 760 w 760"/>
              <a:gd name="T42" fmla="*/ 1116 h 111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60" h="1116" extrusionOk="0">
                <a:moveTo>
                  <a:pt x="8" y="333"/>
                </a:moveTo>
                <a:cubicBezTo>
                  <a:pt x="87" y="307"/>
                  <a:pt x="154" y="284"/>
                  <a:pt x="214" y="224"/>
                </a:cubicBezTo>
                <a:cubicBezTo>
                  <a:pt x="269" y="169"/>
                  <a:pt x="322" y="112"/>
                  <a:pt x="385" y="65"/>
                </a:cubicBezTo>
                <a:cubicBezTo>
                  <a:pt x="428" y="33"/>
                  <a:pt x="463" y="16"/>
                  <a:pt x="512" y="0"/>
                </a:cubicBezTo>
                <a:cubicBezTo>
                  <a:pt x="568" y="31"/>
                  <a:pt x="569" y="65"/>
                  <a:pt x="556" y="130"/>
                </a:cubicBezTo>
                <a:cubicBezTo>
                  <a:pt x="526" y="281"/>
                  <a:pt x="447" y="426"/>
                  <a:pt x="380" y="563"/>
                </a:cubicBezTo>
                <a:cubicBezTo>
                  <a:pt x="320" y="687"/>
                  <a:pt x="254" y="814"/>
                  <a:pt x="229" y="951"/>
                </a:cubicBezTo>
                <a:cubicBezTo>
                  <a:pt x="218" y="1011"/>
                  <a:pt x="224" y="1050"/>
                  <a:pt x="246" y="1105"/>
                </a:cubicBezTo>
                <a:cubicBezTo>
                  <a:pt x="200" y="1081"/>
                  <a:pt x="170" y="1077"/>
                  <a:pt x="118" y="1074"/>
                </a:cubicBezTo>
                <a:cubicBezTo>
                  <a:pt x="73" y="1072"/>
                  <a:pt x="42" y="1072"/>
                  <a:pt x="0" y="1080"/>
                </a:cubicBezTo>
                <a:cubicBezTo>
                  <a:pt x="86" y="1108"/>
                  <a:pt x="165" y="1109"/>
                  <a:pt x="257" y="1110"/>
                </a:cubicBezTo>
                <a:cubicBezTo>
                  <a:pt x="370" y="1111"/>
                  <a:pt x="484" y="1106"/>
                  <a:pt x="597" y="1109"/>
                </a:cubicBezTo>
                <a:cubicBezTo>
                  <a:pt x="655" y="1111"/>
                  <a:pt x="703" y="1113"/>
                  <a:pt x="759" y="1104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44" name="Ink 3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775575" y="352425"/>
            <a:ext cx="762000" cy="2136775"/>
          </a:xfrm>
          <a:custGeom>
            <a:avLst/>
            <a:gdLst>
              <a:gd name="T0" fmla="*/ 2147483647 w 2119"/>
              <a:gd name="T1" fmla="*/ 0 h 5935"/>
              <a:gd name="T2" fmla="*/ 2147483647 w 2119"/>
              <a:gd name="T3" fmla="*/ 2147483647 h 5935"/>
              <a:gd name="T4" fmla="*/ 2147483647 w 2119"/>
              <a:gd name="T5" fmla="*/ 2147483647 h 5935"/>
              <a:gd name="T6" fmla="*/ 2147483647 w 2119"/>
              <a:gd name="T7" fmla="*/ 2147483647 h 5935"/>
              <a:gd name="T8" fmla="*/ 2147483647 w 2119"/>
              <a:gd name="T9" fmla="*/ 2147483647 h 5935"/>
              <a:gd name="T10" fmla="*/ 2147483647 w 2119"/>
              <a:gd name="T11" fmla="*/ 2147483647 h 5935"/>
              <a:gd name="T12" fmla="*/ 2147483647 w 2119"/>
              <a:gd name="T13" fmla="*/ 2147483647 h 5935"/>
              <a:gd name="T14" fmla="*/ 2147483647 w 2119"/>
              <a:gd name="T15" fmla="*/ 2147483647 h 5935"/>
              <a:gd name="T16" fmla="*/ 2147483647 w 2119"/>
              <a:gd name="T17" fmla="*/ 2147483647 h 5935"/>
              <a:gd name="T18" fmla="*/ 2147483647 w 2119"/>
              <a:gd name="T19" fmla="*/ 2147483647 h 5935"/>
              <a:gd name="T20" fmla="*/ 2147483647 w 2119"/>
              <a:gd name="T21" fmla="*/ 2147483647 h 5935"/>
              <a:gd name="T22" fmla="*/ 2147483647 w 2119"/>
              <a:gd name="T23" fmla="*/ 2147483647 h 5935"/>
              <a:gd name="T24" fmla="*/ 2147483647 w 2119"/>
              <a:gd name="T25" fmla="*/ 2147483647 h 5935"/>
              <a:gd name="T26" fmla="*/ 2147483647 w 2119"/>
              <a:gd name="T27" fmla="*/ 2147483647 h 5935"/>
              <a:gd name="T28" fmla="*/ 2147483647 w 2119"/>
              <a:gd name="T29" fmla="*/ 2147483647 h 5935"/>
              <a:gd name="T30" fmla="*/ 2147483647 w 2119"/>
              <a:gd name="T31" fmla="*/ 2147483647 h 5935"/>
              <a:gd name="T32" fmla="*/ 2147483647 w 2119"/>
              <a:gd name="T33" fmla="*/ 2147483647 h 5935"/>
              <a:gd name="T34" fmla="*/ 2147483647 w 2119"/>
              <a:gd name="T35" fmla="*/ 2147483647 h 5935"/>
              <a:gd name="T36" fmla="*/ 2147483647 w 2119"/>
              <a:gd name="T37" fmla="*/ 2147483647 h 5935"/>
              <a:gd name="T38" fmla="*/ 2147483647 w 2119"/>
              <a:gd name="T39" fmla="*/ 2147483647 h 5935"/>
              <a:gd name="T40" fmla="*/ 2147483647 w 2119"/>
              <a:gd name="T41" fmla="*/ 2147483647 h 5935"/>
              <a:gd name="T42" fmla="*/ 2147483647 w 2119"/>
              <a:gd name="T43" fmla="*/ 2147483647 h 5935"/>
              <a:gd name="T44" fmla="*/ 2147483647 w 2119"/>
              <a:gd name="T45" fmla="*/ 2147483647 h 5935"/>
              <a:gd name="T46" fmla="*/ 2147483647 w 2119"/>
              <a:gd name="T47" fmla="*/ 2147483647 h 5935"/>
              <a:gd name="T48" fmla="*/ 2147483647 w 2119"/>
              <a:gd name="T49" fmla="*/ 2147483647 h 5935"/>
              <a:gd name="T50" fmla="*/ 2147483647 w 2119"/>
              <a:gd name="T51" fmla="*/ 2147483647 h 5935"/>
              <a:gd name="T52" fmla="*/ 2147483647 w 2119"/>
              <a:gd name="T53" fmla="*/ 2147483647 h 5935"/>
              <a:gd name="T54" fmla="*/ 2147483647 w 2119"/>
              <a:gd name="T55" fmla="*/ 2147483647 h 5935"/>
              <a:gd name="T56" fmla="*/ 2147483647 w 2119"/>
              <a:gd name="T57" fmla="*/ 2147483647 h 5935"/>
              <a:gd name="T58" fmla="*/ 2147483647 w 2119"/>
              <a:gd name="T59" fmla="*/ 2147483647 h 5935"/>
              <a:gd name="T60" fmla="*/ 2147483647 w 2119"/>
              <a:gd name="T61" fmla="*/ 2147483647 h 5935"/>
              <a:gd name="T62" fmla="*/ 2147483647 w 2119"/>
              <a:gd name="T63" fmla="*/ 2147483647 h 5935"/>
              <a:gd name="T64" fmla="*/ 2147483647 w 2119"/>
              <a:gd name="T65" fmla="*/ 2147483647 h 5935"/>
              <a:gd name="T66" fmla="*/ 2147483647 w 2119"/>
              <a:gd name="T67" fmla="*/ 2147483647 h 5935"/>
              <a:gd name="T68" fmla="*/ 2147483647 w 2119"/>
              <a:gd name="T69" fmla="*/ 2147483647 h 5935"/>
              <a:gd name="T70" fmla="*/ 2147483647 w 2119"/>
              <a:gd name="T71" fmla="*/ 2147483647 h 5935"/>
              <a:gd name="T72" fmla="*/ 2147483647 w 2119"/>
              <a:gd name="T73" fmla="*/ 2147483647 h 5935"/>
              <a:gd name="T74" fmla="*/ 2147483647 w 2119"/>
              <a:gd name="T75" fmla="*/ 2147483647 h 5935"/>
              <a:gd name="T76" fmla="*/ 2147483647 w 2119"/>
              <a:gd name="T77" fmla="*/ 2147483647 h 5935"/>
              <a:gd name="T78" fmla="*/ 2147483647 w 2119"/>
              <a:gd name="T79" fmla="*/ 2147483647 h 5935"/>
              <a:gd name="T80" fmla="*/ 2147483647 w 2119"/>
              <a:gd name="T81" fmla="*/ 2147483647 h 5935"/>
              <a:gd name="T82" fmla="*/ 2147483647 w 2119"/>
              <a:gd name="T83" fmla="*/ 2147483647 h 5935"/>
              <a:gd name="T84" fmla="*/ 2147483647 w 2119"/>
              <a:gd name="T85" fmla="*/ 2147483647 h 5935"/>
              <a:gd name="T86" fmla="*/ 2147483647 w 2119"/>
              <a:gd name="T87" fmla="*/ 2147483647 h 5935"/>
              <a:gd name="T88" fmla="*/ 2147483647 w 2119"/>
              <a:gd name="T89" fmla="*/ 2147483647 h 5935"/>
              <a:gd name="T90" fmla="*/ 2147483647 w 2119"/>
              <a:gd name="T91" fmla="*/ 2147483647 h 5935"/>
              <a:gd name="T92" fmla="*/ 2147483647 w 2119"/>
              <a:gd name="T93" fmla="*/ 2147483647 h 5935"/>
              <a:gd name="T94" fmla="*/ 2147483647 w 2119"/>
              <a:gd name="T95" fmla="*/ 2147483647 h 5935"/>
              <a:gd name="T96" fmla="*/ 2147483647 w 2119"/>
              <a:gd name="T97" fmla="*/ 2147483647 h 5935"/>
              <a:gd name="T98" fmla="*/ 2147483647 w 2119"/>
              <a:gd name="T99" fmla="*/ 2147483647 h 5935"/>
              <a:gd name="T100" fmla="*/ 2147483647 w 2119"/>
              <a:gd name="T101" fmla="*/ 2147483647 h 5935"/>
              <a:gd name="T102" fmla="*/ 2147483647 w 2119"/>
              <a:gd name="T103" fmla="*/ 2147483647 h 5935"/>
              <a:gd name="T104" fmla="*/ 2147483647 w 2119"/>
              <a:gd name="T105" fmla="*/ 2147483647 h 5935"/>
              <a:gd name="T106" fmla="*/ 2147483647 w 2119"/>
              <a:gd name="T107" fmla="*/ 2147483647 h 5935"/>
              <a:gd name="T108" fmla="*/ 2147483647 w 2119"/>
              <a:gd name="T109" fmla="*/ 2147483647 h 5935"/>
              <a:gd name="T110" fmla="*/ 2147483647 w 2119"/>
              <a:gd name="T111" fmla="*/ 2147483647 h 593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119"/>
              <a:gd name="T169" fmla="*/ 0 h 5935"/>
              <a:gd name="T170" fmla="*/ 2119 w 2119"/>
              <a:gd name="T171" fmla="*/ 5935 h 593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119" h="5935" extrusionOk="0">
                <a:moveTo>
                  <a:pt x="863" y="106"/>
                </a:moveTo>
                <a:cubicBezTo>
                  <a:pt x="855" y="42"/>
                  <a:pt x="861" y="34"/>
                  <a:pt x="816" y="0"/>
                </a:cubicBezTo>
                <a:cubicBezTo>
                  <a:pt x="755" y="49"/>
                  <a:pt x="698" y="103"/>
                  <a:pt x="644" y="160"/>
                </a:cubicBezTo>
                <a:cubicBezTo>
                  <a:pt x="584" y="223"/>
                  <a:pt x="525" y="288"/>
                  <a:pt x="467" y="352"/>
                </a:cubicBezTo>
                <a:cubicBezTo>
                  <a:pt x="448" y="373"/>
                  <a:pt x="410" y="411"/>
                  <a:pt x="438" y="443"/>
                </a:cubicBezTo>
                <a:cubicBezTo>
                  <a:pt x="467" y="475"/>
                  <a:pt x="534" y="485"/>
                  <a:pt x="572" y="496"/>
                </a:cubicBezTo>
                <a:cubicBezTo>
                  <a:pt x="644" y="516"/>
                  <a:pt x="717" y="523"/>
                  <a:pt x="789" y="541"/>
                </a:cubicBezTo>
                <a:cubicBezTo>
                  <a:pt x="837" y="553"/>
                  <a:pt x="884" y="567"/>
                  <a:pt x="931" y="581"/>
                </a:cubicBezTo>
                <a:cubicBezTo>
                  <a:pt x="976" y="595"/>
                  <a:pt x="972" y="587"/>
                  <a:pt x="984" y="545"/>
                </a:cubicBezTo>
                <a:cubicBezTo>
                  <a:pt x="986" y="538"/>
                  <a:pt x="989" y="531"/>
                  <a:pt x="991" y="524"/>
                </a:cubicBezTo>
              </a:path>
              <a:path w="2119" h="5935" extrusionOk="0">
                <a:moveTo>
                  <a:pt x="1099" y="222"/>
                </a:moveTo>
                <a:cubicBezTo>
                  <a:pt x="1125" y="149"/>
                  <a:pt x="1144" y="92"/>
                  <a:pt x="1144" y="15"/>
                </a:cubicBezTo>
                <a:cubicBezTo>
                  <a:pt x="1081" y="101"/>
                  <a:pt x="1053" y="209"/>
                  <a:pt x="1026" y="313"/>
                </a:cubicBezTo>
                <a:cubicBezTo>
                  <a:pt x="991" y="447"/>
                  <a:pt x="966" y="586"/>
                  <a:pt x="942" y="722"/>
                </a:cubicBezTo>
                <a:cubicBezTo>
                  <a:pt x="921" y="841"/>
                  <a:pt x="903" y="962"/>
                  <a:pt x="892" y="1083"/>
                </a:cubicBezTo>
                <a:cubicBezTo>
                  <a:pt x="888" y="1125"/>
                  <a:pt x="888" y="1166"/>
                  <a:pt x="888" y="1208"/>
                </a:cubicBezTo>
                <a:cubicBezTo>
                  <a:pt x="894" y="1172"/>
                  <a:pt x="901" y="1135"/>
                  <a:pt x="907" y="1099"/>
                </a:cubicBezTo>
              </a:path>
              <a:path w="2119" h="5935" extrusionOk="0">
                <a:moveTo>
                  <a:pt x="1162" y="327"/>
                </a:moveTo>
                <a:cubicBezTo>
                  <a:pt x="1211" y="250"/>
                  <a:pt x="1261" y="190"/>
                  <a:pt x="1334" y="134"/>
                </a:cubicBezTo>
                <a:cubicBezTo>
                  <a:pt x="1414" y="73"/>
                  <a:pt x="1514" y="26"/>
                  <a:pt x="1618" y="61"/>
                </a:cubicBezTo>
                <a:cubicBezTo>
                  <a:pt x="1716" y="94"/>
                  <a:pt x="1726" y="218"/>
                  <a:pt x="1719" y="301"/>
                </a:cubicBezTo>
                <a:cubicBezTo>
                  <a:pt x="1703" y="488"/>
                  <a:pt x="1609" y="677"/>
                  <a:pt x="1527" y="843"/>
                </a:cubicBezTo>
                <a:cubicBezTo>
                  <a:pt x="1484" y="930"/>
                  <a:pt x="1434" y="1013"/>
                  <a:pt x="1382" y="1095"/>
                </a:cubicBezTo>
                <a:cubicBezTo>
                  <a:pt x="1355" y="1139"/>
                  <a:pt x="1330" y="1171"/>
                  <a:pt x="1296" y="1207"/>
                </a:cubicBezTo>
                <a:cubicBezTo>
                  <a:pt x="1306" y="1172"/>
                  <a:pt x="1309" y="1102"/>
                  <a:pt x="1362" y="1102"/>
                </a:cubicBezTo>
                <a:cubicBezTo>
                  <a:pt x="1423" y="1102"/>
                  <a:pt x="1488" y="1177"/>
                  <a:pt x="1536" y="1206"/>
                </a:cubicBezTo>
                <a:cubicBezTo>
                  <a:pt x="1683" y="1295"/>
                  <a:pt x="1913" y="1295"/>
                  <a:pt x="2027" y="1151"/>
                </a:cubicBezTo>
                <a:cubicBezTo>
                  <a:pt x="2049" y="1123"/>
                  <a:pt x="2063" y="1091"/>
                  <a:pt x="2083" y="1063"/>
                </a:cubicBezTo>
                <a:cubicBezTo>
                  <a:pt x="2096" y="1041"/>
                  <a:pt x="2102" y="1032"/>
                  <a:pt x="2118" y="1021"/>
                </a:cubicBezTo>
              </a:path>
              <a:path w="2119" h="5935" extrusionOk="0">
                <a:moveTo>
                  <a:pt x="512" y="1901"/>
                </a:moveTo>
                <a:cubicBezTo>
                  <a:pt x="562" y="1853"/>
                  <a:pt x="469" y="1958"/>
                  <a:pt x="460" y="1972"/>
                </a:cubicBezTo>
                <a:cubicBezTo>
                  <a:pt x="388" y="2087"/>
                  <a:pt x="298" y="2225"/>
                  <a:pt x="299" y="2365"/>
                </a:cubicBezTo>
                <a:cubicBezTo>
                  <a:pt x="300" y="2458"/>
                  <a:pt x="371" y="2504"/>
                  <a:pt x="454" y="2524"/>
                </a:cubicBezTo>
                <a:cubicBezTo>
                  <a:pt x="538" y="2545"/>
                  <a:pt x="632" y="2543"/>
                  <a:pt x="717" y="2531"/>
                </a:cubicBezTo>
                <a:cubicBezTo>
                  <a:pt x="790" y="2521"/>
                  <a:pt x="853" y="2504"/>
                  <a:pt x="908" y="2454"/>
                </a:cubicBezTo>
                <a:cubicBezTo>
                  <a:pt x="942" y="2423"/>
                  <a:pt x="949" y="2391"/>
                  <a:pt x="962" y="2349"/>
                </a:cubicBezTo>
              </a:path>
              <a:path w="2119" h="5935" extrusionOk="0">
                <a:moveTo>
                  <a:pt x="968" y="1800"/>
                </a:moveTo>
                <a:cubicBezTo>
                  <a:pt x="969" y="1792"/>
                  <a:pt x="970" y="1784"/>
                  <a:pt x="971" y="1776"/>
                </a:cubicBezTo>
                <a:cubicBezTo>
                  <a:pt x="954" y="1818"/>
                  <a:pt x="939" y="1858"/>
                  <a:pt x="926" y="1902"/>
                </a:cubicBezTo>
                <a:cubicBezTo>
                  <a:pt x="897" y="1996"/>
                  <a:pt x="875" y="2093"/>
                  <a:pt x="850" y="2188"/>
                </a:cubicBezTo>
                <a:cubicBezTo>
                  <a:pt x="817" y="2315"/>
                  <a:pt x="790" y="2444"/>
                  <a:pt x="761" y="2572"/>
                </a:cubicBezTo>
                <a:cubicBezTo>
                  <a:pt x="712" y="2792"/>
                  <a:pt x="655" y="3014"/>
                  <a:pt x="647" y="3239"/>
                </a:cubicBezTo>
                <a:cubicBezTo>
                  <a:pt x="661" y="3189"/>
                  <a:pt x="666" y="3174"/>
                  <a:pt x="673" y="3141"/>
                </a:cubicBezTo>
              </a:path>
              <a:path w="2119" h="5935" extrusionOk="0">
                <a:moveTo>
                  <a:pt x="1110" y="1955"/>
                </a:moveTo>
                <a:cubicBezTo>
                  <a:pt x="1142" y="1924"/>
                  <a:pt x="1169" y="1897"/>
                  <a:pt x="1209" y="1877"/>
                </a:cubicBezTo>
                <a:cubicBezTo>
                  <a:pt x="1253" y="1854"/>
                  <a:pt x="1293" y="1851"/>
                  <a:pt x="1341" y="1853"/>
                </a:cubicBezTo>
                <a:cubicBezTo>
                  <a:pt x="1385" y="1855"/>
                  <a:pt x="1426" y="1866"/>
                  <a:pt x="1458" y="1898"/>
                </a:cubicBezTo>
                <a:cubicBezTo>
                  <a:pt x="1485" y="1924"/>
                  <a:pt x="1494" y="1960"/>
                  <a:pt x="1495" y="1996"/>
                </a:cubicBezTo>
                <a:cubicBezTo>
                  <a:pt x="1496" y="2032"/>
                  <a:pt x="1479" y="2068"/>
                  <a:pt x="1475" y="2104"/>
                </a:cubicBezTo>
                <a:cubicBezTo>
                  <a:pt x="1470" y="2154"/>
                  <a:pt x="1478" y="2199"/>
                  <a:pt x="1498" y="2246"/>
                </a:cubicBezTo>
                <a:cubicBezTo>
                  <a:pt x="1528" y="2316"/>
                  <a:pt x="1568" y="2381"/>
                  <a:pt x="1606" y="2446"/>
                </a:cubicBezTo>
                <a:cubicBezTo>
                  <a:pt x="1649" y="2520"/>
                  <a:pt x="1691" y="2596"/>
                  <a:pt x="1715" y="2679"/>
                </a:cubicBezTo>
                <a:cubicBezTo>
                  <a:pt x="1732" y="2739"/>
                  <a:pt x="1742" y="2806"/>
                  <a:pt x="1712" y="2864"/>
                </a:cubicBezTo>
                <a:cubicBezTo>
                  <a:pt x="1677" y="2933"/>
                  <a:pt x="1584" y="2943"/>
                  <a:pt x="1516" y="2949"/>
                </a:cubicBezTo>
                <a:cubicBezTo>
                  <a:pt x="1443" y="2956"/>
                  <a:pt x="1369" y="2948"/>
                  <a:pt x="1297" y="2939"/>
                </a:cubicBezTo>
                <a:cubicBezTo>
                  <a:pt x="1267" y="2935"/>
                  <a:pt x="1190" y="2936"/>
                  <a:pt x="1165" y="2916"/>
                </a:cubicBezTo>
                <a:cubicBezTo>
                  <a:pt x="1141" y="2908"/>
                  <a:pt x="1138" y="2905"/>
                  <a:pt x="1177" y="2904"/>
                </a:cubicBezTo>
              </a:path>
              <a:path w="2119" h="5935" extrusionOk="0">
                <a:moveTo>
                  <a:pt x="356" y="3666"/>
                </a:moveTo>
                <a:cubicBezTo>
                  <a:pt x="326" y="3664"/>
                  <a:pt x="292" y="3640"/>
                  <a:pt x="273" y="3664"/>
                </a:cubicBezTo>
                <a:cubicBezTo>
                  <a:pt x="233" y="3714"/>
                  <a:pt x="208" y="3784"/>
                  <a:pt x="181" y="3841"/>
                </a:cubicBezTo>
                <a:cubicBezTo>
                  <a:pt x="147" y="3912"/>
                  <a:pt x="110" y="3985"/>
                  <a:pt x="101" y="4064"/>
                </a:cubicBezTo>
                <a:cubicBezTo>
                  <a:pt x="94" y="4127"/>
                  <a:pt x="122" y="4170"/>
                  <a:pt x="178" y="4197"/>
                </a:cubicBezTo>
                <a:cubicBezTo>
                  <a:pt x="245" y="4229"/>
                  <a:pt x="322" y="4231"/>
                  <a:pt x="394" y="4229"/>
                </a:cubicBezTo>
                <a:cubicBezTo>
                  <a:pt x="458" y="4227"/>
                  <a:pt x="537" y="4220"/>
                  <a:pt x="596" y="4193"/>
                </a:cubicBezTo>
                <a:cubicBezTo>
                  <a:pt x="641" y="4173"/>
                  <a:pt x="661" y="4141"/>
                  <a:pt x="680" y="4099"/>
                </a:cubicBezTo>
              </a:path>
              <a:path w="2119" h="5935" extrusionOk="0">
                <a:moveTo>
                  <a:pt x="709" y="3635"/>
                </a:moveTo>
                <a:cubicBezTo>
                  <a:pt x="710" y="3617"/>
                  <a:pt x="710" y="3610"/>
                  <a:pt x="712" y="3598"/>
                </a:cubicBezTo>
                <a:cubicBezTo>
                  <a:pt x="676" y="3639"/>
                  <a:pt x="667" y="3690"/>
                  <a:pt x="655" y="3745"/>
                </a:cubicBezTo>
                <a:cubicBezTo>
                  <a:pt x="598" y="4006"/>
                  <a:pt x="586" y="4279"/>
                  <a:pt x="556" y="4544"/>
                </a:cubicBezTo>
                <a:cubicBezTo>
                  <a:pt x="547" y="4624"/>
                  <a:pt x="534" y="4704"/>
                  <a:pt x="527" y="4785"/>
                </a:cubicBezTo>
                <a:cubicBezTo>
                  <a:pt x="537" y="4743"/>
                  <a:pt x="550" y="4703"/>
                  <a:pt x="564" y="4662"/>
                </a:cubicBezTo>
              </a:path>
              <a:path w="2119" h="5935" extrusionOk="0">
                <a:moveTo>
                  <a:pt x="965" y="3868"/>
                </a:moveTo>
                <a:cubicBezTo>
                  <a:pt x="999" y="3841"/>
                  <a:pt x="1036" y="3817"/>
                  <a:pt x="1073" y="3794"/>
                </a:cubicBezTo>
                <a:cubicBezTo>
                  <a:pt x="1121" y="3764"/>
                  <a:pt x="1166" y="3732"/>
                  <a:pt x="1216" y="3705"/>
                </a:cubicBezTo>
                <a:cubicBezTo>
                  <a:pt x="1245" y="3690"/>
                  <a:pt x="1321" y="3648"/>
                  <a:pt x="1356" y="3662"/>
                </a:cubicBezTo>
                <a:cubicBezTo>
                  <a:pt x="1407" y="3683"/>
                  <a:pt x="1429" y="3720"/>
                  <a:pt x="1437" y="3778"/>
                </a:cubicBezTo>
                <a:cubicBezTo>
                  <a:pt x="1451" y="3879"/>
                  <a:pt x="1423" y="3991"/>
                  <a:pt x="1391" y="4086"/>
                </a:cubicBezTo>
                <a:cubicBezTo>
                  <a:pt x="1321" y="4291"/>
                  <a:pt x="1185" y="4478"/>
                  <a:pt x="1035" y="4633"/>
                </a:cubicBezTo>
                <a:cubicBezTo>
                  <a:pt x="995" y="4675"/>
                  <a:pt x="955" y="4702"/>
                  <a:pt x="908" y="4732"/>
                </a:cubicBezTo>
                <a:cubicBezTo>
                  <a:pt x="950" y="4710"/>
                  <a:pt x="968" y="4700"/>
                  <a:pt x="1020" y="4712"/>
                </a:cubicBezTo>
                <a:cubicBezTo>
                  <a:pt x="1182" y="4749"/>
                  <a:pt x="1315" y="4858"/>
                  <a:pt x="1468" y="4916"/>
                </a:cubicBezTo>
                <a:cubicBezTo>
                  <a:pt x="1532" y="4940"/>
                  <a:pt x="1524" y="4926"/>
                  <a:pt x="1568" y="4882"/>
                </a:cubicBezTo>
              </a:path>
              <a:path w="2119" h="5935" extrusionOk="0">
                <a:moveTo>
                  <a:pt x="1599" y="3630"/>
                </a:moveTo>
                <a:cubicBezTo>
                  <a:pt x="1589" y="3649"/>
                  <a:pt x="1562" y="3671"/>
                  <a:pt x="1551" y="3711"/>
                </a:cubicBezTo>
                <a:cubicBezTo>
                  <a:pt x="1517" y="3835"/>
                  <a:pt x="1503" y="3967"/>
                  <a:pt x="1478" y="4093"/>
                </a:cubicBezTo>
                <a:cubicBezTo>
                  <a:pt x="1365" y="4662"/>
                  <a:pt x="1228" y="5232"/>
                  <a:pt x="1044" y="5783"/>
                </a:cubicBezTo>
                <a:cubicBezTo>
                  <a:pt x="1032" y="5818"/>
                  <a:pt x="1016" y="5916"/>
                  <a:pt x="997" y="5856"/>
                </a:cubicBezTo>
                <a:cubicBezTo>
                  <a:pt x="998" y="5841"/>
                  <a:pt x="999" y="5826"/>
                  <a:pt x="1000" y="5811"/>
                </a:cubicBezTo>
              </a:path>
              <a:path w="2119" h="5935" extrusionOk="0">
                <a:moveTo>
                  <a:pt x="217" y="5034"/>
                </a:moveTo>
                <a:cubicBezTo>
                  <a:pt x="189" y="4999"/>
                  <a:pt x="175" y="4994"/>
                  <a:pt x="137" y="5020"/>
                </a:cubicBezTo>
                <a:cubicBezTo>
                  <a:pt x="84" y="5057"/>
                  <a:pt x="49" y="5130"/>
                  <a:pt x="28" y="5188"/>
                </a:cubicBezTo>
                <a:cubicBezTo>
                  <a:pt x="-8" y="5286"/>
                  <a:pt x="-24" y="5422"/>
                  <a:pt x="59" y="5503"/>
                </a:cubicBezTo>
                <a:cubicBezTo>
                  <a:pt x="119" y="5562"/>
                  <a:pt x="206" y="5543"/>
                  <a:pt x="267" y="5496"/>
                </a:cubicBezTo>
                <a:cubicBezTo>
                  <a:pt x="328" y="5450"/>
                  <a:pt x="376" y="5387"/>
                  <a:pt x="414" y="5321"/>
                </a:cubicBezTo>
                <a:cubicBezTo>
                  <a:pt x="445" y="5268"/>
                  <a:pt x="465" y="5210"/>
                  <a:pt x="489" y="5155"/>
                </a:cubicBezTo>
                <a:cubicBezTo>
                  <a:pt x="492" y="5149"/>
                  <a:pt x="495" y="5144"/>
                  <a:pt x="498" y="5138"/>
                </a:cubicBezTo>
                <a:cubicBezTo>
                  <a:pt x="481" y="5204"/>
                  <a:pt x="468" y="5272"/>
                  <a:pt x="451" y="5338"/>
                </a:cubicBezTo>
                <a:cubicBezTo>
                  <a:pt x="423" y="5448"/>
                  <a:pt x="395" y="5557"/>
                  <a:pt x="363" y="5666"/>
                </a:cubicBezTo>
                <a:cubicBezTo>
                  <a:pt x="340" y="5746"/>
                  <a:pt x="311" y="5823"/>
                  <a:pt x="284" y="5901"/>
                </a:cubicBezTo>
                <a:cubicBezTo>
                  <a:pt x="281" y="5911"/>
                  <a:pt x="279" y="5920"/>
                  <a:pt x="276" y="5930"/>
                </a:cubicBezTo>
              </a:path>
              <a:path w="2119" h="5935" extrusionOk="0">
                <a:moveTo>
                  <a:pt x="510" y="5477"/>
                </a:moveTo>
                <a:cubicBezTo>
                  <a:pt x="528" y="5442"/>
                  <a:pt x="545" y="5406"/>
                  <a:pt x="565" y="5372"/>
                </a:cubicBezTo>
                <a:cubicBezTo>
                  <a:pt x="563" y="5435"/>
                  <a:pt x="555" y="5498"/>
                  <a:pt x="562" y="5561"/>
                </a:cubicBezTo>
                <a:cubicBezTo>
                  <a:pt x="571" y="5635"/>
                  <a:pt x="592" y="5704"/>
                  <a:pt x="621" y="5772"/>
                </a:cubicBezTo>
                <a:cubicBezTo>
                  <a:pt x="637" y="5808"/>
                  <a:pt x="666" y="5858"/>
                  <a:pt x="654" y="5900"/>
                </a:cubicBezTo>
                <a:cubicBezTo>
                  <a:pt x="641" y="5943"/>
                  <a:pt x="583" y="5941"/>
                  <a:pt x="558" y="5913"/>
                </a:cubicBezTo>
                <a:cubicBezTo>
                  <a:pt x="537" y="5879"/>
                  <a:pt x="530" y="5867"/>
                  <a:pt x="523" y="5840"/>
                </a:cubicBezTo>
              </a:path>
              <a:path w="2119" h="5935" extrusionOk="0">
                <a:moveTo>
                  <a:pt x="516" y="5519"/>
                </a:moveTo>
                <a:cubicBezTo>
                  <a:pt x="537" y="5453"/>
                  <a:pt x="557" y="5371"/>
                  <a:pt x="624" y="5334"/>
                </a:cubicBezTo>
                <a:cubicBezTo>
                  <a:pt x="689" y="5298"/>
                  <a:pt x="777" y="5273"/>
                  <a:pt x="848" y="5252"/>
                </a:cubicBezTo>
                <a:cubicBezTo>
                  <a:pt x="930" y="5228"/>
                  <a:pt x="1015" y="5211"/>
                  <a:pt x="1095" y="5183"/>
                </a:cubicBezTo>
                <a:cubicBezTo>
                  <a:pt x="1165" y="5158"/>
                  <a:pt x="1240" y="5131"/>
                  <a:pt x="1304" y="5093"/>
                </a:cubicBezTo>
                <a:cubicBezTo>
                  <a:pt x="1341" y="5068"/>
                  <a:pt x="1352" y="5061"/>
                  <a:pt x="1372" y="5041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45" name="Ink 3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626225" y="3914775"/>
            <a:ext cx="1590675" cy="1328738"/>
          </a:xfrm>
          <a:custGeom>
            <a:avLst/>
            <a:gdLst>
              <a:gd name="T0" fmla="*/ 2147483647 w 4416"/>
              <a:gd name="T1" fmla="*/ 2147483647 h 3689"/>
              <a:gd name="T2" fmla="*/ 2147483647 w 4416"/>
              <a:gd name="T3" fmla="*/ 2147483647 h 3689"/>
              <a:gd name="T4" fmla="*/ 2147483647 w 4416"/>
              <a:gd name="T5" fmla="*/ 2147483647 h 3689"/>
              <a:gd name="T6" fmla="*/ 2147483647 w 4416"/>
              <a:gd name="T7" fmla="*/ 2147483647 h 3689"/>
              <a:gd name="T8" fmla="*/ 2147483647 w 4416"/>
              <a:gd name="T9" fmla="*/ 2147483647 h 3689"/>
              <a:gd name="T10" fmla="*/ 2147483647 w 4416"/>
              <a:gd name="T11" fmla="*/ 2147483647 h 3689"/>
              <a:gd name="T12" fmla="*/ 2147483647 w 4416"/>
              <a:gd name="T13" fmla="*/ 2147483647 h 3689"/>
              <a:gd name="T14" fmla="*/ 2147483647 w 4416"/>
              <a:gd name="T15" fmla="*/ 2147483647 h 3689"/>
              <a:gd name="T16" fmla="*/ 0 w 4416"/>
              <a:gd name="T17" fmla="*/ 2147483647 h 3689"/>
              <a:gd name="T18" fmla="*/ 2147483647 w 4416"/>
              <a:gd name="T19" fmla="*/ 2147483647 h 3689"/>
              <a:gd name="T20" fmla="*/ 2147483647 w 4416"/>
              <a:gd name="T21" fmla="*/ 2147483647 h 3689"/>
              <a:gd name="T22" fmla="*/ 2147483647 w 4416"/>
              <a:gd name="T23" fmla="*/ 2147483647 h 3689"/>
              <a:gd name="T24" fmla="*/ 2147483647 w 4416"/>
              <a:gd name="T25" fmla="*/ 2147483647 h 3689"/>
              <a:gd name="T26" fmla="*/ 2147483647 w 4416"/>
              <a:gd name="T27" fmla="*/ 2147483647 h 3689"/>
              <a:gd name="T28" fmla="*/ 2147483647 w 4416"/>
              <a:gd name="T29" fmla="*/ 2147483647 h 3689"/>
              <a:gd name="T30" fmla="*/ 2147483647 w 4416"/>
              <a:gd name="T31" fmla="*/ 2147483647 h 3689"/>
              <a:gd name="T32" fmla="*/ 2147483647 w 4416"/>
              <a:gd name="T33" fmla="*/ 2147483647 h 3689"/>
              <a:gd name="T34" fmla="*/ 2147483647 w 4416"/>
              <a:gd name="T35" fmla="*/ 2147483647 h 3689"/>
              <a:gd name="T36" fmla="*/ 2147483647 w 4416"/>
              <a:gd name="T37" fmla="*/ 2147483647 h 3689"/>
              <a:gd name="T38" fmla="*/ 2147483647 w 4416"/>
              <a:gd name="T39" fmla="*/ 2147483647 h 3689"/>
              <a:gd name="T40" fmla="*/ 2147483647 w 4416"/>
              <a:gd name="T41" fmla="*/ 2147483647 h 3689"/>
              <a:gd name="T42" fmla="*/ 2147483647 w 4416"/>
              <a:gd name="T43" fmla="*/ 2147483647 h 3689"/>
              <a:gd name="T44" fmla="*/ 2147483647 w 4416"/>
              <a:gd name="T45" fmla="*/ 2147483647 h 3689"/>
              <a:gd name="T46" fmla="*/ 2147483647 w 4416"/>
              <a:gd name="T47" fmla="*/ 2147483647 h 3689"/>
              <a:gd name="T48" fmla="*/ 2147483647 w 4416"/>
              <a:gd name="T49" fmla="*/ 2147483647 h 3689"/>
              <a:gd name="T50" fmla="*/ 2147483647 w 4416"/>
              <a:gd name="T51" fmla="*/ 2147483647 h 3689"/>
              <a:gd name="T52" fmla="*/ 2147483647 w 4416"/>
              <a:gd name="T53" fmla="*/ 2147483647 h 3689"/>
              <a:gd name="T54" fmla="*/ 2147483647 w 4416"/>
              <a:gd name="T55" fmla="*/ 2147483647 h 3689"/>
              <a:gd name="T56" fmla="*/ 2147483647 w 4416"/>
              <a:gd name="T57" fmla="*/ 2147483647 h 3689"/>
              <a:gd name="T58" fmla="*/ 2147483647 w 4416"/>
              <a:gd name="T59" fmla="*/ 2147483647 h 3689"/>
              <a:gd name="T60" fmla="*/ 2147483647 w 4416"/>
              <a:gd name="T61" fmla="*/ 2147483647 h 3689"/>
              <a:gd name="T62" fmla="*/ 2147483647 w 4416"/>
              <a:gd name="T63" fmla="*/ 2147483647 h 3689"/>
              <a:gd name="T64" fmla="*/ 2147483647 w 4416"/>
              <a:gd name="T65" fmla="*/ 2147483647 h 3689"/>
              <a:gd name="T66" fmla="*/ 2147483647 w 4416"/>
              <a:gd name="T67" fmla="*/ 2147483647 h 3689"/>
              <a:gd name="T68" fmla="*/ 2147483647 w 4416"/>
              <a:gd name="T69" fmla="*/ 2147483647 h 3689"/>
              <a:gd name="T70" fmla="*/ 2147483647 w 4416"/>
              <a:gd name="T71" fmla="*/ 2147483647 h 3689"/>
              <a:gd name="T72" fmla="*/ 2147483647 w 4416"/>
              <a:gd name="T73" fmla="*/ 2147483647 h 3689"/>
              <a:gd name="T74" fmla="*/ 2147483647 w 4416"/>
              <a:gd name="T75" fmla="*/ 2147483647 h 3689"/>
              <a:gd name="T76" fmla="*/ 2147483647 w 4416"/>
              <a:gd name="T77" fmla="*/ 2147483647 h 3689"/>
              <a:gd name="T78" fmla="*/ 2147483647 w 4416"/>
              <a:gd name="T79" fmla="*/ 2147483647 h 3689"/>
              <a:gd name="T80" fmla="*/ 2147483647 w 4416"/>
              <a:gd name="T81" fmla="*/ 2147483647 h 3689"/>
              <a:gd name="T82" fmla="*/ 2147483647 w 4416"/>
              <a:gd name="T83" fmla="*/ 2147483647 h 3689"/>
              <a:gd name="T84" fmla="*/ 2147483647 w 4416"/>
              <a:gd name="T85" fmla="*/ 2147483647 h 3689"/>
              <a:gd name="T86" fmla="*/ 2147483647 w 4416"/>
              <a:gd name="T87" fmla="*/ 2147483647 h 3689"/>
              <a:gd name="T88" fmla="*/ 2147483647 w 4416"/>
              <a:gd name="T89" fmla="*/ 2147483647 h 3689"/>
              <a:gd name="T90" fmla="*/ 2147483647 w 4416"/>
              <a:gd name="T91" fmla="*/ 2147483647 h 3689"/>
              <a:gd name="T92" fmla="*/ 2147483647 w 4416"/>
              <a:gd name="T93" fmla="*/ 2147483647 h 3689"/>
              <a:gd name="T94" fmla="*/ 2147483647 w 4416"/>
              <a:gd name="T95" fmla="*/ 2147483647 h 36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4416"/>
              <a:gd name="T145" fmla="*/ 0 h 3689"/>
              <a:gd name="T146" fmla="*/ 4416 w 4416"/>
              <a:gd name="T147" fmla="*/ 3689 h 3689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4416" h="3689" extrusionOk="0">
                <a:moveTo>
                  <a:pt x="109" y="2783"/>
                </a:moveTo>
                <a:cubicBezTo>
                  <a:pt x="73" y="2753"/>
                  <a:pt x="48" y="2754"/>
                  <a:pt x="76" y="2692"/>
                </a:cubicBezTo>
                <a:cubicBezTo>
                  <a:pt x="98" y="2644"/>
                  <a:pt x="150" y="2597"/>
                  <a:pt x="194" y="2569"/>
                </a:cubicBezTo>
                <a:cubicBezTo>
                  <a:pt x="250" y="2534"/>
                  <a:pt x="320" y="2509"/>
                  <a:pt x="387" y="2509"/>
                </a:cubicBezTo>
                <a:cubicBezTo>
                  <a:pt x="450" y="2509"/>
                  <a:pt x="509" y="2525"/>
                  <a:pt x="560" y="2562"/>
                </a:cubicBezTo>
                <a:cubicBezTo>
                  <a:pt x="647" y="2626"/>
                  <a:pt x="652" y="2740"/>
                  <a:pt x="630" y="2837"/>
                </a:cubicBezTo>
                <a:cubicBezTo>
                  <a:pt x="589" y="3017"/>
                  <a:pt x="466" y="3175"/>
                  <a:pt x="317" y="3280"/>
                </a:cubicBezTo>
                <a:cubicBezTo>
                  <a:pt x="265" y="3317"/>
                  <a:pt x="206" y="3346"/>
                  <a:pt x="141" y="3346"/>
                </a:cubicBezTo>
                <a:cubicBezTo>
                  <a:pt x="83" y="3346"/>
                  <a:pt x="58" y="3320"/>
                  <a:pt x="25" y="3279"/>
                </a:cubicBezTo>
                <a:cubicBezTo>
                  <a:pt x="48" y="3236"/>
                  <a:pt x="47" y="3220"/>
                  <a:pt x="106" y="3209"/>
                </a:cubicBezTo>
                <a:cubicBezTo>
                  <a:pt x="182" y="3195"/>
                  <a:pt x="273" y="3204"/>
                  <a:pt x="347" y="3220"/>
                </a:cubicBezTo>
                <a:cubicBezTo>
                  <a:pt x="532" y="3261"/>
                  <a:pt x="683" y="3353"/>
                  <a:pt x="836" y="3458"/>
                </a:cubicBezTo>
                <a:cubicBezTo>
                  <a:pt x="874" y="3484"/>
                  <a:pt x="907" y="3497"/>
                  <a:pt x="950" y="3483"/>
                </a:cubicBezTo>
                <a:cubicBezTo>
                  <a:pt x="961" y="3475"/>
                  <a:pt x="971" y="3468"/>
                  <a:pt x="982" y="3460"/>
                </a:cubicBezTo>
              </a:path>
              <a:path w="4416" h="3689" extrusionOk="0">
                <a:moveTo>
                  <a:pt x="367" y="2603"/>
                </a:moveTo>
                <a:cubicBezTo>
                  <a:pt x="311" y="2655"/>
                  <a:pt x="283" y="2720"/>
                  <a:pt x="247" y="2787"/>
                </a:cubicBezTo>
                <a:cubicBezTo>
                  <a:pt x="195" y="2882"/>
                  <a:pt x="143" y="2978"/>
                  <a:pt x="88" y="3071"/>
                </a:cubicBezTo>
                <a:cubicBezTo>
                  <a:pt x="60" y="3118"/>
                  <a:pt x="32" y="3163"/>
                  <a:pt x="0" y="3207"/>
                </a:cubicBezTo>
                <a:cubicBezTo>
                  <a:pt x="22" y="3140"/>
                  <a:pt x="48" y="3073"/>
                  <a:pt x="79" y="3008"/>
                </a:cubicBezTo>
                <a:cubicBezTo>
                  <a:pt x="137" y="2885"/>
                  <a:pt x="190" y="2754"/>
                  <a:pt x="262" y="2639"/>
                </a:cubicBezTo>
                <a:cubicBezTo>
                  <a:pt x="272" y="2698"/>
                  <a:pt x="266" y="2763"/>
                  <a:pt x="246" y="2843"/>
                </a:cubicBezTo>
                <a:cubicBezTo>
                  <a:pt x="203" y="3011"/>
                  <a:pt x="146" y="3174"/>
                  <a:pt x="103" y="3342"/>
                </a:cubicBezTo>
                <a:cubicBezTo>
                  <a:pt x="91" y="3394"/>
                  <a:pt x="87" y="3405"/>
                  <a:pt x="86" y="3438"/>
                </a:cubicBezTo>
                <a:cubicBezTo>
                  <a:pt x="163" y="3412"/>
                  <a:pt x="199" y="3340"/>
                  <a:pt x="246" y="3271"/>
                </a:cubicBezTo>
                <a:cubicBezTo>
                  <a:pt x="322" y="3160"/>
                  <a:pt x="388" y="3030"/>
                  <a:pt x="481" y="2932"/>
                </a:cubicBezTo>
                <a:cubicBezTo>
                  <a:pt x="490" y="2925"/>
                  <a:pt x="499" y="2917"/>
                  <a:pt x="508" y="2910"/>
                </a:cubicBezTo>
                <a:cubicBezTo>
                  <a:pt x="526" y="2999"/>
                  <a:pt x="494" y="3072"/>
                  <a:pt x="474" y="3162"/>
                </a:cubicBezTo>
                <a:cubicBezTo>
                  <a:pt x="460" y="3225"/>
                  <a:pt x="411" y="3354"/>
                  <a:pt x="441" y="3419"/>
                </a:cubicBezTo>
                <a:cubicBezTo>
                  <a:pt x="448" y="3423"/>
                  <a:pt x="454" y="3428"/>
                  <a:pt x="461" y="3432"/>
                </a:cubicBezTo>
                <a:cubicBezTo>
                  <a:pt x="540" y="3391"/>
                  <a:pt x="593" y="3329"/>
                  <a:pt x="645" y="3256"/>
                </a:cubicBezTo>
                <a:cubicBezTo>
                  <a:pt x="733" y="3133"/>
                  <a:pt x="802" y="2998"/>
                  <a:pt x="867" y="2863"/>
                </a:cubicBezTo>
                <a:cubicBezTo>
                  <a:pt x="813" y="3012"/>
                  <a:pt x="750" y="3160"/>
                  <a:pt x="715" y="3315"/>
                </a:cubicBezTo>
                <a:cubicBezTo>
                  <a:pt x="696" y="3399"/>
                  <a:pt x="732" y="3377"/>
                  <a:pt x="787" y="3345"/>
                </a:cubicBezTo>
              </a:path>
              <a:path w="4416" h="3689" extrusionOk="0">
                <a:moveTo>
                  <a:pt x="1891" y="2597"/>
                </a:moveTo>
                <a:cubicBezTo>
                  <a:pt x="1884" y="2561"/>
                  <a:pt x="1847" y="2487"/>
                  <a:pt x="1858" y="2456"/>
                </a:cubicBezTo>
                <a:cubicBezTo>
                  <a:pt x="1877" y="2403"/>
                  <a:pt x="1950" y="2396"/>
                  <a:pt x="1997" y="2390"/>
                </a:cubicBezTo>
                <a:cubicBezTo>
                  <a:pt x="2077" y="2380"/>
                  <a:pt x="2155" y="2390"/>
                  <a:pt x="2231" y="2416"/>
                </a:cubicBezTo>
                <a:cubicBezTo>
                  <a:pt x="2307" y="2442"/>
                  <a:pt x="2380" y="2485"/>
                  <a:pt x="2423" y="2555"/>
                </a:cubicBezTo>
                <a:cubicBezTo>
                  <a:pt x="2493" y="2669"/>
                  <a:pt x="2438" y="2826"/>
                  <a:pt x="2382" y="2934"/>
                </a:cubicBezTo>
                <a:cubicBezTo>
                  <a:pt x="2358" y="2980"/>
                  <a:pt x="2307" y="3034"/>
                  <a:pt x="2301" y="3088"/>
                </a:cubicBezTo>
                <a:cubicBezTo>
                  <a:pt x="2297" y="3122"/>
                  <a:pt x="2330" y="3157"/>
                  <a:pt x="2349" y="3182"/>
                </a:cubicBezTo>
                <a:cubicBezTo>
                  <a:pt x="2412" y="3266"/>
                  <a:pt x="2501" y="3376"/>
                  <a:pt x="2481" y="3490"/>
                </a:cubicBezTo>
                <a:cubicBezTo>
                  <a:pt x="2467" y="3569"/>
                  <a:pt x="2395" y="3618"/>
                  <a:pt x="2324" y="3642"/>
                </a:cubicBezTo>
                <a:cubicBezTo>
                  <a:pt x="2204" y="3683"/>
                  <a:pt x="2072" y="3690"/>
                  <a:pt x="1946" y="3688"/>
                </a:cubicBezTo>
                <a:cubicBezTo>
                  <a:pt x="1797" y="3686"/>
                  <a:pt x="1540" y="3700"/>
                  <a:pt x="1407" y="3618"/>
                </a:cubicBezTo>
                <a:cubicBezTo>
                  <a:pt x="1382" y="3590"/>
                  <a:pt x="1373" y="3581"/>
                  <a:pt x="1385" y="3554"/>
                </a:cubicBezTo>
              </a:path>
              <a:path w="4416" h="3689" extrusionOk="0">
                <a:moveTo>
                  <a:pt x="2668" y="842"/>
                </a:moveTo>
                <a:cubicBezTo>
                  <a:pt x="2634" y="800"/>
                  <a:pt x="2614" y="769"/>
                  <a:pt x="2608" y="713"/>
                </a:cubicBezTo>
                <a:cubicBezTo>
                  <a:pt x="2603" y="665"/>
                  <a:pt x="2606" y="616"/>
                  <a:pt x="2616" y="568"/>
                </a:cubicBezTo>
                <a:cubicBezTo>
                  <a:pt x="2626" y="517"/>
                  <a:pt x="2645" y="470"/>
                  <a:pt x="2671" y="425"/>
                </a:cubicBezTo>
                <a:cubicBezTo>
                  <a:pt x="2700" y="376"/>
                  <a:pt x="2739" y="332"/>
                  <a:pt x="2779" y="292"/>
                </a:cubicBezTo>
                <a:cubicBezTo>
                  <a:pt x="2749" y="335"/>
                  <a:pt x="2714" y="375"/>
                  <a:pt x="2684" y="418"/>
                </a:cubicBezTo>
                <a:cubicBezTo>
                  <a:pt x="2648" y="469"/>
                  <a:pt x="2618" y="496"/>
                  <a:pt x="2641" y="549"/>
                </a:cubicBezTo>
                <a:cubicBezTo>
                  <a:pt x="2703" y="530"/>
                  <a:pt x="2755" y="502"/>
                  <a:pt x="2812" y="470"/>
                </a:cubicBezTo>
                <a:cubicBezTo>
                  <a:pt x="2863" y="442"/>
                  <a:pt x="2909" y="409"/>
                  <a:pt x="2964" y="391"/>
                </a:cubicBezTo>
                <a:cubicBezTo>
                  <a:pt x="2962" y="473"/>
                  <a:pt x="2922" y="526"/>
                  <a:pt x="2879" y="598"/>
                </a:cubicBezTo>
                <a:cubicBezTo>
                  <a:pt x="2826" y="686"/>
                  <a:pt x="2771" y="773"/>
                  <a:pt x="2715" y="860"/>
                </a:cubicBezTo>
                <a:cubicBezTo>
                  <a:pt x="2692" y="895"/>
                  <a:pt x="2686" y="902"/>
                  <a:pt x="2675" y="925"/>
                </a:cubicBezTo>
                <a:cubicBezTo>
                  <a:pt x="2723" y="931"/>
                  <a:pt x="2759" y="891"/>
                  <a:pt x="2795" y="854"/>
                </a:cubicBezTo>
                <a:cubicBezTo>
                  <a:pt x="2844" y="803"/>
                  <a:pt x="2886" y="745"/>
                  <a:pt x="2924" y="686"/>
                </a:cubicBezTo>
                <a:cubicBezTo>
                  <a:pt x="2928" y="679"/>
                  <a:pt x="2932" y="673"/>
                  <a:pt x="2936" y="666"/>
                </a:cubicBezTo>
                <a:cubicBezTo>
                  <a:pt x="2877" y="737"/>
                  <a:pt x="2831" y="811"/>
                  <a:pt x="2785" y="891"/>
                </a:cubicBezTo>
                <a:cubicBezTo>
                  <a:pt x="2726" y="992"/>
                  <a:pt x="2661" y="1091"/>
                  <a:pt x="2633" y="1205"/>
                </a:cubicBezTo>
                <a:cubicBezTo>
                  <a:pt x="2692" y="1199"/>
                  <a:pt x="2697" y="1162"/>
                  <a:pt x="2730" y="1110"/>
                </a:cubicBezTo>
                <a:cubicBezTo>
                  <a:pt x="2776" y="1039"/>
                  <a:pt x="2823" y="971"/>
                  <a:pt x="2876" y="904"/>
                </a:cubicBezTo>
              </a:path>
              <a:path w="4416" h="3689" extrusionOk="0">
                <a:moveTo>
                  <a:pt x="3595" y="410"/>
                </a:moveTo>
                <a:cubicBezTo>
                  <a:pt x="3624" y="371"/>
                  <a:pt x="3645" y="336"/>
                  <a:pt x="3669" y="294"/>
                </a:cubicBezTo>
                <a:cubicBezTo>
                  <a:pt x="3716" y="212"/>
                  <a:pt x="3768" y="127"/>
                  <a:pt x="3838" y="62"/>
                </a:cubicBezTo>
                <a:cubicBezTo>
                  <a:pt x="3900" y="4"/>
                  <a:pt x="3987" y="-28"/>
                  <a:pt x="4055" y="40"/>
                </a:cubicBezTo>
                <a:cubicBezTo>
                  <a:pt x="4143" y="128"/>
                  <a:pt x="4138" y="284"/>
                  <a:pt x="4110" y="394"/>
                </a:cubicBezTo>
                <a:cubicBezTo>
                  <a:pt x="4053" y="620"/>
                  <a:pt x="3864" y="856"/>
                  <a:pt x="3657" y="962"/>
                </a:cubicBezTo>
                <a:cubicBezTo>
                  <a:pt x="3587" y="998"/>
                  <a:pt x="3576" y="988"/>
                  <a:pt x="3524" y="954"/>
                </a:cubicBezTo>
                <a:cubicBezTo>
                  <a:pt x="3554" y="918"/>
                  <a:pt x="3559" y="903"/>
                  <a:pt x="3619" y="906"/>
                </a:cubicBezTo>
                <a:cubicBezTo>
                  <a:pt x="3712" y="911"/>
                  <a:pt x="3803" y="950"/>
                  <a:pt x="3891" y="978"/>
                </a:cubicBezTo>
                <a:cubicBezTo>
                  <a:pt x="3997" y="1012"/>
                  <a:pt x="4127" y="1067"/>
                  <a:pt x="4240" y="1037"/>
                </a:cubicBezTo>
                <a:cubicBezTo>
                  <a:pt x="4343" y="1010"/>
                  <a:pt x="4374" y="914"/>
                  <a:pt x="4415" y="829"/>
                </a:cubicBezTo>
              </a:path>
              <a:path w="4416" h="3689" extrusionOk="0">
                <a:moveTo>
                  <a:pt x="1839" y="3068"/>
                </a:moveTo>
                <a:cubicBezTo>
                  <a:pt x="1869" y="2993"/>
                  <a:pt x="1872" y="2970"/>
                  <a:pt x="1891" y="2891"/>
                </a:cubicBezTo>
                <a:cubicBezTo>
                  <a:pt x="1935" y="2708"/>
                  <a:pt x="2011" y="2470"/>
                  <a:pt x="1970" y="2280"/>
                </a:cubicBezTo>
                <a:cubicBezTo>
                  <a:pt x="1965" y="2269"/>
                  <a:pt x="1961" y="2258"/>
                  <a:pt x="1956" y="2247"/>
                </a:cubicBezTo>
                <a:cubicBezTo>
                  <a:pt x="1893" y="2264"/>
                  <a:pt x="1864" y="2278"/>
                  <a:pt x="1810" y="2337"/>
                </a:cubicBezTo>
                <a:cubicBezTo>
                  <a:pt x="1756" y="2395"/>
                  <a:pt x="1710" y="2456"/>
                  <a:pt x="1671" y="2524"/>
                </a:cubicBezTo>
                <a:cubicBezTo>
                  <a:pt x="1754" y="2485"/>
                  <a:pt x="1831" y="2436"/>
                  <a:pt x="1912" y="2379"/>
                </a:cubicBezTo>
                <a:cubicBezTo>
                  <a:pt x="1996" y="2320"/>
                  <a:pt x="2105" y="2214"/>
                  <a:pt x="2209" y="2194"/>
                </a:cubicBezTo>
                <a:cubicBezTo>
                  <a:pt x="2220" y="2196"/>
                  <a:pt x="2230" y="2199"/>
                  <a:pt x="2241" y="2201"/>
                </a:cubicBezTo>
                <a:cubicBezTo>
                  <a:pt x="2226" y="2328"/>
                  <a:pt x="2157" y="2439"/>
                  <a:pt x="2093" y="2551"/>
                </a:cubicBezTo>
                <a:cubicBezTo>
                  <a:pt x="1985" y="2741"/>
                  <a:pt x="1856" y="2924"/>
                  <a:pt x="1767" y="3124"/>
                </a:cubicBezTo>
                <a:cubicBezTo>
                  <a:pt x="1726" y="3216"/>
                  <a:pt x="1712" y="3281"/>
                  <a:pt x="1714" y="3376"/>
                </a:cubicBezTo>
                <a:cubicBezTo>
                  <a:pt x="1820" y="3408"/>
                  <a:pt x="1909" y="3353"/>
                  <a:pt x="2006" y="3294"/>
                </a:cubicBezTo>
                <a:cubicBezTo>
                  <a:pt x="2158" y="3201"/>
                  <a:pt x="2278" y="3052"/>
                  <a:pt x="2439" y="2975"/>
                </a:cubicBezTo>
                <a:cubicBezTo>
                  <a:pt x="2452" y="2972"/>
                  <a:pt x="2464" y="2969"/>
                  <a:pt x="2477" y="2966"/>
                </a:cubicBezTo>
                <a:cubicBezTo>
                  <a:pt x="2464" y="3051"/>
                  <a:pt x="2436" y="3126"/>
                  <a:pt x="2391" y="3215"/>
                </a:cubicBezTo>
                <a:cubicBezTo>
                  <a:pt x="2332" y="3332"/>
                  <a:pt x="2263" y="3449"/>
                  <a:pt x="2230" y="3577"/>
                </a:cubicBezTo>
                <a:cubicBezTo>
                  <a:pt x="2225" y="3616"/>
                  <a:pt x="2218" y="3627"/>
                  <a:pt x="2243" y="3641"/>
                </a:cubicBezTo>
                <a:cubicBezTo>
                  <a:pt x="2329" y="3609"/>
                  <a:pt x="2398" y="3559"/>
                  <a:pt x="2471" y="3502"/>
                </a:cubicBezTo>
                <a:cubicBezTo>
                  <a:pt x="2530" y="3456"/>
                  <a:pt x="2577" y="3397"/>
                  <a:pt x="2633" y="3349"/>
                </a:cubicBezTo>
                <a:cubicBezTo>
                  <a:pt x="2685" y="3305"/>
                  <a:pt x="2531" y="3470"/>
                  <a:pt x="2570" y="3414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46" name="Ink 4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23863" y="1851025"/>
            <a:ext cx="6213475" cy="1031875"/>
          </a:xfrm>
          <a:custGeom>
            <a:avLst/>
            <a:gdLst>
              <a:gd name="T0" fmla="*/ 2147483647 w 17261"/>
              <a:gd name="T1" fmla="*/ 2147483647 h 2868"/>
              <a:gd name="T2" fmla="*/ 2147483647 w 17261"/>
              <a:gd name="T3" fmla="*/ 2147483647 h 2868"/>
              <a:gd name="T4" fmla="*/ 2147483647 w 17261"/>
              <a:gd name="T5" fmla="*/ 2147483647 h 2868"/>
              <a:gd name="T6" fmla="*/ 2147483647 w 17261"/>
              <a:gd name="T7" fmla="*/ 2147483647 h 2868"/>
              <a:gd name="T8" fmla="*/ 2147483647 w 17261"/>
              <a:gd name="T9" fmla="*/ 2147483647 h 2868"/>
              <a:gd name="T10" fmla="*/ 2147483647 w 17261"/>
              <a:gd name="T11" fmla="*/ 2147483647 h 2868"/>
              <a:gd name="T12" fmla="*/ 2147483647 w 17261"/>
              <a:gd name="T13" fmla="*/ 2147483647 h 2868"/>
              <a:gd name="T14" fmla="*/ 2147483647 w 17261"/>
              <a:gd name="T15" fmla="*/ 2147483647 h 2868"/>
              <a:gd name="T16" fmla="*/ 2147483647 w 17261"/>
              <a:gd name="T17" fmla="*/ 2147483647 h 2868"/>
              <a:gd name="T18" fmla="*/ 2147483647 w 17261"/>
              <a:gd name="T19" fmla="*/ 2147483647 h 2868"/>
              <a:gd name="T20" fmla="*/ 2147483647 w 17261"/>
              <a:gd name="T21" fmla="*/ 2147483647 h 2868"/>
              <a:gd name="T22" fmla="*/ 2147483647 w 17261"/>
              <a:gd name="T23" fmla="*/ 2147483647 h 2868"/>
              <a:gd name="T24" fmla="*/ 2147483647 w 17261"/>
              <a:gd name="T25" fmla="*/ 2147483647 h 2868"/>
              <a:gd name="T26" fmla="*/ 2147483647 w 17261"/>
              <a:gd name="T27" fmla="*/ 2147483647 h 2868"/>
              <a:gd name="T28" fmla="*/ 2147483647 w 17261"/>
              <a:gd name="T29" fmla="*/ 2147483647 h 2868"/>
              <a:gd name="T30" fmla="*/ 2147483647 w 17261"/>
              <a:gd name="T31" fmla="*/ 2147483647 h 2868"/>
              <a:gd name="T32" fmla="*/ 2147483647 w 17261"/>
              <a:gd name="T33" fmla="*/ 2147483647 h 2868"/>
              <a:gd name="T34" fmla="*/ 2147483647 w 17261"/>
              <a:gd name="T35" fmla="*/ 2147483647 h 286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261"/>
              <a:gd name="T55" fmla="*/ 0 h 2868"/>
              <a:gd name="T56" fmla="*/ 17261 w 17261"/>
              <a:gd name="T57" fmla="*/ 2868 h 286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261" h="2868" extrusionOk="0">
                <a:moveTo>
                  <a:pt x="10794" y="648"/>
                </a:moveTo>
                <a:cubicBezTo>
                  <a:pt x="10555" y="458"/>
                  <a:pt x="10374" y="315"/>
                  <a:pt x="10057" y="260"/>
                </a:cubicBezTo>
                <a:cubicBezTo>
                  <a:pt x="9480" y="159"/>
                  <a:pt x="8859" y="198"/>
                  <a:pt x="8275" y="166"/>
                </a:cubicBezTo>
                <a:cubicBezTo>
                  <a:pt x="6907" y="92"/>
                  <a:pt x="5524" y="-65"/>
                  <a:pt x="4155" y="27"/>
                </a:cubicBezTo>
                <a:cubicBezTo>
                  <a:pt x="3242" y="88"/>
                  <a:pt x="2246" y="234"/>
                  <a:pt x="1426" y="662"/>
                </a:cubicBezTo>
                <a:cubicBezTo>
                  <a:pt x="1011" y="879"/>
                  <a:pt x="490" y="1207"/>
                  <a:pt x="228" y="1609"/>
                </a:cubicBezTo>
                <a:cubicBezTo>
                  <a:pt x="35" y="1904"/>
                  <a:pt x="-139" y="2293"/>
                  <a:pt x="166" y="2580"/>
                </a:cubicBezTo>
                <a:cubicBezTo>
                  <a:pt x="411" y="2811"/>
                  <a:pt x="982" y="2799"/>
                  <a:pt x="1292" y="2823"/>
                </a:cubicBezTo>
                <a:cubicBezTo>
                  <a:pt x="2860" y="2946"/>
                  <a:pt x="4444" y="2790"/>
                  <a:pt x="6013" y="2754"/>
                </a:cubicBezTo>
                <a:cubicBezTo>
                  <a:pt x="6898" y="2734"/>
                  <a:pt x="7801" y="2768"/>
                  <a:pt x="8682" y="2685"/>
                </a:cubicBezTo>
                <a:cubicBezTo>
                  <a:pt x="9361" y="2621"/>
                  <a:pt x="10187" y="2448"/>
                  <a:pt x="10660" y="1912"/>
                </a:cubicBezTo>
                <a:cubicBezTo>
                  <a:pt x="11031" y="1492"/>
                  <a:pt x="11069" y="816"/>
                  <a:pt x="10608" y="457"/>
                </a:cubicBezTo>
                <a:cubicBezTo>
                  <a:pt x="10509" y="392"/>
                  <a:pt x="10476" y="370"/>
                  <a:pt x="10406" y="333"/>
                </a:cubicBezTo>
              </a:path>
              <a:path w="17261" h="2868" extrusionOk="0">
                <a:moveTo>
                  <a:pt x="16831" y="2700"/>
                </a:moveTo>
                <a:cubicBezTo>
                  <a:pt x="16860" y="2717"/>
                  <a:pt x="16888" y="2720"/>
                  <a:pt x="16921" y="2730"/>
                </a:cubicBezTo>
                <a:cubicBezTo>
                  <a:pt x="16965" y="2743"/>
                  <a:pt x="17010" y="2752"/>
                  <a:pt x="17055" y="2759"/>
                </a:cubicBezTo>
                <a:cubicBezTo>
                  <a:pt x="17104" y="2767"/>
                  <a:pt x="17162" y="2777"/>
                  <a:pt x="17211" y="2763"/>
                </a:cubicBezTo>
                <a:cubicBezTo>
                  <a:pt x="17236" y="2749"/>
                  <a:pt x="17244" y="2745"/>
                  <a:pt x="17260" y="2736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47" name="Ink 4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95663" y="2227263"/>
            <a:ext cx="1403350" cy="1212850"/>
          </a:xfrm>
          <a:custGeom>
            <a:avLst/>
            <a:gdLst>
              <a:gd name="T0" fmla="*/ 2147483647 w 3895"/>
              <a:gd name="T1" fmla="*/ 2147483647 h 3369"/>
              <a:gd name="T2" fmla="*/ 2147483647 w 3895"/>
              <a:gd name="T3" fmla="*/ 2147483647 h 3369"/>
              <a:gd name="T4" fmla="*/ 2147483647 w 3895"/>
              <a:gd name="T5" fmla="*/ 2147483647 h 3369"/>
              <a:gd name="T6" fmla="*/ 2147483647 w 3895"/>
              <a:gd name="T7" fmla="*/ 2147483647 h 3369"/>
              <a:gd name="T8" fmla="*/ 2147483647 w 3895"/>
              <a:gd name="T9" fmla="*/ 2147483647 h 3369"/>
              <a:gd name="T10" fmla="*/ 2147483647 w 3895"/>
              <a:gd name="T11" fmla="*/ 2147483647 h 3369"/>
              <a:gd name="T12" fmla="*/ 2147483647 w 3895"/>
              <a:gd name="T13" fmla="*/ 2147483647 h 3369"/>
              <a:gd name="T14" fmla="*/ 2147483647 w 3895"/>
              <a:gd name="T15" fmla="*/ 2147483647 h 3369"/>
              <a:gd name="T16" fmla="*/ 2147483647 w 3895"/>
              <a:gd name="T17" fmla="*/ 2147483647 h 3369"/>
              <a:gd name="T18" fmla="*/ 2147483647 w 3895"/>
              <a:gd name="T19" fmla="*/ 2147483647 h 3369"/>
              <a:gd name="T20" fmla="*/ 2147483647 w 3895"/>
              <a:gd name="T21" fmla="*/ 2147483647 h 3369"/>
              <a:gd name="T22" fmla="*/ 2147483647 w 3895"/>
              <a:gd name="T23" fmla="*/ 2147483647 h 3369"/>
              <a:gd name="T24" fmla="*/ 2147483647 w 3895"/>
              <a:gd name="T25" fmla="*/ 2147483647 h 3369"/>
              <a:gd name="T26" fmla="*/ 2147483647 w 3895"/>
              <a:gd name="T27" fmla="*/ 2147483647 h 3369"/>
              <a:gd name="T28" fmla="*/ 2147483647 w 3895"/>
              <a:gd name="T29" fmla="*/ 2147483647 h 3369"/>
              <a:gd name="T30" fmla="*/ 2147483647 w 3895"/>
              <a:gd name="T31" fmla="*/ 2147483647 h 3369"/>
              <a:gd name="T32" fmla="*/ 2147483647 w 3895"/>
              <a:gd name="T33" fmla="*/ 2147483647 h 3369"/>
              <a:gd name="T34" fmla="*/ 2147483647 w 3895"/>
              <a:gd name="T35" fmla="*/ 2147483647 h 3369"/>
              <a:gd name="T36" fmla="*/ 2147483647 w 3895"/>
              <a:gd name="T37" fmla="*/ 2147483647 h 3369"/>
              <a:gd name="T38" fmla="*/ 2147483647 w 3895"/>
              <a:gd name="T39" fmla="*/ 2147483647 h 3369"/>
              <a:gd name="T40" fmla="*/ 2147483647 w 3895"/>
              <a:gd name="T41" fmla="*/ 2147483647 h 3369"/>
              <a:gd name="T42" fmla="*/ 2147483647 w 3895"/>
              <a:gd name="T43" fmla="*/ 2147483647 h 3369"/>
              <a:gd name="T44" fmla="*/ 2147483647 w 3895"/>
              <a:gd name="T45" fmla="*/ 2147483647 h 3369"/>
              <a:gd name="T46" fmla="*/ 2147483647 w 3895"/>
              <a:gd name="T47" fmla="*/ 2147483647 h 3369"/>
              <a:gd name="T48" fmla="*/ 2147483647 w 3895"/>
              <a:gd name="T49" fmla="*/ 2147483647 h 3369"/>
              <a:gd name="T50" fmla="*/ 2147483647 w 3895"/>
              <a:gd name="T51" fmla="*/ 2147483647 h 3369"/>
              <a:gd name="T52" fmla="*/ 2147483647 w 3895"/>
              <a:gd name="T53" fmla="*/ 2147483647 h 3369"/>
              <a:gd name="T54" fmla="*/ 2147483647 w 3895"/>
              <a:gd name="T55" fmla="*/ 2147483647 h 3369"/>
              <a:gd name="T56" fmla="*/ 2147483647 w 3895"/>
              <a:gd name="T57" fmla="*/ 2147483647 h 3369"/>
              <a:gd name="T58" fmla="*/ 2147483647 w 3895"/>
              <a:gd name="T59" fmla="*/ 2147483647 h 3369"/>
              <a:gd name="T60" fmla="*/ 2147483647 w 3895"/>
              <a:gd name="T61" fmla="*/ 2147483647 h 3369"/>
              <a:gd name="T62" fmla="*/ 2147483647 w 3895"/>
              <a:gd name="T63" fmla="*/ 2147483647 h 336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895"/>
              <a:gd name="T97" fmla="*/ 0 h 3369"/>
              <a:gd name="T98" fmla="*/ 3895 w 3895"/>
              <a:gd name="T99" fmla="*/ 3369 h 3369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895" h="3369" extrusionOk="0">
                <a:moveTo>
                  <a:pt x="1312" y="256"/>
                </a:moveTo>
                <a:cubicBezTo>
                  <a:pt x="1307" y="210"/>
                  <a:pt x="1301" y="173"/>
                  <a:pt x="1270" y="137"/>
                </a:cubicBezTo>
                <a:cubicBezTo>
                  <a:pt x="1237" y="99"/>
                  <a:pt x="1190" y="90"/>
                  <a:pt x="1141" y="91"/>
                </a:cubicBezTo>
                <a:cubicBezTo>
                  <a:pt x="1025" y="93"/>
                  <a:pt x="925" y="149"/>
                  <a:pt x="852" y="238"/>
                </a:cubicBezTo>
                <a:cubicBezTo>
                  <a:pt x="789" y="315"/>
                  <a:pt x="756" y="412"/>
                  <a:pt x="739" y="509"/>
                </a:cubicBezTo>
                <a:cubicBezTo>
                  <a:pt x="710" y="671"/>
                  <a:pt x="718" y="880"/>
                  <a:pt x="828" y="1014"/>
                </a:cubicBezTo>
                <a:cubicBezTo>
                  <a:pt x="920" y="1126"/>
                  <a:pt x="1099" y="1133"/>
                  <a:pt x="1223" y="1075"/>
                </a:cubicBezTo>
                <a:cubicBezTo>
                  <a:pt x="1312" y="1033"/>
                  <a:pt x="1385" y="957"/>
                  <a:pt x="1432" y="871"/>
                </a:cubicBezTo>
                <a:cubicBezTo>
                  <a:pt x="1482" y="779"/>
                  <a:pt x="1505" y="671"/>
                  <a:pt x="1494" y="567"/>
                </a:cubicBezTo>
                <a:cubicBezTo>
                  <a:pt x="1485" y="484"/>
                  <a:pt x="1450" y="406"/>
                  <a:pt x="1387" y="350"/>
                </a:cubicBezTo>
                <a:cubicBezTo>
                  <a:pt x="1365" y="330"/>
                  <a:pt x="1289" y="282"/>
                  <a:pt x="1256" y="309"/>
                </a:cubicBezTo>
                <a:cubicBezTo>
                  <a:pt x="1216" y="342"/>
                  <a:pt x="1258" y="359"/>
                  <a:pt x="1270" y="386"/>
                </a:cubicBezTo>
              </a:path>
              <a:path w="3895" h="3369" extrusionOk="0">
                <a:moveTo>
                  <a:pt x="1888" y="642"/>
                </a:moveTo>
                <a:cubicBezTo>
                  <a:pt x="1912" y="620"/>
                  <a:pt x="1891" y="608"/>
                  <a:pt x="1949" y="620"/>
                </a:cubicBezTo>
                <a:cubicBezTo>
                  <a:pt x="2012" y="633"/>
                  <a:pt x="2077" y="664"/>
                  <a:pt x="2128" y="702"/>
                </a:cubicBezTo>
                <a:cubicBezTo>
                  <a:pt x="2248" y="792"/>
                  <a:pt x="2279" y="900"/>
                  <a:pt x="2335" y="1029"/>
                </a:cubicBezTo>
                <a:cubicBezTo>
                  <a:pt x="2383" y="1140"/>
                  <a:pt x="2479" y="1178"/>
                  <a:pt x="2590" y="1212"/>
                </a:cubicBezTo>
                <a:cubicBezTo>
                  <a:pt x="2879" y="1301"/>
                  <a:pt x="3217" y="1360"/>
                  <a:pt x="3520" y="1340"/>
                </a:cubicBezTo>
                <a:cubicBezTo>
                  <a:pt x="3579" y="1336"/>
                  <a:pt x="3672" y="1333"/>
                  <a:pt x="3724" y="1298"/>
                </a:cubicBezTo>
                <a:cubicBezTo>
                  <a:pt x="3772" y="1265"/>
                  <a:pt x="3771" y="1240"/>
                  <a:pt x="3740" y="1196"/>
                </a:cubicBezTo>
                <a:cubicBezTo>
                  <a:pt x="3722" y="1171"/>
                  <a:pt x="3675" y="1155"/>
                  <a:pt x="3648" y="1143"/>
                </a:cubicBezTo>
                <a:cubicBezTo>
                  <a:pt x="3626" y="1135"/>
                  <a:pt x="3617" y="1132"/>
                  <a:pt x="3602" y="1127"/>
                </a:cubicBezTo>
                <a:cubicBezTo>
                  <a:pt x="3640" y="1142"/>
                  <a:pt x="3679" y="1157"/>
                  <a:pt x="3717" y="1173"/>
                </a:cubicBezTo>
                <a:cubicBezTo>
                  <a:pt x="3765" y="1194"/>
                  <a:pt x="3816" y="1207"/>
                  <a:pt x="3863" y="1229"/>
                </a:cubicBezTo>
                <a:cubicBezTo>
                  <a:pt x="3870" y="1234"/>
                  <a:pt x="3878" y="1239"/>
                  <a:pt x="3885" y="1244"/>
                </a:cubicBezTo>
                <a:cubicBezTo>
                  <a:pt x="3860" y="1284"/>
                  <a:pt x="3839" y="1324"/>
                  <a:pt x="3785" y="1367"/>
                </a:cubicBezTo>
                <a:cubicBezTo>
                  <a:pt x="3724" y="1416"/>
                  <a:pt x="3667" y="1467"/>
                  <a:pt x="3612" y="1521"/>
                </a:cubicBezTo>
              </a:path>
              <a:path w="3895" h="3369" extrusionOk="0">
                <a:moveTo>
                  <a:pt x="1289" y="329"/>
                </a:moveTo>
                <a:cubicBezTo>
                  <a:pt x="1305" y="231"/>
                  <a:pt x="1322" y="136"/>
                  <a:pt x="1321" y="37"/>
                </a:cubicBezTo>
                <a:cubicBezTo>
                  <a:pt x="1320" y="25"/>
                  <a:pt x="1319" y="14"/>
                  <a:pt x="1318" y="2"/>
                </a:cubicBezTo>
                <a:cubicBezTo>
                  <a:pt x="1247" y="20"/>
                  <a:pt x="1230" y="106"/>
                  <a:pt x="1199" y="176"/>
                </a:cubicBezTo>
                <a:cubicBezTo>
                  <a:pt x="1130" y="331"/>
                  <a:pt x="1066" y="489"/>
                  <a:pt x="999" y="645"/>
                </a:cubicBezTo>
                <a:cubicBezTo>
                  <a:pt x="934" y="795"/>
                  <a:pt x="853" y="944"/>
                  <a:pt x="801" y="1099"/>
                </a:cubicBezTo>
                <a:cubicBezTo>
                  <a:pt x="798" y="1110"/>
                  <a:pt x="796" y="1121"/>
                  <a:pt x="793" y="1132"/>
                </a:cubicBezTo>
                <a:cubicBezTo>
                  <a:pt x="857" y="1087"/>
                  <a:pt x="905" y="1039"/>
                  <a:pt x="958" y="973"/>
                </a:cubicBezTo>
                <a:cubicBezTo>
                  <a:pt x="1040" y="869"/>
                  <a:pt x="1120" y="764"/>
                  <a:pt x="1209" y="666"/>
                </a:cubicBezTo>
                <a:cubicBezTo>
                  <a:pt x="1255" y="615"/>
                  <a:pt x="1278" y="594"/>
                  <a:pt x="1339" y="574"/>
                </a:cubicBezTo>
                <a:cubicBezTo>
                  <a:pt x="1388" y="642"/>
                  <a:pt x="1383" y="711"/>
                  <a:pt x="1382" y="796"/>
                </a:cubicBezTo>
                <a:cubicBezTo>
                  <a:pt x="1380" y="919"/>
                  <a:pt x="1371" y="1044"/>
                  <a:pt x="1355" y="1166"/>
                </a:cubicBezTo>
                <a:cubicBezTo>
                  <a:pt x="1349" y="1215"/>
                  <a:pt x="1343" y="1257"/>
                  <a:pt x="1343" y="1306"/>
                </a:cubicBezTo>
              </a:path>
              <a:path w="3895" h="3369" extrusionOk="0">
                <a:moveTo>
                  <a:pt x="103" y="503"/>
                </a:moveTo>
                <a:cubicBezTo>
                  <a:pt x="102" y="467"/>
                  <a:pt x="101" y="435"/>
                  <a:pt x="111" y="401"/>
                </a:cubicBezTo>
                <a:cubicBezTo>
                  <a:pt x="128" y="345"/>
                  <a:pt x="155" y="294"/>
                  <a:pt x="185" y="244"/>
                </a:cubicBezTo>
                <a:cubicBezTo>
                  <a:pt x="199" y="221"/>
                  <a:pt x="208" y="209"/>
                  <a:pt x="227" y="192"/>
                </a:cubicBezTo>
                <a:cubicBezTo>
                  <a:pt x="232" y="252"/>
                  <a:pt x="228" y="308"/>
                  <a:pt x="222" y="368"/>
                </a:cubicBezTo>
                <a:cubicBezTo>
                  <a:pt x="205" y="535"/>
                  <a:pt x="183" y="701"/>
                  <a:pt x="162" y="867"/>
                </a:cubicBezTo>
                <a:cubicBezTo>
                  <a:pt x="155" y="921"/>
                  <a:pt x="147" y="976"/>
                  <a:pt x="138" y="1029"/>
                </a:cubicBezTo>
                <a:cubicBezTo>
                  <a:pt x="136" y="1052"/>
                  <a:pt x="136" y="1059"/>
                  <a:pt x="117" y="1063"/>
                </a:cubicBezTo>
              </a:path>
              <a:path w="3895" h="3369" extrusionOk="0">
                <a:moveTo>
                  <a:pt x="33" y="1011"/>
                </a:moveTo>
                <a:cubicBezTo>
                  <a:pt x="23" y="1011"/>
                  <a:pt x="14" y="1010"/>
                  <a:pt x="4" y="1010"/>
                </a:cubicBezTo>
                <a:cubicBezTo>
                  <a:pt x="24" y="1055"/>
                  <a:pt x="70" y="1046"/>
                  <a:pt x="130" y="1043"/>
                </a:cubicBezTo>
                <a:cubicBezTo>
                  <a:pt x="196" y="1039"/>
                  <a:pt x="267" y="1028"/>
                  <a:pt x="332" y="1015"/>
                </a:cubicBezTo>
                <a:cubicBezTo>
                  <a:pt x="377" y="1006"/>
                  <a:pt x="421" y="994"/>
                  <a:pt x="465" y="981"/>
                </a:cubicBezTo>
              </a:path>
              <a:path w="3895" h="3369" extrusionOk="0">
                <a:moveTo>
                  <a:pt x="655" y="1333"/>
                </a:moveTo>
                <a:cubicBezTo>
                  <a:pt x="800" y="1425"/>
                  <a:pt x="993" y="1445"/>
                  <a:pt x="1122" y="1564"/>
                </a:cubicBezTo>
                <a:cubicBezTo>
                  <a:pt x="1283" y="1712"/>
                  <a:pt x="1247" y="1949"/>
                  <a:pt x="1250" y="2145"/>
                </a:cubicBezTo>
                <a:cubicBezTo>
                  <a:pt x="1256" y="2458"/>
                  <a:pt x="1361" y="2723"/>
                  <a:pt x="1605" y="2925"/>
                </a:cubicBezTo>
                <a:cubicBezTo>
                  <a:pt x="1930" y="3194"/>
                  <a:pt x="2370" y="3217"/>
                  <a:pt x="2771" y="3252"/>
                </a:cubicBezTo>
                <a:cubicBezTo>
                  <a:pt x="3019" y="3273"/>
                  <a:pt x="3278" y="3326"/>
                  <a:pt x="3527" y="3318"/>
                </a:cubicBezTo>
                <a:cubicBezTo>
                  <a:pt x="3573" y="3317"/>
                  <a:pt x="3644" y="3326"/>
                  <a:pt x="3660" y="3270"/>
                </a:cubicBezTo>
                <a:cubicBezTo>
                  <a:pt x="3672" y="3228"/>
                  <a:pt x="3595" y="3158"/>
                  <a:pt x="3577" y="3124"/>
                </a:cubicBezTo>
                <a:cubicBezTo>
                  <a:pt x="3608" y="3137"/>
                  <a:pt x="3644" y="3144"/>
                  <a:pt x="3677" y="3162"/>
                </a:cubicBezTo>
                <a:cubicBezTo>
                  <a:pt x="3718" y="3185"/>
                  <a:pt x="3833" y="3243"/>
                  <a:pt x="3819" y="3305"/>
                </a:cubicBezTo>
                <a:cubicBezTo>
                  <a:pt x="3806" y="3363"/>
                  <a:pt x="3728" y="3356"/>
                  <a:pt x="3686" y="3368"/>
                </a:cubicBezTo>
                <a:cubicBezTo>
                  <a:pt x="3672" y="3368"/>
                  <a:pt x="3659" y="3367"/>
                  <a:pt x="3645" y="3367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48" name="Ink 4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695575" y="4330700"/>
            <a:ext cx="1323975" cy="639763"/>
          </a:xfrm>
          <a:custGeom>
            <a:avLst/>
            <a:gdLst>
              <a:gd name="T0" fmla="*/ 2147483647 w 3677"/>
              <a:gd name="T1" fmla="*/ 2147483647 h 1777"/>
              <a:gd name="T2" fmla="*/ 2147483647 w 3677"/>
              <a:gd name="T3" fmla="*/ 2147483647 h 1777"/>
              <a:gd name="T4" fmla="*/ 2147483647 w 3677"/>
              <a:gd name="T5" fmla="*/ 2147483647 h 1777"/>
              <a:gd name="T6" fmla="*/ 2147483647 w 3677"/>
              <a:gd name="T7" fmla="*/ 2147483647 h 1777"/>
              <a:gd name="T8" fmla="*/ 2147483647 w 3677"/>
              <a:gd name="T9" fmla="*/ 2147483647 h 1777"/>
              <a:gd name="T10" fmla="*/ 2147483647 w 3677"/>
              <a:gd name="T11" fmla="*/ 2147483647 h 1777"/>
              <a:gd name="T12" fmla="*/ 2147483647 w 3677"/>
              <a:gd name="T13" fmla="*/ 2147483647 h 1777"/>
              <a:gd name="T14" fmla="*/ 2147483647 w 3677"/>
              <a:gd name="T15" fmla="*/ 2147483647 h 1777"/>
              <a:gd name="T16" fmla="*/ 2147483647 w 3677"/>
              <a:gd name="T17" fmla="*/ 2147483647 h 1777"/>
              <a:gd name="T18" fmla="*/ 2147483647 w 3677"/>
              <a:gd name="T19" fmla="*/ 2147483647 h 1777"/>
              <a:gd name="T20" fmla="*/ 2147483647 w 3677"/>
              <a:gd name="T21" fmla="*/ 2147483647 h 1777"/>
              <a:gd name="T22" fmla="*/ 2147483647 w 3677"/>
              <a:gd name="T23" fmla="*/ 2147483647 h 1777"/>
              <a:gd name="T24" fmla="*/ 2147483647 w 3677"/>
              <a:gd name="T25" fmla="*/ 2147483647 h 1777"/>
              <a:gd name="T26" fmla="*/ 2147483647 w 3677"/>
              <a:gd name="T27" fmla="*/ 2147483647 h 1777"/>
              <a:gd name="T28" fmla="*/ 2147483647 w 3677"/>
              <a:gd name="T29" fmla="*/ 2147483647 h 1777"/>
              <a:gd name="T30" fmla="*/ 2147483647 w 3677"/>
              <a:gd name="T31" fmla="*/ 2147483647 h 1777"/>
              <a:gd name="T32" fmla="*/ 2147483647 w 3677"/>
              <a:gd name="T33" fmla="*/ 2147483647 h 1777"/>
              <a:gd name="T34" fmla="*/ 2147483647 w 3677"/>
              <a:gd name="T35" fmla="*/ 2147483647 h 1777"/>
              <a:gd name="T36" fmla="*/ 2147483647 w 3677"/>
              <a:gd name="T37" fmla="*/ 2147483647 h 1777"/>
              <a:gd name="T38" fmla="*/ 2147483647 w 3677"/>
              <a:gd name="T39" fmla="*/ 2147483647 h 1777"/>
              <a:gd name="T40" fmla="*/ 2147483647 w 3677"/>
              <a:gd name="T41" fmla="*/ 2147483647 h 1777"/>
              <a:gd name="T42" fmla="*/ 2147483647 w 3677"/>
              <a:gd name="T43" fmla="*/ 2147483647 h 1777"/>
              <a:gd name="T44" fmla="*/ 2147483647 w 3677"/>
              <a:gd name="T45" fmla="*/ 2147483647 h 1777"/>
              <a:gd name="T46" fmla="*/ 2147483647 w 3677"/>
              <a:gd name="T47" fmla="*/ 2147483647 h 1777"/>
              <a:gd name="T48" fmla="*/ 2147483647 w 3677"/>
              <a:gd name="T49" fmla="*/ 2147483647 h 1777"/>
              <a:gd name="T50" fmla="*/ 2147483647 w 3677"/>
              <a:gd name="T51" fmla="*/ 2147483647 h 1777"/>
              <a:gd name="T52" fmla="*/ 2147483647 w 3677"/>
              <a:gd name="T53" fmla="*/ 2147483647 h 1777"/>
              <a:gd name="T54" fmla="*/ 2147483647 w 3677"/>
              <a:gd name="T55" fmla="*/ 2147483647 h 1777"/>
              <a:gd name="T56" fmla="*/ 0 w 3677"/>
              <a:gd name="T57" fmla="*/ 2147483647 h 1777"/>
              <a:gd name="T58" fmla="*/ 2147483647 w 3677"/>
              <a:gd name="T59" fmla="*/ 2147483647 h 1777"/>
              <a:gd name="T60" fmla="*/ 2147483647 w 3677"/>
              <a:gd name="T61" fmla="*/ 2147483647 h 1777"/>
              <a:gd name="T62" fmla="*/ 2147483647 w 3677"/>
              <a:gd name="T63" fmla="*/ 2147483647 h 1777"/>
              <a:gd name="T64" fmla="*/ 2147483647 w 3677"/>
              <a:gd name="T65" fmla="*/ 2147483647 h 177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677"/>
              <a:gd name="T100" fmla="*/ 0 h 1777"/>
              <a:gd name="T101" fmla="*/ 3677 w 3677"/>
              <a:gd name="T102" fmla="*/ 1777 h 177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677" h="1777" extrusionOk="0">
                <a:moveTo>
                  <a:pt x="1936" y="323"/>
                </a:moveTo>
                <a:cubicBezTo>
                  <a:pt x="1999" y="301"/>
                  <a:pt x="1933" y="358"/>
                  <a:pt x="1911" y="385"/>
                </a:cubicBezTo>
                <a:cubicBezTo>
                  <a:pt x="1866" y="440"/>
                  <a:pt x="1820" y="496"/>
                  <a:pt x="1776" y="552"/>
                </a:cubicBezTo>
                <a:cubicBezTo>
                  <a:pt x="1734" y="605"/>
                  <a:pt x="1686" y="656"/>
                  <a:pt x="1650" y="714"/>
                </a:cubicBezTo>
                <a:cubicBezTo>
                  <a:pt x="1624" y="756"/>
                  <a:pt x="1600" y="791"/>
                  <a:pt x="1661" y="814"/>
                </a:cubicBezTo>
                <a:cubicBezTo>
                  <a:pt x="1748" y="847"/>
                  <a:pt x="1879" y="822"/>
                  <a:pt x="1970" y="821"/>
                </a:cubicBezTo>
                <a:cubicBezTo>
                  <a:pt x="2025" y="821"/>
                  <a:pt x="2081" y="825"/>
                  <a:pt x="2136" y="822"/>
                </a:cubicBezTo>
                <a:cubicBezTo>
                  <a:pt x="2169" y="820"/>
                  <a:pt x="2199" y="820"/>
                  <a:pt x="2225" y="797"/>
                </a:cubicBezTo>
                <a:cubicBezTo>
                  <a:pt x="2231" y="790"/>
                  <a:pt x="2238" y="783"/>
                  <a:pt x="2244" y="776"/>
                </a:cubicBezTo>
              </a:path>
              <a:path w="3677" h="1777" extrusionOk="0">
                <a:moveTo>
                  <a:pt x="2553" y="26"/>
                </a:moveTo>
                <a:cubicBezTo>
                  <a:pt x="2502" y="-7"/>
                  <a:pt x="2475" y="34"/>
                  <a:pt x="2438" y="89"/>
                </a:cubicBezTo>
                <a:cubicBezTo>
                  <a:pt x="2380" y="175"/>
                  <a:pt x="2343" y="269"/>
                  <a:pt x="2312" y="367"/>
                </a:cubicBezTo>
                <a:cubicBezTo>
                  <a:pt x="2272" y="493"/>
                  <a:pt x="2249" y="624"/>
                  <a:pt x="2230" y="755"/>
                </a:cubicBezTo>
                <a:cubicBezTo>
                  <a:pt x="2226" y="780"/>
                  <a:pt x="2161" y="1288"/>
                  <a:pt x="2176" y="1289"/>
                </a:cubicBezTo>
                <a:cubicBezTo>
                  <a:pt x="2180" y="1277"/>
                  <a:pt x="2185" y="1265"/>
                  <a:pt x="2189" y="1253"/>
                </a:cubicBezTo>
              </a:path>
              <a:path w="3677" h="1777" extrusionOk="0">
                <a:moveTo>
                  <a:pt x="2565" y="306"/>
                </a:moveTo>
                <a:cubicBezTo>
                  <a:pt x="2617" y="256"/>
                  <a:pt x="2667" y="219"/>
                  <a:pt x="2729" y="181"/>
                </a:cubicBezTo>
                <a:cubicBezTo>
                  <a:pt x="2789" y="144"/>
                  <a:pt x="2851" y="120"/>
                  <a:pt x="2920" y="108"/>
                </a:cubicBezTo>
                <a:cubicBezTo>
                  <a:pt x="2981" y="97"/>
                  <a:pt x="3043" y="99"/>
                  <a:pt x="3100" y="127"/>
                </a:cubicBezTo>
                <a:cubicBezTo>
                  <a:pt x="3217" y="185"/>
                  <a:pt x="3245" y="331"/>
                  <a:pt x="3247" y="449"/>
                </a:cubicBezTo>
                <a:cubicBezTo>
                  <a:pt x="3252" y="712"/>
                  <a:pt x="3128" y="964"/>
                  <a:pt x="2939" y="1142"/>
                </a:cubicBezTo>
                <a:cubicBezTo>
                  <a:pt x="2869" y="1208"/>
                  <a:pt x="2702" y="1364"/>
                  <a:pt x="2591" y="1338"/>
                </a:cubicBezTo>
                <a:cubicBezTo>
                  <a:pt x="2544" y="1327"/>
                  <a:pt x="2559" y="1313"/>
                  <a:pt x="2530" y="1290"/>
                </a:cubicBezTo>
                <a:cubicBezTo>
                  <a:pt x="2566" y="1222"/>
                  <a:pt x="2595" y="1197"/>
                  <a:pt x="2683" y="1191"/>
                </a:cubicBezTo>
                <a:cubicBezTo>
                  <a:pt x="2853" y="1179"/>
                  <a:pt x="3025" y="1236"/>
                  <a:pt x="3193" y="1254"/>
                </a:cubicBezTo>
                <a:cubicBezTo>
                  <a:pt x="3334" y="1269"/>
                  <a:pt x="3497" y="1275"/>
                  <a:pt x="3618" y="1188"/>
                </a:cubicBezTo>
                <a:cubicBezTo>
                  <a:pt x="3669" y="1152"/>
                  <a:pt x="3669" y="1125"/>
                  <a:pt x="3674" y="1070"/>
                </a:cubicBezTo>
              </a:path>
              <a:path w="3677" h="1777" extrusionOk="0">
                <a:moveTo>
                  <a:pt x="67" y="1500"/>
                </a:moveTo>
                <a:cubicBezTo>
                  <a:pt x="45" y="1509"/>
                  <a:pt x="23" y="1518"/>
                  <a:pt x="0" y="1527"/>
                </a:cubicBezTo>
                <a:cubicBezTo>
                  <a:pt x="34" y="1554"/>
                  <a:pt x="63" y="1573"/>
                  <a:pt x="106" y="1593"/>
                </a:cubicBezTo>
                <a:cubicBezTo>
                  <a:pt x="277" y="1675"/>
                  <a:pt x="451" y="1738"/>
                  <a:pt x="640" y="1763"/>
                </a:cubicBezTo>
                <a:cubicBezTo>
                  <a:pt x="809" y="1785"/>
                  <a:pt x="986" y="1782"/>
                  <a:pt x="1155" y="1767"/>
                </a:cubicBezTo>
                <a:cubicBezTo>
                  <a:pt x="1295" y="1755"/>
                  <a:pt x="1453" y="1750"/>
                  <a:pt x="1588" y="1713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49" name="Ink 4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573338" y="4311650"/>
            <a:ext cx="1284287" cy="484188"/>
          </a:xfrm>
          <a:custGeom>
            <a:avLst/>
            <a:gdLst>
              <a:gd name="T0" fmla="*/ 2147483647 w 3566"/>
              <a:gd name="T1" fmla="*/ 2147483647 h 1347"/>
              <a:gd name="T2" fmla="*/ 2147483647 w 3566"/>
              <a:gd name="T3" fmla="*/ 2147483647 h 1347"/>
              <a:gd name="T4" fmla="*/ 2147483647 w 3566"/>
              <a:gd name="T5" fmla="*/ 2147483647 h 1347"/>
              <a:gd name="T6" fmla="*/ 2147483647 w 3566"/>
              <a:gd name="T7" fmla="*/ 2147483647 h 1347"/>
              <a:gd name="T8" fmla="*/ 2147483647 w 3566"/>
              <a:gd name="T9" fmla="*/ 2147483647 h 1347"/>
              <a:gd name="T10" fmla="*/ 2147483647 w 3566"/>
              <a:gd name="T11" fmla="*/ 2147483647 h 1347"/>
              <a:gd name="T12" fmla="*/ 2147483647 w 3566"/>
              <a:gd name="T13" fmla="*/ 2147483647 h 1347"/>
              <a:gd name="T14" fmla="*/ 2147483647 w 3566"/>
              <a:gd name="T15" fmla="*/ 2147483647 h 1347"/>
              <a:gd name="T16" fmla="*/ 2147483647 w 3566"/>
              <a:gd name="T17" fmla="*/ 2147483647 h 1347"/>
              <a:gd name="T18" fmla="*/ 2147483647 w 3566"/>
              <a:gd name="T19" fmla="*/ 2147483647 h 1347"/>
              <a:gd name="T20" fmla="*/ 2147483647 w 3566"/>
              <a:gd name="T21" fmla="*/ 2147483647 h 1347"/>
              <a:gd name="T22" fmla="*/ 2147483647 w 3566"/>
              <a:gd name="T23" fmla="*/ 2147483647 h 1347"/>
              <a:gd name="T24" fmla="*/ 2147483647 w 3566"/>
              <a:gd name="T25" fmla="*/ 2147483647 h 1347"/>
              <a:gd name="T26" fmla="*/ 2147483647 w 3566"/>
              <a:gd name="T27" fmla="*/ 2147483647 h 1347"/>
              <a:gd name="T28" fmla="*/ 2147483647 w 3566"/>
              <a:gd name="T29" fmla="*/ 2147483647 h 1347"/>
              <a:gd name="T30" fmla="*/ 2147483647 w 3566"/>
              <a:gd name="T31" fmla="*/ 2147483647 h 1347"/>
              <a:gd name="T32" fmla="*/ 2147483647 w 3566"/>
              <a:gd name="T33" fmla="*/ 2147483647 h 1347"/>
              <a:gd name="T34" fmla="*/ 2147483647 w 3566"/>
              <a:gd name="T35" fmla="*/ 2147483647 h 1347"/>
              <a:gd name="T36" fmla="*/ 2147483647 w 3566"/>
              <a:gd name="T37" fmla="*/ 2147483647 h 1347"/>
              <a:gd name="T38" fmla="*/ 2147483647 w 3566"/>
              <a:gd name="T39" fmla="*/ 2147483647 h 1347"/>
              <a:gd name="T40" fmla="*/ 2147483647 w 3566"/>
              <a:gd name="T41" fmla="*/ 2147483647 h 1347"/>
              <a:gd name="T42" fmla="*/ 2147483647 w 3566"/>
              <a:gd name="T43" fmla="*/ 2147483647 h 1347"/>
              <a:gd name="T44" fmla="*/ 2147483647 w 3566"/>
              <a:gd name="T45" fmla="*/ 2147483647 h 1347"/>
              <a:gd name="T46" fmla="*/ 2147483647 w 3566"/>
              <a:gd name="T47" fmla="*/ 2147483647 h 1347"/>
              <a:gd name="T48" fmla="*/ 2147483647 w 3566"/>
              <a:gd name="T49" fmla="*/ 2147483647 h 1347"/>
              <a:gd name="T50" fmla="*/ 2147483647 w 3566"/>
              <a:gd name="T51" fmla="*/ 2147483647 h 1347"/>
              <a:gd name="T52" fmla="*/ 2147483647 w 3566"/>
              <a:gd name="T53" fmla="*/ 2147483647 h 1347"/>
              <a:gd name="T54" fmla="*/ 2147483647 w 3566"/>
              <a:gd name="T55" fmla="*/ 2147483647 h 1347"/>
              <a:gd name="T56" fmla="*/ 2147483647 w 3566"/>
              <a:gd name="T57" fmla="*/ 2147483647 h 1347"/>
              <a:gd name="T58" fmla="*/ 2147483647 w 3566"/>
              <a:gd name="T59" fmla="*/ 2147483647 h 1347"/>
              <a:gd name="T60" fmla="*/ 2147483647 w 3566"/>
              <a:gd name="T61" fmla="*/ 2147483647 h 1347"/>
              <a:gd name="T62" fmla="*/ 2147483647 w 3566"/>
              <a:gd name="T63" fmla="*/ 2147483647 h 1347"/>
              <a:gd name="T64" fmla="*/ 2147483647 w 3566"/>
              <a:gd name="T65" fmla="*/ 2147483647 h 1347"/>
              <a:gd name="T66" fmla="*/ 2147483647 w 3566"/>
              <a:gd name="T67" fmla="*/ 2147483647 h 1347"/>
              <a:gd name="T68" fmla="*/ 2147483647 w 3566"/>
              <a:gd name="T69" fmla="*/ 2147483647 h 1347"/>
              <a:gd name="T70" fmla="*/ 2147483647 w 3566"/>
              <a:gd name="T71" fmla="*/ 2147483647 h 1347"/>
              <a:gd name="T72" fmla="*/ 2147483647 w 3566"/>
              <a:gd name="T73" fmla="*/ 2147483647 h 1347"/>
              <a:gd name="T74" fmla="*/ 2147483647 w 3566"/>
              <a:gd name="T75" fmla="*/ 2147483647 h 1347"/>
              <a:gd name="T76" fmla="*/ 2147483647 w 3566"/>
              <a:gd name="T77" fmla="*/ 2147483647 h 1347"/>
              <a:gd name="T78" fmla="*/ 2147483647 w 3566"/>
              <a:gd name="T79" fmla="*/ 2147483647 h 1347"/>
              <a:gd name="T80" fmla="*/ 2147483647 w 3566"/>
              <a:gd name="T81" fmla="*/ 2147483647 h 1347"/>
              <a:gd name="T82" fmla="*/ 2147483647 w 3566"/>
              <a:gd name="T83" fmla="*/ 2147483647 h 1347"/>
              <a:gd name="T84" fmla="*/ 2147483647 w 3566"/>
              <a:gd name="T85" fmla="*/ 2147483647 h 1347"/>
              <a:gd name="T86" fmla="*/ 2147483647 w 3566"/>
              <a:gd name="T87" fmla="*/ 2147483647 h 1347"/>
              <a:gd name="T88" fmla="*/ 2147483647 w 3566"/>
              <a:gd name="T89" fmla="*/ 2147483647 h 1347"/>
              <a:gd name="T90" fmla="*/ 2147483647 w 3566"/>
              <a:gd name="T91" fmla="*/ 2147483647 h 1347"/>
              <a:gd name="T92" fmla="*/ 2147483647 w 3566"/>
              <a:gd name="T93" fmla="*/ 2147483647 h 1347"/>
              <a:gd name="T94" fmla="*/ 2147483647 w 3566"/>
              <a:gd name="T95" fmla="*/ 2147483647 h 1347"/>
              <a:gd name="T96" fmla="*/ 2147483647 w 3566"/>
              <a:gd name="T97" fmla="*/ 2147483647 h 1347"/>
              <a:gd name="T98" fmla="*/ 2147483647 w 3566"/>
              <a:gd name="T99" fmla="*/ 2147483647 h 1347"/>
              <a:gd name="T100" fmla="*/ 2147483647 w 3566"/>
              <a:gd name="T101" fmla="*/ 2147483647 h 1347"/>
              <a:gd name="T102" fmla="*/ 2147483647 w 3566"/>
              <a:gd name="T103" fmla="*/ 2147483647 h 134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3566"/>
              <a:gd name="T157" fmla="*/ 0 h 1347"/>
              <a:gd name="T158" fmla="*/ 3566 w 3566"/>
              <a:gd name="T159" fmla="*/ 1347 h 134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3566" h="1347" extrusionOk="0">
                <a:moveTo>
                  <a:pt x="2519" y="340"/>
                </a:moveTo>
                <a:cubicBezTo>
                  <a:pt x="2495" y="318"/>
                  <a:pt x="2461" y="268"/>
                  <a:pt x="2426" y="269"/>
                </a:cubicBezTo>
                <a:cubicBezTo>
                  <a:pt x="2392" y="270"/>
                  <a:pt x="2340" y="375"/>
                  <a:pt x="2327" y="396"/>
                </a:cubicBezTo>
                <a:cubicBezTo>
                  <a:pt x="2271" y="485"/>
                  <a:pt x="2218" y="576"/>
                  <a:pt x="2167" y="668"/>
                </a:cubicBezTo>
                <a:cubicBezTo>
                  <a:pt x="2108" y="773"/>
                  <a:pt x="2050" y="878"/>
                  <a:pt x="2002" y="989"/>
                </a:cubicBezTo>
                <a:cubicBezTo>
                  <a:pt x="2053" y="961"/>
                  <a:pt x="2091" y="929"/>
                  <a:pt x="2135" y="878"/>
                </a:cubicBezTo>
                <a:cubicBezTo>
                  <a:pt x="2290" y="699"/>
                  <a:pt x="2430" y="506"/>
                  <a:pt x="2600" y="342"/>
                </a:cubicBezTo>
                <a:cubicBezTo>
                  <a:pt x="2599" y="439"/>
                  <a:pt x="2555" y="511"/>
                  <a:pt x="2513" y="601"/>
                </a:cubicBezTo>
                <a:cubicBezTo>
                  <a:pt x="2449" y="738"/>
                  <a:pt x="2271" y="991"/>
                  <a:pt x="2312" y="1152"/>
                </a:cubicBezTo>
                <a:cubicBezTo>
                  <a:pt x="2317" y="1158"/>
                  <a:pt x="2322" y="1165"/>
                  <a:pt x="2327" y="1171"/>
                </a:cubicBezTo>
                <a:cubicBezTo>
                  <a:pt x="2404" y="1144"/>
                  <a:pt x="2449" y="1120"/>
                  <a:pt x="2514" y="1056"/>
                </a:cubicBezTo>
                <a:cubicBezTo>
                  <a:pt x="2663" y="910"/>
                  <a:pt x="2779" y="733"/>
                  <a:pt x="2906" y="569"/>
                </a:cubicBezTo>
                <a:cubicBezTo>
                  <a:pt x="2984" y="468"/>
                  <a:pt x="3063" y="351"/>
                  <a:pt x="3158" y="264"/>
                </a:cubicBezTo>
                <a:cubicBezTo>
                  <a:pt x="3189" y="243"/>
                  <a:pt x="3195" y="234"/>
                  <a:pt x="3219" y="241"/>
                </a:cubicBezTo>
                <a:cubicBezTo>
                  <a:pt x="3214" y="330"/>
                  <a:pt x="3199" y="397"/>
                  <a:pt x="3164" y="486"/>
                </a:cubicBezTo>
                <a:cubicBezTo>
                  <a:pt x="3096" y="660"/>
                  <a:pt x="3009" y="826"/>
                  <a:pt x="2937" y="998"/>
                </a:cubicBezTo>
                <a:cubicBezTo>
                  <a:pt x="2915" y="1049"/>
                  <a:pt x="2912" y="1079"/>
                  <a:pt x="2902" y="1128"/>
                </a:cubicBezTo>
                <a:cubicBezTo>
                  <a:pt x="2985" y="1057"/>
                  <a:pt x="3047" y="976"/>
                  <a:pt x="3114" y="890"/>
                </a:cubicBezTo>
                <a:cubicBezTo>
                  <a:pt x="3235" y="735"/>
                  <a:pt x="3354" y="536"/>
                  <a:pt x="3515" y="418"/>
                </a:cubicBezTo>
                <a:cubicBezTo>
                  <a:pt x="3526" y="413"/>
                  <a:pt x="3537" y="407"/>
                  <a:pt x="3548" y="402"/>
                </a:cubicBezTo>
                <a:cubicBezTo>
                  <a:pt x="3559" y="477"/>
                  <a:pt x="3553" y="529"/>
                  <a:pt x="3528" y="614"/>
                </a:cubicBezTo>
                <a:cubicBezTo>
                  <a:pt x="3515" y="658"/>
                  <a:pt x="3340" y="1088"/>
                  <a:pt x="3395" y="1112"/>
                </a:cubicBezTo>
                <a:cubicBezTo>
                  <a:pt x="3445" y="1134"/>
                  <a:pt x="3442" y="1050"/>
                  <a:pt x="3450" y="1031"/>
                </a:cubicBezTo>
              </a:path>
              <a:path w="3566" h="1347" extrusionOk="0">
                <a:moveTo>
                  <a:pt x="315" y="189"/>
                </a:moveTo>
                <a:cubicBezTo>
                  <a:pt x="323" y="187"/>
                  <a:pt x="332" y="185"/>
                  <a:pt x="340" y="183"/>
                </a:cubicBezTo>
                <a:cubicBezTo>
                  <a:pt x="349" y="222"/>
                  <a:pt x="332" y="250"/>
                  <a:pt x="310" y="287"/>
                </a:cubicBezTo>
                <a:cubicBezTo>
                  <a:pt x="277" y="342"/>
                  <a:pt x="239" y="396"/>
                  <a:pt x="201" y="447"/>
                </a:cubicBezTo>
                <a:cubicBezTo>
                  <a:pt x="154" y="509"/>
                  <a:pt x="103" y="568"/>
                  <a:pt x="56" y="630"/>
                </a:cubicBezTo>
                <a:cubicBezTo>
                  <a:pt x="43" y="647"/>
                  <a:pt x="-23" y="723"/>
                  <a:pt x="4" y="750"/>
                </a:cubicBezTo>
                <a:cubicBezTo>
                  <a:pt x="49" y="797"/>
                  <a:pt x="130" y="789"/>
                  <a:pt x="188" y="794"/>
                </a:cubicBezTo>
                <a:cubicBezTo>
                  <a:pt x="276" y="802"/>
                  <a:pt x="364" y="805"/>
                  <a:pt x="452" y="816"/>
                </a:cubicBezTo>
                <a:cubicBezTo>
                  <a:pt x="525" y="825"/>
                  <a:pt x="596" y="841"/>
                  <a:pt x="666" y="863"/>
                </a:cubicBezTo>
                <a:cubicBezTo>
                  <a:pt x="693" y="871"/>
                  <a:pt x="720" y="879"/>
                  <a:pt x="747" y="887"/>
                </a:cubicBezTo>
              </a:path>
              <a:path w="3566" h="1347" extrusionOk="0">
                <a:moveTo>
                  <a:pt x="818" y="102"/>
                </a:moveTo>
                <a:cubicBezTo>
                  <a:pt x="824" y="35"/>
                  <a:pt x="792" y="158"/>
                  <a:pt x="789" y="169"/>
                </a:cubicBezTo>
                <a:cubicBezTo>
                  <a:pt x="751" y="312"/>
                  <a:pt x="732" y="458"/>
                  <a:pt x="712" y="604"/>
                </a:cubicBezTo>
                <a:cubicBezTo>
                  <a:pt x="697" y="716"/>
                  <a:pt x="682" y="828"/>
                  <a:pt x="669" y="940"/>
                </a:cubicBezTo>
                <a:cubicBezTo>
                  <a:pt x="657" y="1044"/>
                  <a:pt x="642" y="1153"/>
                  <a:pt x="651" y="1258"/>
                </a:cubicBezTo>
                <a:cubicBezTo>
                  <a:pt x="656" y="1311"/>
                  <a:pt x="676" y="1213"/>
                  <a:pt x="681" y="1200"/>
                </a:cubicBezTo>
              </a:path>
              <a:path w="3566" h="1347" extrusionOk="0">
                <a:moveTo>
                  <a:pt x="1147" y="292"/>
                </a:moveTo>
                <a:cubicBezTo>
                  <a:pt x="1156" y="258"/>
                  <a:pt x="1159" y="217"/>
                  <a:pt x="1170" y="185"/>
                </a:cubicBezTo>
                <a:cubicBezTo>
                  <a:pt x="1192" y="121"/>
                  <a:pt x="1260" y="31"/>
                  <a:pt x="1327" y="7"/>
                </a:cubicBezTo>
                <a:cubicBezTo>
                  <a:pt x="1369" y="-8"/>
                  <a:pt x="1395" y="3"/>
                  <a:pt x="1429" y="27"/>
                </a:cubicBezTo>
                <a:cubicBezTo>
                  <a:pt x="1484" y="66"/>
                  <a:pt x="1480" y="178"/>
                  <a:pt x="1472" y="234"/>
                </a:cubicBezTo>
                <a:cubicBezTo>
                  <a:pt x="1462" y="308"/>
                  <a:pt x="1436" y="377"/>
                  <a:pt x="1402" y="443"/>
                </a:cubicBezTo>
                <a:cubicBezTo>
                  <a:pt x="1377" y="492"/>
                  <a:pt x="1350" y="540"/>
                  <a:pt x="1322" y="588"/>
                </a:cubicBezTo>
                <a:cubicBezTo>
                  <a:pt x="1359" y="618"/>
                  <a:pt x="1391" y="646"/>
                  <a:pt x="1423" y="680"/>
                </a:cubicBezTo>
                <a:cubicBezTo>
                  <a:pt x="1474" y="734"/>
                  <a:pt x="1522" y="799"/>
                  <a:pt x="1557" y="865"/>
                </a:cubicBezTo>
                <a:cubicBezTo>
                  <a:pt x="1612" y="968"/>
                  <a:pt x="1624" y="1086"/>
                  <a:pt x="1558" y="1187"/>
                </a:cubicBezTo>
                <a:cubicBezTo>
                  <a:pt x="1460" y="1337"/>
                  <a:pt x="1284" y="1369"/>
                  <a:pt x="1121" y="1325"/>
                </a:cubicBezTo>
                <a:cubicBezTo>
                  <a:pt x="1050" y="1306"/>
                  <a:pt x="972" y="1272"/>
                  <a:pt x="916" y="1223"/>
                </a:cubicBezTo>
                <a:cubicBezTo>
                  <a:pt x="895" y="1204"/>
                  <a:pt x="889" y="1198"/>
                  <a:pt x="878" y="1183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50" name="Ink 4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271713" y="2222500"/>
            <a:ext cx="1284287" cy="430213"/>
          </a:xfrm>
          <a:custGeom>
            <a:avLst/>
            <a:gdLst>
              <a:gd name="T0" fmla="*/ 2147483647 w 3568"/>
              <a:gd name="T1" fmla="*/ 0 h 1194"/>
              <a:gd name="T2" fmla="*/ 2147483647 w 3568"/>
              <a:gd name="T3" fmla="*/ 2147483647 h 1194"/>
              <a:gd name="T4" fmla="*/ 2147483647 w 3568"/>
              <a:gd name="T5" fmla="*/ 2147483647 h 1194"/>
              <a:gd name="T6" fmla="*/ 2147483647 w 3568"/>
              <a:gd name="T7" fmla="*/ 2147483647 h 1194"/>
              <a:gd name="T8" fmla="*/ 2147483647 w 3568"/>
              <a:gd name="T9" fmla="*/ 2147483647 h 1194"/>
              <a:gd name="T10" fmla="*/ 2147483647 w 3568"/>
              <a:gd name="T11" fmla="*/ 2147483647 h 1194"/>
              <a:gd name="T12" fmla="*/ 2147483647 w 3568"/>
              <a:gd name="T13" fmla="*/ 2147483647 h 1194"/>
              <a:gd name="T14" fmla="*/ 2147483647 w 3568"/>
              <a:gd name="T15" fmla="*/ 2147483647 h 1194"/>
              <a:gd name="T16" fmla="*/ 2147483647 w 3568"/>
              <a:gd name="T17" fmla="*/ 2147483647 h 1194"/>
              <a:gd name="T18" fmla="*/ 2147483647 w 3568"/>
              <a:gd name="T19" fmla="*/ 2147483647 h 1194"/>
              <a:gd name="T20" fmla="*/ 2147483647 w 3568"/>
              <a:gd name="T21" fmla="*/ 2147483647 h 1194"/>
              <a:gd name="T22" fmla="*/ 2147483647 w 3568"/>
              <a:gd name="T23" fmla="*/ 2147483647 h 1194"/>
              <a:gd name="T24" fmla="*/ 2147483647 w 3568"/>
              <a:gd name="T25" fmla="*/ 2147483647 h 1194"/>
              <a:gd name="T26" fmla="*/ 2147483647 w 3568"/>
              <a:gd name="T27" fmla="*/ 2147483647 h 1194"/>
              <a:gd name="T28" fmla="*/ 2147483647 w 3568"/>
              <a:gd name="T29" fmla="*/ 2147483647 h 1194"/>
              <a:gd name="T30" fmla="*/ 2147483647 w 3568"/>
              <a:gd name="T31" fmla="*/ 2147483647 h 1194"/>
              <a:gd name="T32" fmla="*/ 2147483647 w 3568"/>
              <a:gd name="T33" fmla="*/ 2147483647 h 1194"/>
              <a:gd name="T34" fmla="*/ 2147483647 w 3568"/>
              <a:gd name="T35" fmla="*/ 2147483647 h 1194"/>
              <a:gd name="T36" fmla="*/ 2147483647 w 3568"/>
              <a:gd name="T37" fmla="*/ 2147483647 h 1194"/>
              <a:gd name="T38" fmla="*/ 2147483647 w 3568"/>
              <a:gd name="T39" fmla="*/ 2147483647 h 1194"/>
              <a:gd name="T40" fmla="*/ 2147483647 w 3568"/>
              <a:gd name="T41" fmla="*/ 2147483647 h 1194"/>
              <a:gd name="T42" fmla="*/ 2147483647 w 3568"/>
              <a:gd name="T43" fmla="*/ 2147483647 h 1194"/>
              <a:gd name="T44" fmla="*/ 2147483647 w 3568"/>
              <a:gd name="T45" fmla="*/ 2147483647 h 1194"/>
              <a:gd name="T46" fmla="*/ 2147483647 w 3568"/>
              <a:gd name="T47" fmla="*/ 2147483647 h 1194"/>
              <a:gd name="T48" fmla="*/ 2147483647 w 3568"/>
              <a:gd name="T49" fmla="*/ 2147483647 h 1194"/>
              <a:gd name="T50" fmla="*/ 2147483647 w 3568"/>
              <a:gd name="T51" fmla="*/ 2147483647 h 1194"/>
              <a:gd name="T52" fmla="*/ 2147483647 w 3568"/>
              <a:gd name="T53" fmla="*/ 2147483647 h 1194"/>
              <a:gd name="T54" fmla="*/ 2147483647 w 3568"/>
              <a:gd name="T55" fmla="*/ 2147483647 h 1194"/>
              <a:gd name="T56" fmla="*/ 2147483647 w 3568"/>
              <a:gd name="T57" fmla="*/ 2147483647 h 1194"/>
              <a:gd name="T58" fmla="*/ 2147483647 w 3568"/>
              <a:gd name="T59" fmla="*/ 2147483647 h 1194"/>
              <a:gd name="T60" fmla="*/ 2147483647 w 3568"/>
              <a:gd name="T61" fmla="*/ 2147483647 h 1194"/>
              <a:gd name="T62" fmla="*/ 2147483647 w 3568"/>
              <a:gd name="T63" fmla="*/ 2147483647 h 1194"/>
              <a:gd name="T64" fmla="*/ 2147483647 w 3568"/>
              <a:gd name="T65" fmla="*/ 2147483647 h 1194"/>
              <a:gd name="T66" fmla="*/ 2147483647 w 3568"/>
              <a:gd name="T67" fmla="*/ 2147483647 h 1194"/>
              <a:gd name="T68" fmla="*/ 2147483647 w 3568"/>
              <a:gd name="T69" fmla="*/ 2147483647 h 1194"/>
              <a:gd name="T70" fmla="*/ 2147483647 w 3568"/>
              <a:gd name="T71" fmla="*/ 2147483647 h 1194"/>
              <a:gd name="T72" fmla="*/ 2147483647 w 3568"/>
              <a:gd name="T73" fmla="*/ 2147483647 h 1194"/>
              <a:gd name="T74" fmla="*/ 2147483647 w 3568"/>
              <a:gd name="T75" fmla="*/ 2147483647 h 1194"/>
              <a:gd name="T76" fmla="*/ 2147483647 w 3568"/>
              <a:gd name="T77" fmla="*/ 2147483647 h 1194"/>
              <a:gd name="T78" fmla="*/ 2147483647 w 3568"/>
              <a:gd name="T79" fmla="*/ 2147483647 h 1194"/>
              <a:gd name="T80" fmla="*/ 2147483647 w 3568"/>
              <a:gd name="T81" fmla="*/ 2147483647 h 1194"/>
              <a:gd name="T82" fmla="*/ 2147483647 w 3568"/>
              <a:gd name="T83" fmla="*/ 2147483647 h 119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568"/>
              <a:gd name="T127" fmla="*/ 0 h 1194"/>
              <a:gd name="T128" fmla="*/ 3568 w 3568"/>
              <a:gd name="T129" fmla="*/ 1194 h 119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568" h="1194" extrusionOk="0">
                <a:moveTo>
                  <a:pt x="3526" y="11"/>
                </a:moveTo>
                <a:cubicBezTo>
                  <a:pt x="3532" y="7"/>
                  <a:pt x="3539" y="4"/>
                  <a:pt x="3545" y="0"/>
                </a:cubicBezTo>
                <a:cubicBezTo>
                  <a:pt x="3544" y="51"/>
                  <a:pt x="3522" y="99"/>
                  <a:pt x="3506" y="148"/>
                </a:cubicBezTo>
                <a:cubicBezTo>
                  <a:pt x="3477" y="237"/>
                  <a:pt x="3444" y="323"/>
                  <a:pt x="3410" y="410"/>
                </a:cubicBezTo>
                <a:cubicBezTo>
                  <a:pt x="3390" y="461"/>
                  <a:pt x="3368" y="511"/>
                  <a:pt x="3353" y="563"/>
                </a:cubicBezTo>
                <a:cubicBezTo>
                  <a:pt x="3394" y="556"/>
                  <a:pt x="3409" y="532"/>
                  <a:pt x="3447" y="516"/>
                </a:cubicBezTo>
                <a:cubicBezTo>
                  <a:pt x="3509" y="490"/>
                  <a:pt x="3519" y="546"/>
                  <a:pt x="3521" y="597"/>
                </a:cubicBezTo>
                <a:cubicBezTo>
                  <a:pt x="3526" y="718"/>
                  <a:pt x="3493" y="837"/>
                  <a:pt x="3505" y="958"/>
                </a:cubicBezTo>
                <a:cubicBezTo>
                  <a:pt x="3513" y="1032"/>
                  <a:pt x="3548" y="990"/>
                  <a:pt x="3567" y="952"/>
                </a:cubicBezTo>
              </a:path>
              <a:path w="3568" h="1194" extrusionOk="0">
                <a:moveTo>
                  <a:pt x="2475" y="344"/>
                </a:moveTo>
                <a:cubicBezTo>
                  <a:pt x="2516" y="289"/>
                  <a:pt x="2561" y="240"/>
                  <a:pt x="2614" y="195"/>
                </a:cubicBezTo>
                <a:cubicBezTo>
                  <a:pt x="2652" y="162"/>
                  <a:pt x="2691" y="120"/>
                  <a:pt x="2741" y="105"/>
                </a:cubicBezTo>
                <a:cubicBezTo>
                  <a:pt x="2791" y="89"/>
                  <a:pt x="2805" y="145"/>
                  <a:pt x="2811" y="182"/>
                </a:cubicBezTo>
                <a:cubicBezTo>
                  <a:pt x="2827" y="287"/>
                  <a:pt x="2805" y="401"/>
                  <a:pt x="2780" y="502"/>
                </a:cubicBezTo>
                <a:cubicBezTo>
                  <a:pt x="2746" y="642"/>
                  <a:pt x="2691" y="774"/>
                  <a:pt x="2612" y="894"/>
                </a:cubicBezTo>
                <a:cubicBezTo>
                  <a:pt x="2566" y="965"/>
                  <a:pt x="2441" y="1158"/>
                  <a:pt x="2337" y="1159"/>
                </a:cubicBezTo>
                <a:cubicBezTo>
                  <a:pt x="2313" y="1162"/>
                  <a:pt x="2305" y="1163"/>
                  <a:pt x="2293" y="1147"/>
                </a:cubicBezTo>
                <a:cubicBezTo>
                  <a:pt x="2327" y="1110"/>
                  <a:pt x="2335" y="1100"/>
                  <a:pt x="2394" y="1105"/>
                </a:cubicBezTo>
                <a:cubicBezTo>
                  <a:pt x="2455" y="1110"/>
                  <a:pt x="2514" y="1131"/>
                  <a:pt x="2572" y="1149"/>
                </a:cubicBezTo>
                <a:cubicBezTo>
                  <a:pt x="2611" y="1162"/>
                  <a:pt x="2660" y="1184"/>
                  <a:pt x="2703" y="1174"/>
                </a:cubicBezTo>
                <a:cubicBezTo>
                  <a:pt x="2727" y="1172"/>
                  <a:pt x="2735" y="1171"/>
                  <a:pt x="2748" y="1159"/>
                </a:cubicBezTo>
              </a:path>
              <a:path w="3568" h="1194" extrusionOk="0">
                <a:moveTo>
                  <a:pt x="2750" y="179"/>
                </a:moveTo>
                <a:cubicBezTo>
                  <a:pt x="2732" y="227"/>
                  <a:pt x="2718" y="275"/>
                  <a:pt x="2696" y="322"/>
                </a:cubicBezTo>
                <a:cubicBezTo>
                  <a:pt x="2655" y="410"/>
                  <a:pt x="2612" y="499"/>
                  <a:pt x="2568" y="586"/>
                </a:cubicBezTo>
                <a:cubicBezTo>
                  <a:pt x="2549" y="624"/>
                  <a:pt x="2529" y="659"/>
                  <a:pt x="2513" y="698"/>
                </a:cubicBezTo>
                <a:cubicBezTo>
                  <a:pt x="2567" y="653"/>
                  <a:pt x="2596" y="604"/>
                  <a:pt x="2634" y="544"/>
                </a:cubicBezTo>
                <a:cubicBezTo>
                  <a:pt x="2655" y="510"/>
                  <a:pt x="2673" y="476"/>
                  <a:pt x="2692" y="441"/>
                </a:cubicBezTo>
                <a:cubicBezTo>
                  <a:pt x="2697" y="495"/>
                  <a:pt x="2682" y="547"/>
                  <a:pt x="2677" y="601"/>
                </a:cubicBezTo>
                <a:cubicBezTo>
                  <a:pt x="2669" y="684"/>
                  <a:pt x="2665" y="771"/>
                  <a:pt x="2687" y="852"/>
                </a:cubicBezTo>
                <a:cubicBezTo>
                  <a:pt x="2695" y="883"/>
                  <a:pt x="2700" y="889"/>
                  <a:pt x="2723" y="907"/>
                </a:cubicBezTo>
                <a:cubicBezTo>
                  <a:pt x="2748" y="864"/>
                  <a:pt x="2769" y="831"/>
                  <a:pt x="2802" y="794"/>
                </a:cubicBezTo>
              </a:path>
              <a:path w="3568" h="1194" extrusionOk="0">
                <a:moveTo>
                  <a:pt x="1780" y="463"/>
                </a:moveTo>
                <a:cubicBezTo>
                  <a:pt x="1749" y="427"/>
                  <a:pt x="1726" y="402"/>
                  <a:pt x="1685" y="379"/>
                </a:cubicBezTo>
                <a:cubicBezTo>
                  <a:pt x="1640" y="353"/>
                  <a:pt x="1591" y="339"/>
                  <a:pt x="1541" y="324"/>
                </a:cubicBezTo>
                <a:cubicBezTo>
                  <a:pt x="1507" y="314"/>
                  <a:pt x="1482" y="298"/>
                  <a:pt x="1453" y="283"/>
                </a:cubicBezTo>
                <a:cubicBezTo>
                  <a:pt x="1479" y="243"/>
                  <a:pt x="1508" y="222"/>
                  <a:pt x="1553" y="201"/>
                </a:cubicBezTo>
                <a:cubicBezTo>
                  <a:pt x="1617" y="171"/>
                  <a:pt x="1687" y="153"/>
                  <a:pt x="1757" y="148"/>
                </a:cubicBezTo>
                <a:cubicBezTo>
                  <a:pt x="1823" y="143"/>
                  <a:pt x="1922" y="149"/>
                  <a:pt x="1955" y="220"/>
                </a:cubicBezTo>
                <a:cubicBezTo>
                  <a:pt x="1981" y="275"/>
                  <a:pt x="1951" y="344"/>
                  <a:pt x="1927" y="394"/>
                </a:cubicBezTo>
                <a:cubicBezTo>
                  <a:pt x="1899" y="452"/>
                  <a:pt x="1837" y="514"/>
                  <a:pt x="1831" y="581"/>
                </a:cubicBezTo>
                <a:cubicBezTo>
                  <a:pt x="1825" y="650"/>
                  <a:pt x="1888" y="713"/>
                  <a:pt x="1927" y="762"/>
                </a:cubicBezTo>
                <a:cubicBezTo>
                  <a:pt x="1973" y="820"/>
                  <a:pt x="2050" y="884"/>
                  <a:pt x="2062" y="962"/>
                </a:cubicBezTo>
                <a:cubicBezTo>
                  <a:pt x="2070" y="1012"/>
                  <a:pt x="2027" y="1042"/>
                  <a:pt x="1986" y="1060"/>
                </a:cubicBezTo>
                <a:cubicBezTo>
                  <a:pt x="1936" y="1082"/>
                  <a:pt x="1882" y="1095"/>
                  <a:pt x="1828" y="1101"/>
                </a:cubicBezTo>
                <a:cubicBezTo>
                  <a:pt x="1770" y="1107"/>
                  <a:pt x="1715" y="1100"/>
                  <a:pt x="1659" y="1083"/>
                </a:cubicBezTo>
                <a:cubicBezTo>
                  <a:pt x="1614" y="1069"/>
                  <a:pt x="1566" y="1047"/>
                  <a:pt x="1526" y="1022"/>
                </a:cubicBezTo>
                <a:cubicBezTo>
                  <a:pt x="1506" y="1007"/>
                  <a:pt x="1500" y="1002"/>
                  <a:pt x="1483" y="998"/>
                </a:cubicBezTo>
              </a:path>
              <a:path w="3568" h="1194" extrusionOk="0">
                <a:moveTo>
                  <a:pt x="1635" y="551"/>
                </a:moveTo>
                <a:cubicBezTo>
                  <a:pt x="1634" y="495"/>
                  <a:pt x="1636" y="437"/>
                  <a:pt x="1629" y="382"/>
                </a:cubicBezTo>
                <a:cubicBezTo>
                  <a:pt x="1625" y="347"/>
                  <a:pt x="1628" y="260"/>
                  <a:pt x="1605" y="231"/>
                </a:cubicBezTo>
                <a:cubicBezTo>
                  <a:pt x="1595" y="230"/>
                  <a:pt x="1585" y="229"/>
                  <a:pt x="1575" y="228"/>
                </a:cubicBezTo>
                <a:cubicBezTo>
                  <a:pt x="1529" y="287"/>
                  <a:pt x="1482" y="348"/>
                  <a:pt x="1441" y="410"/>
                </a:cubicBezTo>
                <a:cubicBezTo>
                  <a:pt x="1393" y="482"/>
                  <a:pt x="1270" y="634"/>
                  <a:pt x="1297" y="727"/>
                </a:cubicBezTo>
                <a:cubicBezTo>
                  <a:pt x="1305" y="729"/>
                  <a:pt x="1313" y="732"/>
                  <a:pt x="1321" y="734"/>
                </a:cubicBezTo>
                <a:cubicBezTo>
                  <a:pt x="1407" y="707"/>
                  <a:pt x="1470" y="662"/>
                  <a:pt x="1542" y="607"/>
                </a:cubicBezTo>
                <a:cubicBezTo>
                  <a:pt x="1639" y="534"/>
                  <a:pt x="1724" y="449"/>
                  <a:pt x="1817" y="371"/>
                </a:cubicBezTo>
                <a:cubicBezTo>
                  <a:pt x="1858" y="337"/>
                  <a:pt x="1885" y="329"/>
                  <a:pt x="1926" y="310"/>
                </a:cubicBezTo>
                <a:cubicBezTo>
                  <a:pt x="1901" y="395"/>
                  <a:pt x="1867" y="466"/>
                  <a:pt x="1823" y="547"/>
                </a:cubicBezTo>
                <a:cubicBezTo>
                  <a:pt x="1731" y="717"/>
                  <a:pt x="1628" y="882"/>
                  <a:pt x="1546" y="1057"/>
                </a:cubicBezTo>
                <a:cubicBezTo>
                  <a:pt x="1522" y="1112"/>
                  <a:pt x="1516" y="1123"/>
                  <a:pt x="1508" y="1159"/>
                </a:cubicBezTo>
                <a:cubicBezTo>
                  <a:pt x="1569" y="1114"/>
                  <a:pt x="1612" y="1067"/>
                  <a:pt x="1661" y="997"/>
                </a:cubicBezTo>
                <a:cubicBezTo>
                  <a:pt x="1728" y="901"/>
                  <a:pt x="1795" y="802"/>
                  <a:pt x="1854" y="701"/>
                </a:cubicBezTo>
                <a:cubicBezTo>
                  <a:pt x="1879" y="654"/>
                  <a:pt x="1884" y="642"/>
                  <a:pt x="1904" y="616"/>
                </a:cubicBezTo>
                <a:cubicBezTo>
                  <a:pt x="1890" y="680"/>
                  <a:pt x="1867" y="745"/>
                  <a:pt x="1850" y="811"/>
                </a:cubicBezTo>
                <a:cubicBezTo>
                  <a:pt x="1833" y="875"/>
                  <a:pt x="1804" y="985"/>
                  <a:pt x="1848" y="1045"/>
                </a:cubicBezTo>
                <a:cubicBezTo>
                  <a:pt x="1883" y="1093"/>
                  <a:pt x="1970" y="1066"/>
                  <a:pt x="2013" y="1050"/>
                </a:cubicBezTo>
                <a:cubicBezTo>
                  <a:pt x="2039" y="1040"/>
                  <a:pt x="2145" y="1015"/>
                  <a:pt x="2112" y="965"/>
                </a:cubicBezTo>
                <a:cubicBezTo>
                  <a:pt x="2081" y="945"/>
                  <a:pt x="2068" y="937"/>
                  <a:pt x="2044" y="928"/>
                </a:cubicBezTo>
              </a:path>
              <a:path w="3568" h="1194" extrusionOk="0">
                <a:moveTo>
                  <a:pt x="365" y="511"/>
                </a:moveTo>
                <a:cubicBezTo>
                  <a:pt x="363" y="494"/>
                  <a:pt x="374" y="516"/>
                  <a:pt x="420" y="478"/>
                </a:cubicBezTo>
                <a:cubicBezTo>
                  <a:pt x="468" y="438"/>
                  <a:pt x="504" y="385"/>
                  <a:pt x="537" y="333"/>
                </a:cubicBezTo>
                <a:cubicBezTo>
                  <a:pt x="577" y="270"/>
                  <a:pt x="612" y="205"/>
                  <a:pt x="645" y="138"/>
                </a:cubicBezTo>
                <a:cubicBezTo>
                  <a:pt x="658" y="111"/>
                  <a:pt x="671" y="85"/>
                  <a:pt x="684" y="58"/>
                </a:cubicBezTo>
                <a:cubicBezTo>
                  <a:pt x="663" y="149"/>
                  <a:pt x="639" y="240"/>
                  <a:pt x="616" y="331"/>
                </a:cubicBezTo>
                <a:cubicBezTo>
                  <a:pt x="562" y="549"/>
                  <a:pt x="518" y="769"/>
                  <a:pt x="474" y="989"/>
                </a:cubicBezTo>
                <a:cubicBezTo>
                  <a:pt x="464" y="1039"/>
                  <a:pt x="457" y="1073"/>
                  <a:pt x="433" y="1105"/>
                </a:cubicBezTo>
              </a:path>
              <a:path w="3568" h="1194" extrusionOk="0">
                <a:moveTo>
                  <a:pt x="141" y="1128"/>
                </a:moveTo>
                <a:cubicBezTo>
                  <a:pt x="111" y="1136"/>
                  <a:pt x="80" y="1149"/>
                  <a:pt x="50" y="1154"/>
                </a:cubicBezTo>
                <a:cubicBezTo>
                  <a:pt x="23" y="1157"/>
                  <a:pt x="16" y="1157"/>
                  <a:pt x="0" y="1161"/>
                </a:cubicBezTo>
                <a:cubicBezTo>
                  <a:pt x="40" y="1157"/>
                  <a:pt x="81" y="1156"/>
                  <a:pt x="121" y="1154"/>
                </a:cubicBezTo>
                <a:cubicBezTo>
                  <a:pt x="216" y="1150"/>
                  <a:pt x="310" y="1138"/>
                  <a:pt x="405" y="1138"/>
                </a:cubicBezTo>
                <a:cubicBezTo>
                  <a:pt x="479" y="1138"/>
                  <a:pt x="552" y="1143"/>
                  <a:pt x="626" y="1148"/>
                </a:cubicBezTo>
                <a:cubicBezTo>
                  <a:pt x="691" y="1153"/>
                  <a:pt x="756" y="1155"/>
                  <a:pt x="821" y="1161"/>
                </a:cubicBezTo>
                <a:cubicBezTo>
                  <a:pt x="875" y="1166"/>
                  <a:pt x="925" y="1176"/>
                  <a:pt x="976" y="1193"/>
                </a:cubicBezTo>
                <a:cubicBezTo>
                  <a:pt x="944" y="1177"/>
                  <a:pt x="930" y="1170"/>
                  <a:pt x="907" y="1158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51" name="Ink 4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15925" y="4157663"/>
            <a:ext cx="352425" cy="1801812"/>
          </a:xfrm>
          <a:custGeom>
            <a:avLst/>
            <a:gdLst>
              <a:gd name="T0" fmla="*/ 2147483647 w 979"/>
              <a:gd name="T1" fmla="*/ 2147483647 h 5005"/>
              <a:gd name="T2" fmla="*/ 2147483647 w 979"/>
              <a:gd name="T3" fmla="*/ 2147483647 h 5005"/>
              <a:gd name="T4" fmla="*/ 2147483647 w 979"/>
              <a:gd name="T5" fmla="*/ 2147483647 h 5005"/>
              <a:gd name="T6" fmla="*/ 2147483647 w 979"/>
              <a:gd name="T7" fmla="*/ 2147483647 h 5005"/>
              <a:gd name="T8" fmla="*/ 2147483647 w 979"/>
              <a:gd name="T9" fmla="*/ 2147483647 h 5005"/>
              <a:gd name="T10" fmla="*/ 2147483647 w 979"/>
              <a:gd name="T11" fmla="*/ 2147483647 h 5005"/>
              <a:gd name="T12" fmla="*/ 2147483647 w 979"/>
              <a:gd name="T13" fmla="*/ 2147483647 h 5005"/>
              <a:gd name="T14" fmla="*/ 2147483647 w 979"/>
              <a:gd name="T15" fmla="*/ 2147483647 h 5005"/>
              <a:gd name="T16" fmla="*/ 2147483647 w 979"/>
              <a:gd name="T17" fmla="*/ 2147483647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79"/>
              <a:gd name="T28" fmla="*/ 0 h 5005"/>
              <a:gd name="T29" fmla="*/ 979 w 979"/>
              <a:gd name="T30" fmla="*/ 5005 h 500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79" h="5005" extrusionOk="0">
                <a:moveTo>
                  <a:pt x="960" y="10"/>
                </a:moveTo>
                <a:cubicBezTo>
                  <a:pt x="916" y="15"/>
                  <a:pt x="914" y="25"/>
                  <a:pt x="870" y="21"/>
                </a:cubicBezTo>
                <a:cubicBezTo>
                  <a:pt x="692" y="6"/>
                  <a:pt x="455" y="-46"/>
                  <a:pt x="298" y="67"/>
                </a:cubicBezTo>
                <a:cubicBezTo>
                  <a:pt x="137" y="183"/>
                  <a:pt x="177" y="438"/>
                  <a:pt x="185" y="606"/>
                </a:cubicBezTo>
                <a:cubicBezTo>
                  <a:pt x="195" y="823"/>
                  <a:pt x="218" y="1039"/>
                  <a:pt x="223" y="1256"/>
                </a:cubicBezTo>
                <a:cubicBezTo>
                  <a:pt x="232" y="1624"/>
                  <a:pt x="225" y="1994"/>
                  <a:pt x="197" y="2361"/>
                </a:cubicBezTo>
                <a:cubicBezTo>
                  <a:pt x="172" y="2692"/>
                  <a:pt x="138" y="3024"/>
                  <a:pt x="101" y="3353"/>
                </a:cubicBezTo>
                <a:cubicBezTo>
                  <a:pt x="52" y="3794"/>
                  <a:pt x="5" y="4228"/>
                  <a:pt x="6" y="4671"/>
                </a:cubicBezTo>
                <a:cubicBezTo>
                  <a:pt x="6" y="4782"/>
                  <a:pt x="7" y="4893"/>
                  <a:pt x="9" y="5004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609600" y="1066800"/>
            <a:ext cx="8218488" cy="180975"/>
            <a:chOff x="295" y="1311"/>
            <a:chExt cx="5177" cy="114"/>
          </a:xfrm>
        </p:grpSpPr>
        <p:sp>
          <p:nvSpPr>
            <p:cNvPr id="120905" name="Rectangle 3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906" name="Rectangle 4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083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1063" y="34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en-US">
              <a:latin typeface="Arial" pitchFamily="34" charset="0"/>
            </a:endParaRPr>
          </a:p>
        </p:txBody>
      </p:sp>
      <p:sp>
        <p:nvSpPr>
          <p:cNvPr id="12083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3925" y="214313"/>
            <a:ext cx="73850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 b="1">
                <a:solidFill>
                  <a:schemeClr val="tx2"/>
                </a:solidFill>
                <a:latin typeface="Courier New" pitchFamily="49" charset="0"/>
              </a:rPr>
              <a:t>jgtz</a:t>
            </a:r>
            <a:endParaRPr lang="en-US" sz="42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20837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61113" y="2438400"/>
            <a:ext cx="2303462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38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361113" y="2819400"/>
            <a:ext cx="2303462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39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61113" y="3200400"/>
            <a:ext cx="2303462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0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61113" y="3581400"/>
            <a:ext cx="2303462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1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361113" y="3962400"/>
            <a:ext cx="2303462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2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361113" y="4343400"/>
            <a:ext cx="2303462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3" name="Rectangle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61113" y="4724400"/>
            <a:ext cx="2303462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4" name="Rectangle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61113" y="5105400"/>
            <a:ext cx="2303462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5" name="Rectangle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361113" y="5486400"/>
            <a:ext cx="2303462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6" name="Text Box 1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643688" y="1379538"/>
            <a:ext cx="1027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RAM</a:t>
            </a:r>
          </a:p>
        </p:txBody>
      </p:sp>
      <p:sp>
        <p:nvSpPr>
          <p:cNvPr id="120847" name="Text Box 1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018213" y="1746250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random access memory</a:t>
            </a:r>
          </a:p>
        </p:txBody>
      </p:sp>
      <p:sp>
        <p:nvSpPr>
          <p:cNvPr id="120848" name="Rectangle 1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402388" y="2466975"/>
            <a:ext cx="2239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read r1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20849" name="Text Box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686425" y="2455863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0</a:t>
            </a:r>
          </a:p>
        </p:txBody>
      </p:sp>
      <p:sp>
        <p:nvSpPr>
          <p:cNvPr id="120850" name="Text Box 2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683250" y="28336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1</a:t>
            </a:r>
          </a:p>
        </p:txBody>
      </p:sp>
      <p:sp>
        <p:nvSpPr>
          <p:cNvPr id="120851" name="Text Box 2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683250" y="32146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2</a:t>
            </a:r>
          </a:p>
        </p:txBody>
      </p:sp>
      <p:sp>
        <p:nvSpPr>
          <p:cNvPr id="120852" name="Text Box 2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683250" y="35956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3</a:t>
            </a:r>
          </a:p>
        </p:txBody>
      </p:sp>
      <p:sp>
        <p:nvSpPr>
          <p:cNvPr id="120853" name="Text Box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683250" y="396875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4</a:t>
            </a:r>
          </a:p>
        </p:txBody>
      </p:sp>
      <p:sp>
        <p:nvSpPr>
          <p:cNvPr id="120854" name="Text Box 2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683250" y="43576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5</a:t>
            </a:r>
          </a:p>
        </p:txBody>
      </p:sp>
      <p:sp>
        <p:nvSpPr>
          <p:cNvPr id="120855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683250" y="47386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6</a:t>
            </a:r>
          </a:p>
        </p:txBody>
      </p:sp>
      <p:sp>
        <p:nvSpPr>
          <p:cNvPr id="120856" name="Text Box 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683250" y="51196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7</a:t>
            </a:r>
          </a:p>
        </p:txBody>
      </p:sp>
      <p:sp>
        <p:nvSpPr>
          <p:cNvPr id="120857" name="Text Box 2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678488" y="5508625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8</a:t>
            </a:r>
          </a:p>
        </p:txBody>
      </p:sp>
      <p:sp>
        <p:nvSpPr>
          <p:cNvPr id="120858" name="Rectangle 28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402388" y="2857500"/>
            <a:ext cx="218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jgtz r1 7</a:t>
            </a:r>
          </a:p>
        </p:txBody>
      </p:sp>
      <p:sp>
        <p:nvSpPr>
          <p:cNvPr id="120859" name="Rectangle 29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402388" y="3222625"/>
            <a:ext cx="218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loadn r2 -1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20860" name="Rectangle 30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402388" y="3611563"/>
            <a:ext cx="2185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mul r1 r1 r2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20861" name="Rectangle 31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402388" y="3986213"/>
            <a:ext cx="2185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nop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20862" name="Rectangle 32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402388" y="4365625"/>
            <a:ext cx="218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nop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20863" name="Rectangle 33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402388" y="4746625"/>
            <a:ext cx="218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20864" name="Rectangle 34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402388" y="5119688"/>
            <a:ext cx="2185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20865" name="Rectangle 35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402388" y="5503863"/>
            <a:ext cx="2185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 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20866" name="Rectangle 36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6400800" y="4724400"/>
            <a:ext cx="2185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nop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20867" name="Text Box 37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630363" y="6324600"/>
            <a:ext cx="6370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What is this code computing about its input?</a:t>
            </a:r>
          </a:p>
        </p:txBody>
      </p:sp>
      <p:sp>
        <p:nvSpPr>
          <p:cNvPr id="120868" name="Text Box 38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5905500" y="223838"/>
            <a:ext cx="1912938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400">
                <a:solidFill>
                  <a:srgbClr val="067B0E"/>
                </a:solidFill>
                <a:latin typeface="Comic Sans MS" pitchFamily="66" charset="0"/>
              </a:rPr>
              <a:t>Gesundheit!</a:t>
            </a:r>
          </a:p>
        </p:txBody>
      </p:sp>
      <p:grpSp>
        <p:nvGrpSpPr>
          <p:cNvPr id="120869" name="Group 39"/>
          <p:cNvGrpSpPr>
            <a:grpSpLocks/>
          </p:cNvGrpSpPr>
          <p:nvPr>
            <p:custDataLst>
              <p:tags r:id="rId36"/>
            </p:custDataLst>
          </p:nvPr>
        </p:nvGrpSpPr>
        <p:grpSpPr bwMode="auto">
          <a:xfrm>
            <a:off x="7373938" y="392113"/>
            <a:ext cx="406400" cy="568325"/>
            <a:chOff x="2928" y="1051"/>
            <a:chExt cx="840" cy="957"/>
          </a:xfrm>
        </p:grpSpPr>
        <p:sp>
          <p:nvSpPr>
            <p:cNvPr id="120892" name="Freeform 40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93" name="Oval 41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94" name="Oval 42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95" name="Oval 43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96" name="Oval 44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97" name="Oval 45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98" name="Oval 46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99" name="Oval 47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900" name="AutoShape 48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901" name="Freeform 49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902" name="Freeform 50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903" name="Freeform 51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904" name="Freeform 52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0870" name="Rectangle 53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6400800" y="5119688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write r1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20871" name="Rectangle 54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6400800" y="5500688"/>
            <a:ext cx="218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solidFill>
                  <a:srgbClr val="0A04EB"/>
                </a:solidFill>
                <a:latin typeface="Courier New" pitchFamily="49" charset="0"/>
              </a:rPr>
              <a:t>halt</a:t>
            </a:r>
            <a:endParaRPr lang="en-US" sz="1800">
              <a:solidFill>
                <a:srgbClr val="0A04EB"/>
              </a:solidFill>
              <a:latin typeface="Arial" pitchFamily="34" charset="0"/>
            </a:endParaRPr>
          </a:p>
        </p:txBody>
      </p:sp>
      <p:sp>
        <p:nvSpPr>
          <p:cNvPr id="120872" name="Text Box 55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2073275" y="1371600"/>
            <a:ext cx="1027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CPU</a:t>
            </a:r>
          </a:p>
        </p:txBody>
      </p:sp>
      <p:sp>
        <p:nvSpPr>
          <p:cNvPr id="120873" name="Text Box 56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447800" y="1698625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central processing unit</a:t>
            </a:r>
          </a:p>
        </p:txBody>
      </p:sp>
      <p:sp>
        <p:nvSpPr>
          <p:cNvPr id="120874" name="Text Box 57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685800" y="4321175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r1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120875" name="Text Box 58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438150" y="2262188"/>
            <a:ext cx="8667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F071B"/>
                </a:solidFill>
                <a:latin typeface="Comic Sans MS" pitchFamily="66" charset="0"/>
              </a:rPr>
              <a:t>Program Counter</a:t>
            </a:r>
          </a:p>
        </p:txBody>
      </p:sp>
      <p:sp>
        <p:nvSpPr>
          <p:cNvPr id="120876" name="Text Box 59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53975" y="3236913"/>
            <a:ext cx="12509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B003D1"/>
                </a:solidFill>
                <a:latin typeface="Comic Sans MS" pitchFamily="66" charset="0"/>
              </a:rPr>
              <a:t>Instruction Register</a:t>
            </a:r>
          </a:p>
        </p:txBody>
      </p:sp>
      <p:sp>
        <p:nvSpPr>
          <p:cNvPr id="120877" name="Rectangle 60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1319213" y="2187575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20878" name="Rectangle 61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1319213" y="3178175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20879" name="Rectangle 62"/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1319213" y="4168775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20880" name="Rectangle 63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1309688" y="3841750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the current instruction</a:t>
            </a:r>
          </a:p>
        </p:txBody>
      </p:sp>
      <p:sp>
        <p:nvSpPr>
          <p:cNvPr id="120881" name="Rectangle 64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993775" y="2857500"/>
            <a:ext cx="3386138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Holds address of the next instruction</a:t>
            </a:r>
          </a:p>
        </p:txBody>
      </p:sp>
      <p:sp>
        <p:nvSpPr>
          <p:cNvPr id="120882" name="Rectangle 65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1314450" y="4841875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r1</a:t>
            </a:r>
          </a:p>
        </p:txBody>
      </p:sp>
      <p:sp>
        <p:nvSpPr>
          <p:cNvPr id="120883" name="Text Box 66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676275" y="5326063"/>
            <a:ext cx="625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latin typeface="Comic Sans MS" pitchFamily="66" charset="0"/>
              </a:rPr>
              <a:t>r2</a:t>
            </a:r>
            <a:endParaRPr lang="en-US" sz="1800">
              <a:solidFill>
                <a:srgbClr val="B003D1"/>
              </a:solidFill>
              <a:latin typeface="Comic Sans MS" pitchFamily="66" charset="0"/>
            </a:endParaRPr>
          </a:p>
        </p:txBody>
      </p:sp>
      <p:sp>
        <p:nvSpPr>
          <p:cNvPr id="120884" name="Rectangle 67"/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1316038" y="5159375"/>
            <a:ext cx="27336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l"/>
            <a:r>
              <a:rPr lang="en-US" sz="3600" b="1">
                <a:solidFill>
                  <a:srgbClr val="B003D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120885" name="Rectangle 68"/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1311275" y="5832475"/>
            <a:ext cx="274955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 b="1">
                <a:latin typeface="Arial" pitchFamily="34" charset="0"/>
              </a:rPr>
              <a:t>General-purpose register r2</a:t>
            </a:r>
          </a:p>
        </p:txBody>
      </p:sp>
      <p:sp>
        <p:nvSpPr>
          <p:cNvPr id="120886" name="Ink 6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288088" y="4011613"/>
            <a:ext cx="781050" cy="920750"/>
          </a:xfrm>
          <a:custGeom>
            <a:avLst/>
            <a:gdLst>
              <a:gd name="T0" fmla="*/ 2147483647 w 2172"/>
              <a:gd name="T1" fmla="*/ 2147483647 h 2555"/>
              <a:gd name="T2" fmla="*/ 2147483647 w 2172"/>
              <a:gd name="T3" fmla="*/ 2147483647 h 2555"/>
              <a:gd name="T4" fmla="*/ 2147483647 w 2172"/>
              <a:gd name="T5" fmla="*/ 2147483647 h 2555"/>
              <a:gd name="T6" fmla="*/ 2147483647 w 2172"/>
              <a:gd name="T7" fmla="*/ 2147483647 h 2555"/>
              <a:gd name="T8" fmla="*/ 2147483647 w 2172"/>
              <a:gd name="T9" fmla="*/ 2147483647 h 2555"/>
              <a:gd name="T10" fmla="*/ 0 w 2172"/>
              <a:gd name="T11" fmla="*/ 2147483647 h 2555"/>
              <a:gd name="T12" fmla="*/ 2147483647 w 2172"/>
              <a:gd name="T13" fmla="*/ 2147483647 h 2555"/>
              <a:gd name="T14" fmla="*/ 2147483647 w 2172"/>
              <a:gd name="T15" fmla="*/ 2147483647 h 2555"/>
              <a:gd name="T16" fmla="*/ 2147483647 w 2172"/>
              <a:gd name="T17" fmla="*/ 2147483647 h 2555"/>
              <a:gd name="T18" fmla="*/ 2147483647 w 2172"/>
              <a:gd name="T19" fmla="*/ 2147483647 h 2555"/>
              <a:gd name="T20" fmla="*/ 2147483647 w 2172"/>
              <a:gd name="T21" fmla="*/ 2147483647 h 2555"/>
              <a:gd name="T22" fmla="*/ 2147483647 w 2172"/>
              <a:gd name="T23" fmla="*/ 2147483647 h 2555"/>
              <a:gd name="T24" fmla="*/ 2147483647 w 2172"/>
              <a:gd name="T25" fmla="*/ 2147483647 h 2555"/>
              <a:gd name="T26" fmla="*/ 2147483647 w 2172"/>
              <a:gd name="T27" fmla="*/ 2147483647 h 2555"/>
              <a:gd name="T28" fmla="*/ 2147483647 w 2172"/>
              <a:gd name="T29" fmla="*/ 2147483647 h 2555"/>
              <a:gd name="T30" fmla="*/ 2147483647 w 2172"/>
              <a:gd name="T31" fmla="*/ 2147483647 h 2555"/>
              <a:gd name="T32" fmla="*/ 2147483647 w 2172"/>
              <a:gd name="T33" fmla="*/ 2147483647 h 2555"/>
              <a:gd name="T34" fmla="*/ 2147483647 w 2172"/>
              <a:gd name="T35" fmla="*/ 2147483647 h 2555"/>
              <a:gd name="T36" fmla="*/ 2147483647 w 2172"/>
              <a:gd name="T37" fmla="*/ 2147483647 h 2555"/>
              <a:gd name="T38" fmla="*/ 2147483647 w 2172"/>
              <a:gd name="T39" fmla="*/ 2147483647 h 2555"/>
              <a:gd name="T40" fmla="*/ 2147483647 w 2172"/>
              <a:gd name="T41" fmla="*/ 2147483647 h 2555"/>
              <a:gd name="T42" fmla="*/ 2147483647 w 2172"/>
              <a:gd name="T43" fmla="*/ 2147483647 h 25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172"/>
              <a:gd name="T67" fmla="*/ 0 h 2555"/>
              <a:gd name="T68" fmla="*/ 2172 w 2172"/>
              <a:gd name="T69" fmla="*/ 2555 h 2555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172" h="2555" extrusionOk="0">
                <a:moveTo>
                  <a:pt x="1990" y="267"/>
                </a:moveTo>
                <a:cubicBezTo>
                  <a:pt x="1981" y="216"/>
                  <a:pt x="2007" y="227"/>
                  <a:pt x="1947" y="190"/>
                </a:cubicBezTo>
                <a:cubicBezTo>
                  <a:pt x="1914" y="170"/>
                  <a:pt x="1869" y="160"/>
                  <a:pt x="1833" y="150"/>
                </a:cubicBezTo>
                <a:cubicBezTo>
                  <a:pt x="1693" y="111"/>
                  <a:pt x="1552" y="77"/>
                  <a:pt x="1410" y="47"/>
                </a:cubicBezTo>
                <a:cubicBezTo>
                  <a:pt x="1003" y="-38"/>
                  <a:pt x="501" y="-28"/>
                  <a:pt x="137" y="197"/>
                </a:cubicBezTo>
                <a:cubicBezTo>
                  <a:pt x="74" y="236"/>
                  <a:pt x="-3" y="297"/>
                  <a:pt x="0" y="380"/>
                </a:cubicBezTo>
                <a:cubicBezTo>
                  <a:pt x="4" y="479"/>
                  <a:pt x="129" y="529"/>
                  <a:pt x="204" y="559"/>
                </a:cubicBezTo>
                <a:cubicBezTo>
                  <a:pt x="398" y="636"/>
                  <a:pt x="617" y="660"/>
                  <a:pt x="822" y="683"/>
                </a:cubicBezTo>
                <a:cubicBezTo>
                  <a:pt x="1125" y="717"/>
                  <a:pt x="1424" y="705"/>
                  <a:pt x="1727" y="687"/>
                </a:cubicBezTo>
              </a:path>
              <a:path w="2172" h="2555" extrusionOk="0">
                <a:moveTo>
                  <a:pt x="2086" y="388"/>
                </a:moveTo>
                <a:cubicBezTo>
                  <a:pt x="2070" y="438"/>
                  <a:pt x="2050" y="483"/>
                  <a:pt x="2030" y="532"/>
                </a:cubicBezTo>
                <a:cubicBezTo>
                  <a:pt x="2008" y="587"/>
                  <a:pt x="1989" y="645"/>
                  <a:pt x="1975" y="703"/>
                </a:cubicBezTo>
                <a:cubicBezTo>
                  <a:pt x="1923" y="918"/>
                  <a:pt x="1930" y="1149"/>
                  <a:pt x="1923" y="1369"/>
                </a:cubicBezTo>
                <a:cubicBezTo>
                  <a:pt x="1916" y="1595"/>
                  <a:pt x="1907" y="1822"/>
                  <a:pt x="1896" y="2048"/>
                </a:cubicBezTo>
                <a:cubicBezTo>
                  <a:pt x="1893" y="2111"/>
                  <a:pt x="1890" y="2175"/>
                  <a:pt x="1884" y="2238"/>
                </a:cubicBezTo>
                <a:cubicBezTo>
                  <a:pt x="1880" y="2285"/>
                  <a:pt x="1881" y="2390"/>
                  <a:pt x="1843" y="2425"/>
                </a:cubicBezTo>
                <a:cubicBezTo>
                  <a:pt x="1804" y="2460"/>
                  <a:pt x="1767" y="2428"/>
                  <a:pt x="1738" y="2397"/>
                </a:cubicBezTo>
                <a:cubicBezTo>
                  <a:pt x="1670" y="2326"/>
                  <a:pt x="1630" y="2228"/>
                  <a:pt x="1599" y="2137"/>
                </a:cubicBezTo>
                <a:cubicBezTo>
                  <a:pt x="1637" y="2222"/>
                  <a:pt x="1663" y="2311"/>
                  <a:pt x="1693" y="2400"/>
                </a:cubicBezTo>
                <a:cubicBezTo>
                  <a:pt x="1713" y="2458"/>
                  <a:pt x="1742" y="2550"/>
                  <a:pt x="1817" y="2554"/>
                </a:cubicBezTo>
                <a:cubicBezTo>
                  <a:pt x="1907" y="2559"/>
                  <a:pt x="1995" y="2487"/>
                  <a:pt x="2065" y="2440"/>
                </a:cubicBezTo>
                <a:cubicBezTo>
                  <a:pt x="2102" y="2415"/>
                  <a:pt x="2136" y="2388"/>
                  <a:pt x="2171" y="2360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87" name="Ink 7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670675" y="1960563"/>
            <a:ext cx="2022475" cy="766762"/>
          </a:xfrm>
          <a:custGeom>
            <a:avLst/>
            <a:gdLst>
              <a:gd name="T0" fmla="*/ 2147483647 w 5620"/>
              <a:gd name="T1" fmla="*/ 2147483647 h 2130"/>
              <a:gd name="T2" fmla="*/ 2147483647 w 5620"/>
              <a:gd name="T3" fmla="*/ 2147483647 h 2130"/>
              <a:gd name="T4" fmla="*/ 2147483647 w 5620"/>
              <a:gd name="T5" fmla="*/ 2147483647 h 2130"/>
              <a:gd name="T6" fmla="*/ 2147483647 w 5620"/>
              <a:gd name="T7" fmla="*/ 2147483647 h 2130"/>
              <a:gd name="T8" fmla="*/ 2147483647 w 5620"/>
              <a:gd name="T9" fmla="*/ 2147483647 h 2130"/>
              <a:gd name="T10" fmla="*/ 2147483647 w 5620"/>
              <a:gd name="T11" fmla="*/ 2147483647 h 2130"/>
              <a:gd name="T12" fmla="*/ 2147483647 w 5620"/>
              <a:gd name="T13" fmla="*/ 2147483647 h 2130"/>
              <a:gd name="T14" fmla="*/ 2147483647 w 5620"/>
              <a:gd name="T15" fmla="*/ 2147483647 h 2130"/>
              <a:gd name="T16" fmla="*/ 2147483647 w 5620"/>
              <a:gd name="T17" fmla="*/ 2147483647 h 2130"/>
              <a:gd name="T18" fmla="*/ 2147483647 w 5620"/>
              <a:gd name="T19" fmla="*/ 2147483647 h 2130"/>
              <a:gd name="T20" fmla="*/ 2147483647 w 5620"/>
              <a:gd name="T21" fmla="*/ 2147483647 h 2130"/>
              <a:gd name="T22" fmla="*/ 2147483647 w 5620"/>
              <a:gd name="T23" fmla="*/ 2147483647 h 2130"/>
              <a:gd name="T24" fmla="*/ 2147483647 w 5620"/>
              <a:gd name="T25" fmla="*/ 2147483647 h 2130"/>
              <a:gd name="T26" fmla="*/ 2147483647 w 5620"/>
              <a:gd name="T27" fmla="*/ 2147483647 h 2130"/>
              <a:gd name="T28" fmla="*/ 2147483647 w 5620"/>
              <a:gd name="T29" fmla="*/ 2147483647 h 2130"/>
              <a:gd name="T30" fmla="*/ 2147483647 w 5620"/>
              <a:gd name="T31" fmla="*/ 2147483647 h 2130"/>
              <a:gd name="T32" fmla="*/ 2147483647 w 5620"/>
              <a:gd name="T33" fmla="*/ 2147483647 h 2130"/>
              <a:gd name="T34" fmla="*/ 2147483647 w 5620"/>
              <a:gd name="T35" fmla="*/ 2147483647 h 2130"/>
              <a:gd name="T36" fmla="*/ 2147483647 w 5620"/>
              <a:gd name="T37" fmla="*/ 2147483647 h 2130"/>
              <a:gd name="T38" fmla="*/ 2147483647 w 5620"/>
              <a:gd name="T39" fmla="*/ 2147483647 h 2130"/>
              <a:gd name="T40" fmla="*/ 2147483647 w 5620"/>
              <a:gd name="T41" fmla="*/ 2147483647 h 2130"/>
              <a:gd name="T42" fmla="*/ 2147483647 w 5620"/>
              <a:gd name="T43" fmla="*/ 2147483647 h 2130"/>
              <a:gd name="T44" fmla="*/ 2147483647 w 5620"/>
              <a:gd name="T45" fmla="*/ 2147483647 h 2130"/>
              <a:gd name="T46" fmla="*/ 2147483647 w 5620"/>
              <a:gd name="T47" fmla="*/ 2147483647 h 2130"/>
              <a:gd name="T48" fmla="*/ 2147483647 w 5620"/>
              <a:gd name="T49" fmla="*/ 2147483647 h 2130"/>
              <a:gd name="T50" fmla="*/ 2147483647 w 5620"/>
              <a:gd name="T51" fmla="*/ 2147483647 h 2130"/>
              <a:gd name="T52" fmla="*/ 2147483647 w 5620"/>
              <a:gd name="T53" fmla="*/ 2147483647 h 2130"/>
              <a:gd name="T54" fmla="*/ 2147483647 w 5620"/>
              <a:gd name="T55" fmla="*/ 2147483647 h 2130"/>
              <a:gd name="T56" fmla="*/ 2147483647 w 5620"/>
              <a:gd name="T57" fmla="*/ 2147483647 h 2130"/>
              <a:gd name="T58" fmla="*/ 2147483647 w 5620"/>
              <a:gd name="T59" fmla="*/ 2147483647 h 2130"/>
              <a:gd name="T60" fmla="*/ 2147483647 w 5620"/>
              <a:gd name="T61" fmla="*/ 2147483647 h 2130"/>
              <a:gd name="T62" fmla="*/ 2147483647 w 5620"/>
              <a:gd name="T63" fmla="*/ 2147483647 h 2130"/>
              <a:gd name="T64" fmla="*/ 2147483647 w 5620"/>
              <a:gd name="T65" fmla="*/ 2147483647 h 2130"/>
              <a:gd name="T66" fmla="*/ 2147483647 w 5620"/>
              <a:gd name="T67" fmla="*/ 2147483647 h 2130"/>
              <a:gd name="T68" fmla="*/ 2147483647 w 5620"/>
              <a:gd name="T69" fmla="*/ 2147483647 h 2130"/>
              <a:gd name="T70" fmla="*/ 2147483647 w 5620"/>
              <a:gd name="T71" fmla="*/ 2147483647 h 2130"/>
              <a:gd name="T72" fmla="*/ 2147483647 w 5620"/>
              <a:gd name="T73" fmla="*/ 2147483647 h 2130"/>
              <a:gd name="T74" fmla="*/ 2147483647 w 5620"/>
              <a:gd name="T75" fmla="*/ 2147483647 h 2130"/>
              <a:gd name="T76" fmla="*/ 2147483647 w 5620"/>
              <a:gd name="T77" fmla="*/ 2147483647 h 2130"/>
              <a:gd name="T78" fmla="*/ 2147483647 w 5620"/>
              <a:gd name="T79" fmla="*/ 2147483647 h 2130"/>
              <a:gd name="T80" fmla="*/ 2147483647 w 5620"/>
              <a:gd name="T81" fmla="*/ 2147483647 h 2130"/>
              <a:gd name="T82" fmla="*/ 2147483647 w 5620"/>
              <a:gd name="T83" fmla="*/ 2147483647 h 2130"/>
              <a:gd name="T84" fmla="*/ 2147483647 w 5620"/>
              <a:gd name="T85" fmla="*/ 2147483647 h 2130"/>
              <a:gd name="T86" fmla="*/ 2147483647 w 5620"/>
              <a:gd name="T87" fmla="*/ 2147483647 h 2130"/>
              <a:gd name="T88" fmla="*/ 2147483647 w 5620"/>
              <a:gd name="T89" fmla="*/ 2147483647 h 2130"/>
              <a:gd name="T90" fmla="*/ 2147483647 w 5620"/>
              <a:gd name="T91" fmla="*/ 2147483647 h 2130"/>
              <a:gd name="T92" fmla="*/ 2147483647 w 5620"/>
              <a:gd name="T93" fmla="*/ 2147483647 h 2130"/>
              <a:gd name="T94" fmla="*/ 2147483647 w 5620"/>
              <a:gd name="T95" fmla="*/ 2147483647 h 2130"/>
              <a:gd name="T96" fmla="*/ 2147483647 w 5620"/>
              <a:gd name="T97" fmla="*/ 2147483647 h 2130"/>
              <a:gd name="T98" fmla="*/ 2147483647 w 5620"/>
              <a:gd name="T99" fmla="*/ 2147483647 h 2130"/>
              <a:gd name="T100" fmla="*/ 2147483647 w 5620"/>
              <a:gd name="T101" fmla="*/ 2147483647 h 2130"/>
              <a:gd name="T102" fmla="*/ 2147483647 w 5620"/>
              <a:gd name="T103" fmla="*/ 2147483647 h 2130"/>
              <a:gd name="T104" fmla="*/ 2147483647 w 5620"/>
              <a:gd name="T105" fmla="*/ 0 h 213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620"/>
              <a:gd name="T160" fmla="*/ 0 h 2130"/>
              <a:gd name="T161" fmla="*/ 5620 w 5620"/>
              <a:gd name="T162" fmla="*/ 2130 h 213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620" h="2130" extrusionOk="0">
                <a:moveTo>
                  <a:pt x="587" y="710"/>
                </a:moveTo>
                <a:cubicBezTo>
                  <a:pt x="583" y="666"/>
                  <a:pt x="587" y="649"/>
                  <a:pt x="554" y="614"/>
                </a:cubicBezTo>
                <a:cubicBezTo>
                  <a:pt x="521" y="580"/>
                  <a:pt x="468" y="559"/>
                  <a:pt x="423" y="548"/>
                </a:cubicBezTo>
                <a:cubicBezTo>
                  <a:pt x="366" y="534"/>
                  <a:pt x="300" y="537"/>
                  <a:pt x="245" y="556"/>
                </a:cubicBezTo>
                <a:cubicBezTo>
                  <a:pt x="179" y="579"/>
                  <a:pt x="125" y="621"/>
                  <a:pt x="85" y="678"/>
                </a:cubicBezTo>
                <a:cubicBezTo>
                  <a:pt x="-1" y="799"/>
                  <a:pt x="-46" y="1009"/>
                  <a:pt x="55" y="1134"/>
                </a:cubicBezTo>
                <a:cubicBezTo>
                  <a:pt x="102" y="1192"/>
                  <a:pt x="176" y="1201"/>
                  <a:pt x="246" y="1195"/>
                </a:cubicBezTo>
                <a:cubicBezTo>
                  <a:pt x="330" y="1188"/>
                  <a:pt x="402" y="1156"/>
                  <a:pt x="467" y="1103"/>
                </a:cubicBezTo>
                <a:cubicBezTo>
                  <a:pt x="523" y="1058"/>
                  <a:pt x="558" y="1002"/>
                  <a:pt x="578" y="934"/>
                </a:cubicBezTo>
                <a:cubicBezTo>
                  <a:pt x="587" y="905"/>
                  <a:pt x="586" y="881"/>
                  <a:pt x="588" y="852"/>
                </a:cubicBezTo>
                <a:cubicBezTo>
                  <a:pt x="595" y="893"/>
                  <a:pt x="602" y="930"/>
                  <a:pt x="618" y="969"/>
                </a:cubicBezTo>
                <a:cubicBezTo>
                  <a:pt x="649" y="1044"/>
                  <a:pt x="702" y="1152"/>
                  <a:pt x="784" y="1182"/>
                </a:cubicBezTo>
                <a:cubicBezTo>
                  <a:pt x="825" y="1197"/>
                  <a:pt x="846" y="1164"/>
                  <a:pt x="868" y="1137"/>
                </a:cubicBezTo>
              </a:path>
              <a:path w="5620" h="2130" extrusionOk="0">
                <a:moveTo>
                  <a:pt x="875" y="223"/>
                </a:moveTo>
                <a:cubicBezTo>
                  <a:pt x="871" y="191"/>
                  <a:pt x="872" y="159"/>
                  <a:pt x="862" y="128"/>
                </a:cubicBezTo>
                <a:cubicBezTo>
                  <a:pt x="858" y="122"/>
                  <a:pt x="854" y="116"/>
                  <a:pt x="850" y="110"/>
                </a:cubicBezTo>
                <a:cubicBezTo>
                  <a:pt x="820" y="157"/>
                  <a:pt x="820" y="202"/>
                  <a:pt x="818" y="259"/>
                </a:cubicBezTo>
                <a:cubicBezTo>
                  <a:pt x="808" y="537"/>
                  <a:pt x="822" y="819"/>
                  <a:pt x="831" y="1097"/>
                </a:cubicBezTo>
                <a:cubicBezTo>
                  <a:pt x="832" y="1121"/>
                  <a:pt x="831" y="1127"/>
                  <a:pt x="836" y="1141"/>
                </a:cubicBezTo>
                <a:cubicBezTo>
                  <a:pt x="854" y="1096"/>
                  <a:pt x="866" y="1049"/>
                  <a:pt x="881" y="1003"/>
                </a:cubicBezTo>
                <a:cubicBezTo>
                  <a:pt x="901" y="940"/>
                  <a:pt x="923" y="874"/>
                  <a:pt x="958" y="817"/>
                </a:cubicBezTo>
                <a:cubicBezTo>
                  <a:pt x="982" y="778"/>
                  <a:pt x="1018" y="743"/>
                  <a:pt x="1067" y="747"/>
                </a:cubicBezTo>
                <a:cubicBezTo>
                  <a:pt x="1122" y="751"/>
                  <a:pt x="1175" y="798"/>
                  <a:pt x="1212" y="833"/>
                </a:cubicBezTo>
                <a:cubicBezTo>
                  <a:pt x="1286" y="903"/>
                  <a:pt x="1358" y="1004"/>
                  <a:pt x="1375" y="1107"/>
                </a:cubicBezTo>
                <a:cubicBezTo>
                  <a:pt x="1387" y="1178"/>
                  <a:pt x="1354" y="1238"/>
                  <a:pt x="1294" y="1274"/>
                </a:cubicBezTo>
                <a:cubicBezTo>
                  <a:pt x="1236" y="1309"/>
                  <a:pt x="1167" y="1317"/>
                  <a:pt x="1101" y="1317"/>
                </a:cubicBezTo>
                <a:cubicBezTo>
                  <a:pt x="1033" y="1317"/>
                  <a:pt x="966" y="1304"/>
                  <a:pt x="901" y="1287"/>
                </a:cubicBezTo>
                <a:cubicBezTo>
                  <a:pt x="856" y="1275"/>
                  <a:pt x="851" y="1269"/>
                  <a:pt x="824" y="1233"/>
                </a:cubicBezTo>
                <a:cubicBezTo>
                  <a:pt x="856" y="1197"/>
                  <a:pt x="883" y="1174"/>
                  <a:pt x="922" y="1146"/>
                </a:cubicBezTo>
              </a:path>
              <a:path w="5620" h="2130" extrusionOk="0">
                <a:moveTo>
                  <a:pt x="1844" y="802"/>
                </a:moveTo>
                <a:cubicBezTo>
                  <a:pt x="1846" y="758"/>
                  <a:pt x="1835" y="742"/>
                  <a:pt x="1805" y="708"/>
                </a:cubicBezTo>
                <a:cubicBezTo>
                  <a:pt x="1767" y="666"/>
                  <a:pt x="1716" y="635"/>
                  <a:pt x="1661" y="622"/>
                </a:cubicBezTo>
                <a:cubicBezTo>
                  <a:pt x="1582" y="603"/>
                  <a:pt x="1461" y="608"/>
                  <a:pt x="1405" y="678"/>
                </a:cubicBezTo>
                <a:cubicBezTo>
                  <a:pt x="1365" y="729"/>
                  <a:pt x="1397" y="794"/>
                  <a:pt x="1427" y="840"/>
                </a:cubicBezTo>
                <a:cubicBezTo>
                  <a:pt x="1479" y="921"/>
                  <a:pt x="1559" y="986"/>
                  <a:pt x="1632" y="1048"/>
                </a:cubicBezTo>
                <a:cubicBezTo>
                  <a:pt x="1702" y="1108"/>
                  <a:pt x="1776" y="1161"/>
                  <a:pt x="1850" y="1216"/>
                </a:cubicBezTo>
                <a:cubicBezTo>
                  <a:pt x="1889" y="1246"/>
                  <a:pt x="1904" y="1269"/>
                  <a:pt x="1924" y="1308"/>
                </a:cubicBezTo>
                <a:cubicBezTo>
                  <a:pt x="1870" y="1332"/>
                  <a:pt x="1829" y="1329"/>
                  <a:pt x="1769" y="1321"/>
                </a:cubicBezTo>
                <a:cubicBezTo>
                  <a:pt x="1665" y="1306"/>
                  <a:pt x="1562" y="1285"/>
                  <a:pt x="1458" y="1269"/>
                </a:cubicBezTo>
                <a:cubicBezTo>
                  <a:pt x="1377" y="1256"/>
                  <a:pt x="1450" y="1235"/>
                  <a:pt x="1491" y="1214"/>
                </a:cubicBezTo>
              </a:path>
              <a:path w="5620" h="2130" extrusionOk="0">
                <a:moveTo>
                  <a:pt x="3311" y="1337"/>
                </a:moveTo>
                <a:cubicBezTo>
                  <a:pt x="3300" y="1300"/>
                  <a:pt x="3294" y="1275"/>
                  <a:pt x="3258" y="1254"/>
                </a:cubicBezTo>
                <a:cubicBezTo>
                  <a:pt x="3233" y="1240"/>
                  <a:pt x="3194" y="1240"/>
                  <a:pt x="3174" y="1263"/>
                </a:cubicBezTo>
                <a:cubicBezTo>
                  <a:pt x="3144" y="1298"/>
                  <a:pt x="3156" y="1347"/>
                  <a:pt x="3170" y="1385"/>
                </a:cubicBezTo>
                <a:cubicBezTo>
                  <a:pt x="3210" y="1495"/>
                  <a:pt x="3303" y="1598"/>
                  <a:pt x="3315" y="1717"/>
                </a:cubicBezTo>
                <a:cubicBezTo>
                  <a:pt x="3320" y="1770"/>
                  <a:pt x="3297" y="1814"/>
                  <a:pt x="3260" y="1850"/>
                </a:cubicBezTo>
                <a:cubicBezTo>
                  <a:pt x="3221" y="1888"/>
                  <a:pt x="3172" y="1915"/>
                  <a:pt x="3123" y="1938"/>
                </a:cubicBezTo>
                <a:cubicBezTo>
                  <a:pt x="3094" y="1952"/>
                  <a:pt x="3047" y="1969"/>
                  <a:pt x="3017" y="1952"/>
                </a:cubicBezTo>
                <a:cubicBezTo>
                  <a:pt x="2990" y="1937"/>
                  <a:pt x="2988" y="1907"/>
                  <a:pt x="2980" y="1881"/>
                </a:cubicBezTo>
              </a:path>
              <a:path w="5620" h="2130" extrusionOk="0">
                <a:moveTo>
                  <a:pt x="3096" y="1353"/>
                </a:moveTo>
                <a:cubicBezTo>
                  <a:pt x="3148" y="1273"/>
                  <a:pt x="3203" y="1198"/>
                  <a:pt x="3286" y="1146"/>
                </a:cubicBezTo>
                <a:cubicBezTo>
                  <a:pt x="3358" y="1101"/>
                  <a:pt x="3438" y="1066"/>
                  <a:pt x="3516" y="1034"/>
                </a:cubicBezTo>
                <a:cubicBezTo>
                  <a:pt x="3580" y="1008"/>
                  <a:pt x="3646" y="985"/>
                  <a:pt x="3708" y="956"/>
                </a:cubicBezTo>
                <a:cubicBezTo>
                  <a:pt x="3761" y="931"/>
                  <a:pt x="3816" y="902"/>
                  <a:pt x="3861" y="863"/>
                </a:cubicBezTo>
                <a:cubicBezTo>
                  <a:pt x="3897" y="832"/>
                  <a:pt x="3931" y="801"/>
                  <a:pt x="3964" y="766"/>
                </a:cubicBezTo>
                <a:cubicBezTo>
                  <a:pt x="3973" y="757"/>
                  <a:pt x="3983" y="747"/>
                  <a:pt x="3992" y="738"/>
                </a:cubicBezTo>
              </a:path>
              <a:path w="5620" h="2130" extrusionOk="0">
                <a:moveTo>
                  <a:pt x="2883" y="1761"/>
                </a:moveTo>
                <a:cubicBezTo>
                  <a:pt x="2852" y="1764"/>
                  <a:pt x="2824" y="1762"/>
                  <a:pt x="2793" y="1771"/>
                </a:cubicBezTo>
                <a:cubicBezTo>
                  <a:pt x="2680" y="1803"/>
                  <a:pt x="2572" y="1864"/>
                  <a:pt x="2475" y="1929"/>
                </a:cubicBezTo>
                <a:cubicBezTo>
                  <a:pt x="2436" y="1956"/>
                  <a:pt x="2398" y="1986"/>
                  <a:pt x="2363" y="2018"/>
                </a:cubicBezTo>
                <a:cubicBezTo>
                  <a:pt x="2355" y="2026"/>
                  <a:pt x="2346" y="2034"/>
                  <a:pt x="2338" y="2042"/>
                </a:cubicBezTo>
                <a:cubicBezTo>
                  <a:pt x="2350" y="2005"/>
                  <a:pt x="2371" y="1975"/>
                  <a:pt x="2390" y="1941"/>
                </a:cubicBezTo>
                <a:cubicBezTo>
                  <a:pt x="2404" y="1916"/>
                  <a:pt x="2426" y="1885"/>
                  <a:pt x="2432" y="1857"/>
                </a:cubicBezTo>
                <a:cubicBezTo>
                  <a:pt x="2433" y="1849"/>
                  <a:pt x="2433" y="1840"/>
                  <a:pt x="2434" y="1832"/>
                </a:cubicBezTo>
                <a:cubicBezTo>
                  <a:pt x="2393" y="1828"/>
                  <a:pt x="2365" y="1840"/>
                  <a:pt x="2328" y="1863"/>
                </a:cubicBezTo>
                <a:cubicBezTo>
                  <a:pt x="2296" y="1883"/>
                  <a:pt x="2266" y="1909"/>
                  <a:pt x="2246" y="1941"/>
                </a:cubicBezTo>
                <a:cubicBezTo>
                  <a:pt x="2220" y="1981"/>
                  <a:pt x="2238" y="2016"/>
                  <a:pt x="2270" y="2046"/>
                </a:cubicBezTo>
                <a:cubicBezTo>
                  <a:pt x="2306" y="2080"/>
                  <a:pt x="2351" y="2105"/>
                  <a:pt x="2393" y="2129"/>
                </a:cubicBezTo>
              </a:path>
              <a:path w="5620" h="2130" extrusionOk="0">
                <a:moveTo>
                  <a:pt x="3030" y="1364"/>
                </a:moveTo>
                <a:cubicBezTo>
                  <a:pt x="3016" y="1323"/>
                  <a:pt x="3040" y="1298"/>
                  <a:pt x="2989" y="1364"/>
                </a:cubicBezTo>
                <a:cubicBezTo>
                  <a:pt x="2874" y="1514"/>
                  <a:pt x="2755" y="1658"/>
                  <a:pt x="2632" y="1801"/>
                </a:cubicBezTo>
                <a:cubicBezTo>
                  <a:pt x="2544" y="1903"/>
                  <a:pt x="2458" y="2003"/>
                  <a:pt x="2361" y="2096"/>
                </a:cubicBezTo>
                <a:cubicBezTo>
                  <a:pt x="2409" y="2013"/>
                  <a:pt x="2462" y="1933"/>
                  <a:pt x="2522" y="1856"/>
                </a:cubicBezTo>
                <a:cubicBezTo>
                  <a:pt x="2638" y="1707"/>
                  <a:pt x="2758" y="1561"/>
                  <a:pt x="2885" y="1420"/>
                </a:cubicBezTo>
                <a:cubicBezTo>
                  <a:pt x="2940" y="1359"/>
                  <a:pt x="3070" y="1162"/>
                  <a:pt x="3160" y="1144"/>
                </a:cubicBezTo>
                <a:cubicBezTo>
                  <a:pt x="3185" y="1138"/>
                  <a:pt x="3193" y="1136"/>
                  <a:pt x="3193" y="1161"/>
                </a:cubicBezTo>
                <a:cubicBezTo>
                  <a:pt x="3157" y="1274"/>
                  <a:pt x="3103" y="1374"/>
                  <a:pt x="3047" y="1478"/>
                </a:cubicBezTo>
                <a:cubicBezTo>
                  <a:pt x="2990" y="1583"/>
                  <a:pt x="2923" y="1683"/>
                  <a:pt x="2871" y="1790"/>
                </a:cubicBezTo>
                <a:cubicBezTo>
                  <a:pt x="2868" y="1799"/>
                  <a:pt x="2864" y="1809"/>
                  <a:pt x="2861" y="1818"/>
                </a:cubicBezTo>
                <a:cubicBezTo>
                  <a:pt x="2948" y="1744"/>
                  <a:pt x="3020" y="1662"/>
                  <a:pt x="3095" y="1576"/>
                </a:cubicBezTo>
                <a:cubicBezTo>
                  <a:pt x="3187" y="1470"/>
                  <a:pt x="3271" y="1358"/>
                  <a:pt x="3361" y="1251"/>
                </a:cubicBezTo>
                <a:cubicBezTo>
                  <a:pt x="3394" y="1213"/>
                  <a:pt x="3399" y="1205"/>
                  <a:pt x="3422" y="1187"/>
                </a:cubicBezTo>
                <a:cubicBezTo>
                  <a:pt x="3384" y="1289"/>
                  <a:pt x="3327" y="1379"/>
                  <a:pt x="3276" y="1475"/>
                </a:cubicBezTo>
                <a:cubicBezTo>
                  <a:pt x="3207" y="1604"/>
                  <a:pt x="3136" y="1733"/>
                  <a:pt x="3073" y="1865"/>
                </a:cubicBezTo>
                <a:cubicBezTo>
                  <a:pt x="3066" y="1879"/>
                  <a:pt x="2980" y="2033"/>
                  <a:pt x="3036" y="2045"/>
                </a:cubicBezTo>
                <a:cubicBezTo>
                  <a:pt x="3075" y="2053"/>
                  <a:pt x="3183" y="1881"/>
                  <a:pt x="3200" y="1858"/>
                </a:cubicBezTo>
              </a:path>
              <a:path w="5620" h="2130" extrusionOk="0">
                <a:moveTo>
                  <a:pt x="3938" y="1537"/>
                </a:moveTo>
                <a:cubicBezTo>
                  <a:pt x="3956" y="1516"/>
                  <a:pt x="3973" y="1505"/>
                  <a:pt x="4016" y="1487"/>
                </a:cubicBezTo>
                <a:cubicBezTo>
                  <a:pt x="4107" y="1449"/>
                  <a:pt x="4208" y="1426"/>
                  <a:pt x="4295" y="1380"/>
                </a:cubicBezTo>
                <a:cubicBezTo>
                  <a:pt x="4345" y="1353"/>
                  <a:pt x="4400" y="1321"/>
                  <a:pt x="4440" y="1280"/>
                </a:cubicBezTo>
                <a:cubicBezTo>
                  <a:pt x="4489" y="1230"/>
                  <a:pt x="4532" y="1174"/>
                  <a:pt x="4575" y="1118"/>
                </a:cubicBezTo>
                <a:cubicBezTo>
                  <a:pt x="4621" y="1057"/>
                  <a:pt x="4661" y="992"/>
                  <a:pt x="4694" y="923"/>
                </a:cubicBezTo>
                <a:cubicBezTo>
                  <a:pt x="4718" y="872"/>
                  <a:pt x="4701" y="874"/>
                  <a:pt x="4697" y="838"/>
                </a:cubicBezTo>
                <a:cubicBezTo>
                  <a:pt x="4651" y="882"/>
                  <a:pt x="4617" y="913"/>
                  <a:pt x="4593" y="975"/>
                </a:cubicBezTo>
                <a:cubicBezTo>
                  <a:pt x="4561" y="1055"/>
                  <a:pt x="4551" y="1141"/>
                  <a:pt x="4577" y="1224"/>
                </a:cubicBezTo>
                <a:cubicBezTo>
                  <a:pt x="4620" y="1361"/>
                  <a:pt x="4744" y="1432"/>
                  <a:pt x="4812" y="1551"/>
                </a:cubicBezTo>
                <a:cubicBezTo>
                  <a:pt x="4836" y="1594"/>
                  <a:pt x="4840" y="1641"/>
                  <a:pt x="4820" y="1687"/>
                </a:cubicBezTo>
                <a:cubicBezTo>
                  <a:pt x="4798" y="1736"/>
                  <a:pt x="4760" y="1775"/>
                  <a:pt x="4726" y="1816"/>
                </a:cubicBezTo>
                <a:cubicBezTo>
                  <a:pt x="4688" y="1862"/>
                  <a:pt x="4663" y="1874"/>
                  <a:pt x="4613" y="1894"/>
                </a:cubicBezTo>
              </a:path>
              <a:path w="5620" h="2130" extrusionOk="0">
                <a:moveTo>
                  <a:pt x="4661" y="861"/>
                </a:moveTo>
                <a:cubicBezTo>
                  <a:pt x="4685" y="779"/>
                  <a:pt x="4701" y="718"/>
                  <a:pt x="4770" y="663"/>
                </a:cubicBezTo>
                <a:cubicBezTo>
                  <a:pt x="4824" y="620"/>
                  <a:pt x="4894" y="598"/>
                  <a:pt x="4957" y="571"/>
                </a:cubicBezTo>
                <a:cubicBezTo>
                  <a:pt x="5036" y="538"/>
                  <a:pt x="5111" y="501"/>
                  <a:pt x="5182" y="454"/>
                </a:cubicBezTo>
                <a:cubicBezTo>
                  <a:pt x="5260" y="402"/>
                  <a:pt x="5333" y="343"/>
                  <a:pt x="5405" y="283"/>
                </a:cubicBezTo>
                <a:cubicBezTo>
                  <a:pt x="5463" y="235"/>
                  <a:pt x="5513" y="183"/>
                  <a:pt x="5553" y="119"/>
                </a:cubicBezTo>
                <a:cubicBezTo>
                  <a:pt x="5577" y="81"/>
                  <a:pt x="5597" y="40"/>
                  <a:pt x="5619" y="0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88" name="Ink 7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706688" y="4165600"/>
            <a:ext cx="1316037" cy="542925"/>
          </a:xfrm>
          <a:custGeom>
            <a:avLst/>
            <a:gdLst>
              <a:gd name="T0" fmla="*/ 2147483647 w 3655"/>
              <a:gd name="T1" fmla="*/ 2147483647 h 1508"/>
              <a:gd name="T2" fmla="*/ 2147483647 w 3655"/>
              <a:gd name="T3" fmla="*/ 2147483647 h 1508"/>
              <a:gd name="T4" fmla="*/ 2147483647 w 3655"/>
              <a:gd name="T5" fmla="*/ 2147483647 h 1508"/>
              <a:gd name="T6" fmla="*/ 2147483647 w 3655"/>
              <a:gd name="T7" fmla="*/ 2147483647 h 1508"/>
              <a:gd name="T8" fmla="*/ 2147483647 w 3655"/>
              <a:gd name="T9" fmla="*/ 2147483647 h 1508"/>
              <a:gd name="T10" fmla="*/ 2147483647 w 3655"/>
              <a:gd name="T11" fmla="*/ 2147483647 h 1508"/>
              <a:gd name="T12" fmla="*/ 2147483647 w 3655"/>
              <a:gd name="T13" fmla="*/ 2147483647 h 1508"/>
              <a:gd name="T14" fmla="*/ 2147483647 w 3655"/>
              <a:gd name="T15" fmla="*/ 2147483647 h 1508"/>
              <a:gd name="T16" fmla="*/ 2147483647 w 3655"/>
              <a:gd name="T17" fmla="*/ 2147483647 h 1508"/>
              <a:gd name="T18" fmla="*/ 2147483647 w 3655"/>
              <a:gd name="T19" fmla="*/ 2147483647 h 1508"/>
              <a:gd name="T20" fmla="*/ 2147483647 w 3655"/>
              <a:gd name="T21" fmla="*/ 2147483647 h 1508"/>
              <a:gd name="T22" fmla="*/ 2147483647 w 3655"/>
              <a:gd name="T23" fmla="*/ 2147483647 h 1508"/>
              <a:gd name="T24" fmla="*/ 2147483647 w 3655"/>
              <a:gd name="T25" fmla="*/ 2147483647 h 1508"/>
              <a:gd name="T26" fmla="*/ 2147483647 w 3655"/>
              <a:gd name="T27" fmla="*/ 2147483647 h 1508"/>
              <a:gd name="T28" fmla="*/ 2147483647 w 3655"/>
              <a:gd name="T29" fmla="*/ 0 h 1508"/>
              <a:gd name="T30" fmla="*/ 2147483647 w 3655"/>
              <a:gd name="T31" fmla="*/ 2147483647 h 1508"/>
              <a:gd name="T32" fmla="*/ 2147483647 w 3655"/>
              <a:gd name="T33" fmla="*/ 2147483647 h 1508"/>
              <a:gd name="T34" fmla="*/ 2147483647 w 3655"/>
              <a:gd name="T35" fmla="*/ 2147483647 h 1508"/>
              <a:gd name="T36" fmla="*/ 2147483647 w 3655"/>
              <a:gd name="T37" fmla="*/ 2147483647 h 1508"/>
              <a:gd name="T38" fmla="*/ 2147483647 w 3655"/>
              <a:gd name="T39" fmla="*/ 2147483647 h 1508"/>
              <a:gd name="T40" fmla="*/ 2147483647 w 3655"/>
              <a:gd name="T41" fmla="*/ 2147483647 h 1508"/>
              <a:gd name="T42" fmla="*/ 2147483647 w 3655"/>
              <a:gd name="T43" fmla="*/ 2147483647 h 1508"/>
              <a:gd name="T44" fmla="*/ 2147483647 w 3655"/>
              <a:gd name="T45" fmla="*/ 2147483647 h 1508"/>
              <a:gd name="T46" fmla="*/ 2147483647 w 3655"/>
              <a:gd name="T47" fmla="*/ 2147483647 h 1508"/>
              <a:gd name="T48" fmla="*/ 2147483647 w 3655"/>
              <a:gd name="T49" fmla="*/ 2147483647 h 1508"/>
              <a:gd name="T50" fmla="*/ 2147483647 w 3655"/>
              <a:gd name="T51" fmla="*/ 2147483647 h 1508"/>
              <a:gd name="T52" fmla="*/ 2147483647 w 3655"/>
              <a:gd name="T53" fmla="*/ 2147483647 h 1508"/>
              <a:gd name="T54" fmla="*/ 2147483647 w 3655"/>
              <a:gd name="T55" fmla="*/ 2147483647 h 1508"/>
              <a:gd name="T56" fmla="*/ 2147483647 w 3655"/>
              <a:gd name="T57" fmla="*/ 2147483647 h 1508"/>
              <a:gd name="T58" fmla="*/ 2147483647 w 3655"/>
              <a:gd name="T59" fmla="*/ 2147483647 h 1508"/>
              <a:gd name="T60" fmla="*/ 2147483647 w 3655"/>
              <a:gd name="T61" fmla="*/ 2147483647 h 1508"/>
              <a:gd name="T62" fmla="*/ 2147483647 w 3655"/>
              <a:gd name="T63" fmla="*/ 2147483647 h 1508"/>
              <a:gd name="T64" fmla="*/ 2147483647 w 3655"/>
              <a:gd name="T65" fmla="*/ 2147483647 h 1508"/>
              <a:gd name="T66" fmla="*/ 2147483647 w 3655"/>
              <a:gd name="T67" fmla="*/ 2147483647 h 1508"/>
              <a:gd name="T68" fmla="*/ 2147483647 w 3655"/>
              <a:gd name="T69" fmla="*/ 2147483647 h 1508"/>
              <a:gd name="T70" fmla="*/ 2147483647 w 3655"/>
              <a:gd name="T71" fmla="*/ 2147483647 h 1508"/>
              <a:gd name="T72" fmla="*/ 2147483647 w 3655"/>
              <a:gd name="T73" fmla="*/ 2147483647 h 1508"/>
              <a:gd name="T74" fmla="*/ 2147483647 w 3655"/>
              <a:gd name="T75" fmla="*/ 2147483647 h 1508"/>
              <a:gd name="T76" fmla="*/ 2147483647 w 3655"/>
              <a:gd name="T77" fmla="*/ 2147483647 h 1508"/>
              <a:gd name="T78" fmla="*/ 2147483647 w 3655"/>
              <a:gd name="T79" fmla="*/ 2147483647 h 1508"/>
              <a:gd name="T80" fmla="*/ 2147483647 w 3655"/>
              <a:gd name="T81" fmla="*/ 2147483647 h 1508"/>
              <a:gd name="T82" fmla="*/ 2147483647 w 3655"/>
              <a:gd name="T83" fmla="*/ 2147483647 h 1508"/>
              <a:gd name="T84" fmla="*/ 2147483647 w 3655"/>
              <a:gd name="T85" fmla="*/ 2147483647 h 1508"/>
              <a:gd name="T86" fmla="*/ 2147483647 w 3655"/>
              <a:gd name="T87" fmla="*/ 2147483647 h 1508"/>
              <a:gd name="T88" fmla="*/ 2147483647 w 3655"/>
              <a:gd name="T89" fmla="*/ 2147483647 h 1508"/>
              <a:gd name="T90" fmla="*/ 2147483647 w 3655"/>
              <a:gd name="T91" fmla="*/ 2147483647 h 1508"/>
              <a:gd name="T92" fmla="*/ 2147483647 w 3655"/>
              <a:gd name="T93" fmla="*/ 2147483647 h 1508"/>
              <a:gd name="T94" fmla="*/ 2147483647 w 3655"/>
              <a:gd name="T95" fmla="*/ 2147483647 h 1508"/>
              <a:gd name="T96" fmla="*/ 2147483647 w 3655"/>
              <a:gd name="T97" fmla="*/ 2147483647 h 1508"/>
              <a:gd name="T98" fmla="*/ 2147483647 w 3655"/>
              <a:gd name="T99" fmla="*/ 2147483647 h 1508"/>
              <a:gd name="T100" fmla="*/ 2147483647 w 3655"/>
              <a:gd name="T101" fmla="*/ 2147483647 h 1508"/>
              <a:gd name="T102" fmla="*/ 2147483647 w 3655"/>
              <a:gd name="T103" fmla="*/ 2147483647 h 1508"/>
              <a:gd name="T104" fmla="*/ 2147483647 w 3655"/>
              <a:gd name="T105" fmla="*/ 2147483647 h 1508"/>
              <a:gd name="T106" fmla="*/ 2147483647 w 3655"/>
              <a:gd name="T107" fmla="*/ 2147483647 h 1508"/>
              <a:gd name="T108" fmla="*/ 2147483647 w 3655"/>
              <a:gd name="T109" fmla="*/ 2147483647 h 1508"/>
              <a:gd name="T110" fmla="*/ 2147483647 w 3655"/>
              <a:gd name="T111" fmla="*/ 2147483647 h 1508"/>
              <a:gd name="T112" fmla="*/ 2147483647 w 3655"/>
              <a:gd name="T113" fmla="*/ 2147483647 h 1508"/>
              <a:gd name="T114" fmla="*/ 0 w 3655"/>
              <a:gd name="T115" fmla="*/ 2147483647 h 150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5"/>
              <a:gd name="T175" fmla="*/ 0 h 1508"/>
              <a:gd name="T176" fmla="*/ 3655 w 3655"/>
              <a:gd name="T177" fmla="*/ 1508 h 1508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5" h="1508" extrusionOk="0">
                <a:moveTo>
                  <a:pt x="2972" y="456"/>
                </a:moveTo>
                <a:cubicBezTo>
                  <a:pt x="2901" y="437"/>
                  <a:pt x="2837" y="433"/>
                  <a:pt x="2763" y="442"/>
                </a:cubicBezTo>
                <a:cubicBezTo>
                  <a:pt x="2687" y="452"/>
                  <a:pt x="2600" y="473"/>
                  <a:pt x="2541" y="524"/>
                </a:cubicBezTo>
                <a:cubicBezTo>
                  <a:pt x="2483" y="574"/>
                  <a:pt x="2463" y="645"/>
                  <a:pt x="2477" y="719"/>
                </a:cubicBezTo>
                <a:cubicBezTo>
                  <a:pt x="2500" y="839"/>
                  <a:pt x="2582" y="941"/>
                  <a:pt x="2656" y="1034"/>
                </a:cubicBezTo>
                <a:cubicBezTo>
                  <a:pt x="2712" y="1104"/>
                  <a:pt x="2819" y="1204"/>
                  <a:pt x="2816" y="1302"/>
                </a:cubicBezTo>
                <a:cubicBezTo>
                  <a:pt x="2814" y="1350"/>
                  <a:pt x="2775" y="1392"/>
                  <a:pt x="2739" y="1418"/>
                </a:cubicBezTo>
                <a:cubicBezTo>
                  <a:pt x="2698" y="1448"/>
                  <a:pt x="2640" y="1475"/>
                  <a:pt x="2589" y="1479"/>
                </a:cubicBezTo>
                <a:cubicBezTo>
                  <a:pt x="2525" y="1485"/>
                  <a:pt x="2501" y="1454"/>
                  <a:pt x="2470" y="1406"/>
                </a:cubicBezTo>
              </a:path>
              <a:path w="3655" h="1508" extrusionOk="0">
                <a:moveTo>
                  <a:pt x="2597" y="699"/>
                </a:moveTo>
                <a:cubicBezTo>
                  <a:pt x="2663" y="551"/>
                  <a:pt x="2730" y="434"/>
                  <a:pt x="2857" y="331"/>
                </a:cubicBezTo>
                <a:cubicBezTo>
                  <a:pt x="2937" y="266"/>
                  <a:pt x="3028" y="229"/>
                  <a:pt x="3127" y="202"/>
                </a:cubicBezTo>
                <a:cubicBezTo>
                  <a:pt x="3216" y="178"/>
                  <a:pt x="3307" y="166"/>
                  <a:pt x="3396" y="140"/>
                </a:cubicBezTo>
                <a:cubicBezTo>
                  <a:pt x="3474" y="118"/>
                  <a:pt x="3565" y="95"/>
                  <a:pt x="3626" y="38"/>
                </a:cubicBezTo>
                <a:cubicBezTo>
                  <a:pt x="3635" y="25"/>
                  <a:pt x="3645" y="13"/>
                  <a:pt x="3654" y="0"/>
                </a:cubicBezTo>
              </a:path>
              <a:path w="3655" h="1508" extrusionOk="0">
                <a:moveTo>
                  <a:pt x="1513" y="850"/>
                </a:moveTo>
                <a:cubicBezTo>
                  <a:pt x="1550" y="884"/>
                  <a:pt x="1578" y="891"/>
                  <a:pt x="1625" y="906"/>
                </a:cubicBezTo>
                <a:cubicBezTo>
                  <a:pt x="1708" y="933"/>
                  <a:pt x="1792" y="956"/>
                  <a:pt x="1876" y="980"/>
                </a:cubicBezTo>
                <a:cubicBezTo>
                  <a:pt x="1967" y="1005"/>
                  <a:pt x="2055" y="1018"/>
                  <a:pt x="2148" y="1025"/>
                </a:cubicBezTo>
                <a:cubicBezTo>
                  <a:pt x="2161" y="1026"/>
                  <a:pt x="2175" y="1028"/>
                  <a:pt x="2188" y="1029"/>
                </a:cubicBezTo>
              </a:path>
              <a:path w="3655" h="1508" extrusionOk="0">
                <a:moveTo>
                  <a:pt x="2169" y="196"/>
                </a:moveTo>
                <a:cubicBezTo>
                  <a:pt x="2098" y="192"/>
                  <a:pt x="2037" y="188"/>
                  <a:pt x="1964" y="206"/>
                </a:cubicBezTo>
                <a:cubicBezTo>
                  <a:pt x="1881" y="226"/>
                  <a:pt x="1800" y="254"/>
                  <a:pt x="1720" y="281"/>
                </a:cubicBezTo>
                <a:cubicBezTo>
                  <a:pt x="1683" y="293"/>
                  <a:pt x="1656" y="297"/>
                  <a:pt x="1619" y="303"/>
                </a:cubicBezTo>
                <a:cubicBezTo>
                  <a:pt x="1654" y="269"/>
                  <a:pt x="1665" y="243"/>
                  <a:pt x="1730" y="227"/>
                </a:cubicBezTo>
                <a:cubicBezTo>
                  <a:pt x="1806" y="208"/>
                  <a:pt x="1877" y="219"/>
                  <a:pt x="1919" y="290"/>
                </a:cubicBezTo>
                <a:cubicBezTo>
                  <a:pt x="1988" y="408"/>
                  <a:pt x="1934" y="579"/>
                  <a:pt x="1904" y="700"/>
                </a:cubicBezTo>
                <a:cubicBezTo>
                  <a:pt x="1884" y="780"/>
                  <a:pt x="1869" y="854"/>
                  <a:pt x="1861" y="933"/>
                </a:cubicBezTo>
                <a:cubicBezTo>
                  <a:pt x="1928" y="913"/>
                  <a:pt x="1975" y="887"/>
                  <a:pt x="2036" y="839"/>
                </a:cubicBezTo>
                <a:cubicBezTo>
                  <a:pt x="2147" y="752"/>
                  <a:pt x="2319" y="534"/>
                  <a:pt x="2467" y="518"/>
                </a:cubicBezTo>
                <a:cubicBezTo>
                  <a:pt x="2475" y="522"/>
                  <a:pt x="2484" y="526"/>
                  <a:pt x="2492" y="530"/>
                </a:cubicBezTo>
                <a:cubicBezTo>
                  <a:pt x="2456" y="635"/>
                  <a:pt x="2415" y="727"/>
                  <a:pt x="2360" y="827"/>
                </a:cubicBezTo>
                <a:cubicBezTo>
                  <a:pt x="2299" y="936"/>
                  <a:pt x="2234" y="1041"/>
                  <a:pt x="2171" y="1149"/>
                </a:cubicBezTo>
                <a:cubicBezTo>
                  <a:pt x="2167" y="1156"/>
                  <a:pt x="2164" y="1163"/>
                  <a:pt x="2160" y="1170"/>
                </a:cubicBezTo>
                <a:cubicBezTo>
                  <a:pt x="2281" y="1028"/>
                  <a:pt x="2432" y="788"/>
                  <a:pt x="2614" y="725"/>
                </a:cubicBezTo>
                <a:cubicBezTo>
                  <a:pt x="2663" y="724"/>
                  <a:pt x="2679" y="723"/>
                  <a:pt x="2694" y="759"/>
                </a:cubicBezTo>
                <a:cubicBezTo>
                  <a:pt x="2705" y="891"/>
                  <a:pt x="2689" y="1011"/>
                  <a:pt x="2671" y="1142"/>
                </a:cubicBezTo>
                <a:cubicBezTo>
                  <a:pt x="2659" y="1234"/>
                  <a:pt x="2653" y="1317"/>
                  <a:pt x="2657" y="1409"/>
                </a:cubicBezTo>
                <a:cubicBezTo>
                  <a:pt x="2750" y="1421"/>
                  <a:pt x="2768" y="1419"/>
                  <a:pt x="2871" y="1338"/>
                </a:cubicBezTo>
                <a:cubicBezTo>
                  <a:pt x="2998" y="1238"/>
                  <a:pt x="3103" y="1125"/>
                  <a:pt x="3257" y="1072"/>
                </a:cubicBezTo>
                <a:cubicBezTo>
                  <a:pt x="3313" y="1147"/>
                  <a:pt x="3343" y="1172"/>
                  <a:pt x="3326" y="1292"/>
                </a:cubicBezTo>
                <a:cubicBezTo>
                  <a:pt x="3314" y="1379"/>
                  <a:pt x="3280" y="1436"/>
                  <a:pt x="3234" y="1507"/>
                </a:cubicBezTo>
              </a:path>
              <a:path w="3655" h="1508" extrusionOk="0">
                <a:moveTo>
                  <a:pt x="765" y="170"/>
                </a:moveTo>
                <a:cubicBezTo>
                  <a:pt x="726" y="167"/>
                  <a:pt x="687" y="165"/>
                  <a:pt x="647" y="165"/>
                </a:cubicBezTo>
                <a:cubicBezTo>
                  <a:pt x="574" y="165"/>
                  <a:pt x="501" y="174"/>
                  <a:pt x="428" y="177"/>
                </a:cubicBezTo>
                <a:cubicBezTo>
                  <a:pt x="330" y="181"/>
                  <a:pt x="231" y="180"/>
                  <a:pt x="134" y="162"/>
                </a:cubicBezTo>
                <a:cubicBezTo>
                  <a:pt x="83" y="152"/>
                  <a:pt x="90" y="161"/>
                  <a:pt x="48" y="170"/>
                </a:cubicBezTo>
                <a:cubicBezTo>
                  <a:pt x="59" y="236"/>
                  <a:pt x="70" y="303"/>
                  <a:pt x="80" y="369"/>
                </a:cubicBezTo>
                <a:cubicBezTo>
                  <a:pt x="95" y="467"/>
                  <a:pt x="107" y="565"/>
                  <a:pt x="124" y="662"/>
                </a:cubicBezTo>
                <a:cubicBezTo>
                  <a:pt x="131" y="704"/>
                  <a:pt x="138" y="781"/>
                  <a:pt x="190" y="796"/>
                </a:cubicBezTo>
                <a:cubicBezTo>
                  <a:pt x="258" y="815"/>
                  <a:pt x="371" y="738"/>
                  <a:pt x="439" y="727"/>
                </a:cubicBezTo>
                <a:cubicBezTo>
                  <a:pt x="551" y="710"/>
                  <a:pt x="706" y="741"/>
                  <a:pt x="776" y="839"/>
                </a:cubicBezTo>
                <a:cubicBezTo>
                  <a:pt x="820" y="900"/>
                  <a:pt x="800" y="987"/>
                  <a:pt x="774" y="1051"/>
                </a:cubicBezTo>
                <a:cubicBezTo>
                  <a:pt x="713" y="1202"/>
                  <a:pt x="591" y="1353"/>
                  <a:pt x="458" y="1447"/>
                </a:cubicBezTo>
                <a:cubicBezTo>
                  <a:pt x="410" y="1481"/>
                  <a:pt x="361" y="1502"/>
                  <a:pt x="302" y="1494"/>
                </a:cubicBezTo>
                <a:cubicBezTo>
                  <a:pt x="245" y="1486"/>
                  <a:pt x="188" y="1451"/>
                  <a:pt x="136" y="1427"/>
                </a:cubicBezTo>
                <a:cubicBezTo>
                  <a:pt x="100" y="1410"/>
                  <a:pt x="60" y="1389"/>
                  <a:pt x="21" y="1380"/>
                </a:cubicBezTo>
                <a:cubicBezTo>
                  <a:pt x="14" y="1380"/>
                  <a:pt x="7" y="1380"/>
                  <a:pt x="0" y="1380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89" name="Ink 7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76613" y="5191125"/>
            <a:ext cx="415925" cy="558800"/>
          </a:xfrm>
          <a:custGeom>
            <a:avLst/>
            <a:gdLst>
              <a:gd name="T0" fmla="*/ 2147483647 w 1158"/>
              <a:gd name="T1" fmla="*/ 2147483647 h 1554"/>
              <a:gd name="T2" fmla="*/ 0 w 1158"/>
              <a:gd name="T3" fmla="*/ 2147483647 h 1554"/>
              <a:gd name="T4" fmla="*/ 2147483647 w 1158"/>
              <a:gd name="T5" fmla="*/ 2147483647 h 1554"/>
              <a:gd name="T6" fmla="*/ 2147483647 w 1158"/>
              <a:gd name="T7" fmla="*/ 2147483647 h 1554"/>
              <a:gd name="T8" fmla="*/ 2147483647 w 1158"/>
              <a:gd name="T9" fmla="*/ 2147483647 h 1554"/>
              <a:gd name="T10" fmla="*/ 2147483647 w 1158"/>
              <a:gd name="T11" fmla="*/ 2147483647 h 1554"/>
              <a:gd name="T12" fmla="*/ 2147483647 w 1158"/>
              <a:gd name="T13" fmla="*/ 2147483647 h 1554"/>
              <a:gd name="T14" fmla="*/ 2147483647 w 1158"/>
              <a:gd name="T15" fmla="*/ 2147483647 h 1554"/>
              <a:gd name="T16" fmla="*/ 2147483647 w 1158"/>
              <a:gd name="T17" fmla="*/ 2147483647 h 1554"/>
              <a:gd name="T18" fmla="*/ 2147483647 w 1158"/>
              <a:gd name="T19" fmla="*/ 2147483647 h 1554"/>
              <a:gd name="T20" fmla="*/ 2147483647 w 1158"/>
              <a:gd name="T21" fmla="*/ 2147483647 h 1554"/>
              <a:gd name="T22" fmla="*/ 2147483647 w 1158"/>
              <a:gd name="T23" fmla="*/ 2147483647 h 1554"/>
              <a:gd name="T24" fmla="*/ 2147483647 w 1158"/>
              <a:gd name="T25" fmla="*/ 2147483647 h 1554"/>
              <a:gd name="T26" fmla="*/ 2147483647 w 1158"/>
              <a:gd name="T27" fmla="*/ 2147483647 h 155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58"/>
              <a:gd name="T43" fmla="*/ 0 h 1554"/>
              <a:gd name="T44" fmla="*/ 1158 w 1158"/>
              <a:gd name="T45" fmla="*/ 1554 h 155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58" h="1554" extrusionOk="0">
                <a:moveTo>
                  <a:pt x="37" y="712"/>
                </a:moveTo>
                <a:cubicBezTo>
                  <a:pt x="19" y="717"/>
                  <a:pt x="12" y="719"/>
                  <a:pt x="0" y="711"/>
                </a:cubicBezTo>
                <a:cubicBezTo>
                  <a:pt x="40" y="715"/>
                  <a:pt x="80" y="724"/>
                  <a:pt x="120" y="732"/>
                </a:cubicBezTo>
                <a:cubicBezTo>
                  <a:pt x="170" y="741"/>
                  <a:pt x="220" y="753"/>
                  <a:pt x="270" y="762"/>
                </a:cubicBezTo>
                <a:cubicBezTo>
                  <a:pt x="310" y="769"/>
                  <a:pt x="347" y="776"/>
                  <a:pt x="385" y="791"/>
                </a:cubicBezTo>
                <a:cubicBezTo>
                  <a:pt x="417" y="804"/>
                  <a:pt x="432" y="838"/>
                  <a:pt x="464" y="814"/>
                </a:cubicBezTo>
                <a:cubicBezTo>
                  <a:pt x="489" y="789"/>
                  <a:pt x="496" y="783"/>
                  <a:pt x="513" y="768"/>
                </a:cubicBezTo>
              </a:path>
              <a:path w="1158" h="1554" extrusionOk="0">
                <a:moveTo>
                  <a:pt x="1156" y="17"/>
                </a:moveTo>
                <a:cubicBezTo>
                  <a:pt x="1149" y="50"/>
                  <a:pt x="1149" y="49"/>
                  <a:pt x="1147" y="83"/>
                </a:cubicBezTo>
                <a:cubicBezTo>
                  <a:pt x="1142" y="169"/>
                  <a:pt x="1146" y="254"/>
                  <a:pt x="1147" y="340"/>
                </a:cubicBezTo>
                <a:cubicBezTo>
                  <a:pt x="1149" y="468"/>
                  <a:pt x="1152" y="597"/>
                  <a:pt x="1152" y="725"/>
                </a:cubicBezTo>
                <a:cubicBezTo>
                  <a:pt x="1152" y="945"/>
                  <a:pt x="1142" y="1165"/>
                  <a:pt x="1100" y="1382"/>
                </a:cubicBezTo>
                <a:cubicBezTo>
                  <a:pt x="1092" y="1426"/>
                  <a:pt x="1078" y="1467"/>
                  <a:pt x="1071" y="1510"/>
                </a:cubicBezTo>
                <a:cubicBezTo>
                  <a:pt x="1068" y="1533"/>
                  <a:pt x="1068" y="1539"/>
                  <a:pt x="1063" y="1553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90" name="Ink 7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062913" y="342900"/>
            <a:ext cx="520700" cy="611188"/>
          </a:xfrm>
          <a:custGeom>
            <a:avLst/>
            <a:gdLst>
              <a:gd name="T0" fmla="*/ 2147483647 w 1444"/>
              <a:gd name="T1" fmla="*/ 2147483647 h 1699"/>
              <a:gd name="T2" fmla="*/ 2147483647 w 1444"/>
              <a:gd name="T3" fmla="*/ 2147483647 h 1699"/>
              <a:gd name="T4" fmla="*/ 2147483647 w 1444"/>
              <a:gd name="T5" fmla="*/ 2147483647 h 1699"/>
              <a:gd name="T6" fmla="*/ 2147483647 w 1444"/>
              <a:gd name="T7" fmla="*/ 2147483647 h 1699"/>
              <a:gd name="T8" fmla="*/ 2147483647 w 1444"/>
              <a:gd name="T9" fmla="*/ 2147483647 h 1699"/>
              <a:gd name="T10" fmla="*/ 2147483647 w 1444"/>
              <a:gd name="T11" fmla="*/ 2147483647 h 1699"/>
              <a:gd name="T12" fmla="*/ 2147483647 w 1444"/>
              <a:gd name="T13" fmla="*/ 2147483647 h 1699"/>
              <a:gd name="T14" fmla="*/ 2147483647 w 1444"/>
              <a:gd name="T15" fmla="*/ 2147483647 h 1699"/>
              <a:gd name="T16" fmla="*/ 2147483647 w 1444"/>
              <a:gd name="T17" fmla="*/ 2147483647 h 1699"/>
              <a:gd name="T18" fmla="*/ 2147483647 w 1444"/>
              <a:gd name="T19" fmla="*/ 2147483647 h 1699"/>
              <a:gd name="T20" fmla="*/ 2147483647 w 1444"/>
              <a:gd name="T21" fmla="*/ 2147483647 h 1699"/>
              <a:gd name="T22" fmla="*/ 2147483647 w 1444"/>
              <a:gd name="T23" fmla="*/ 2147483647 h 1699"/>
              <a:gd name="T24" fmla="*/ 2147483647 w 1444"/>
              <a:gd name="T25" fmla="*/ 0 h 1699"/>
              <a:gd name="T26" fmla="*/ 2147483647 w 1444"/>
              <a:gd name="T27" fmla="*/ 2147483647 h 1699"/>
              <a:gd name="T28" fmla="*/ 2147483647 w 1444"/>
              <a:gd name="T29" fmla="*/ 2147483647 h 1699"/>
              <a:gd name="T30" fmla="*/ 2147483647 w 1444"/>
              <a:gd name="T31" fmla="*/ 2147483647 h 1699"/>
              <a:gd name="T32" fmla="*/ 2147483647 w 1444"/>
              <a:gd name="T33" fmla="*/ 2147483647 h 1699"/>
              <a:gd name="T34" fmla="*/ 2147483647 w 1444"/>
              <a:gd name="T35" fmla="*/ 2147483647 h 1699"/>
              <a:gd name="T36" fmla="*/ 2147483647 w 1444"/>
              <a:gd name="T37" fmla="*/ 2147483647 h 1699"/>
              <a:gd name="T38" fmla="*/ 2147483647 w 1444"/>
              <a:gd name="T39" fmla="*/ 2147483647 h 1699"/>
              <a:gd name="T40" fmla="*/ 2147483647 w 1444"/>
              <a:gd name="T41" fmla="*/ 2147483647 h 1699"/>
              <a:gd name="T42" fmla="*/ 2147483647 w 1444"/>
              <a:gd name="T43" fmla="*/ 2147483647 h 1699"/>
              <a:gd name="T44" fmla="*/ 2147483647 w 1444"/>
              <a:gd name="T45" fmla="*/ 2147483647 h 1699"/>
              <a:gd name="T46" fmla="*/ 2147483647 w 1444"/>
              <a:gd name="T47" fmla="*/ 2147483647 h 1699"/>
              <a:gd name="T48" fmla="*/ 2147483647 w 1444"/>
              <a:gd name="T49" fmla="*/ 2147483647 h 1699"/>
              <a:gd name="T50" fmla="*/ 2147483647 w 1444"/>
              <a:gd name="T51" fmla="*/ 2147483647 h 1699"/>
              <a:gd name="T52" fmla="*/ 2147483647 w 1444"/>
              <a:gd name="T53" fmla="*/ 2147483647 h 1699"/>
              <a:gd name="T54" fmla="*/ 2147483647 w 1444"/>
              <a:gd name="T55" fmla="*/ 2147483647 h 1699"/>
              <a:gd name="T56" fmla="*/ 2147483647 w 1444"/>
              <a:gd name="T57" fmla="*/ 2147483647 h 1699"/>
              <a:gd name="T58" fmla="*/ 2147483647 w 1444"/>
              <a:gd name="T59" fmla="*/ 2147483647 h 1699"/>
              <a:gd name="T60" fmla="*/ 2147483647 w 1444"/>
              <a:gd name="T61" fmla="*/ 2147483647 h 1699"/>
              <a:gd name="T62" fmla="*/ 2147483647 w 1444"/>
              <a:gd name="T63" fmla="*/ 2147483647 h 1699"/>
              <a:gd name="T64" fmla="*/ 2147483647 w 1444"/>
              <a:gd name="T65" fmla="*/ 2147483647 h 1699"/>
              <a:gd name="T66" fmla="*/ 2147483647 w 1444"/>
              <a:gd name="T67" fmla="*/ 2147483647 h 1699"/>
              <a:gd name="T68" fmla="*/ 2147483647 w 1444"/>
              <a:gd name="T69" fmla="*/ 2147483647 h 1699"/>
              <a:gd name="T70" fmla="*/ 2147483647 w 1444"/>
              <a:gd name="T71" fmla="*/ 2147483647 h 1699"/>
              <a:gd name="T72" fmla="*/ 2147483647 w 1444"/>
              <a:gd name="T73" fmla="*/ 2147483647 h 1699"/>
              <a:gd name="T74" fmla="*/ 2147483647 w 1444"/>
              <a:gd name="T75" fmla="*/ 2147483647 h 1699"/>
              <a:gd name="T76" fmla="*/ 2147483647 w 1444"/>
              <a:gd name="T77" fmla="*/ 2147483647 h 1699"/>
              <a:gd name="T78" fmla="*/ 2147483647 w 1444"/>
              <a:gd name="T79" fmla="*/ 2147483647 h 1699"/>
              <a:gd name="T80" fmla="*/ 2147483647 w 1444"/>
              <a:gd name="T81" fmla="*/ 2147483647 h 1699"/>
              <a:gd name="T82" fmla="*/ 0 w 1444"/>
              <a:gd name="T83" fmla="*/ 2147483647 h 1699"/>
              <a:gd name="T84" fmla="*/ 2147483647 w 1444"/>
              <a:gd name="T85" fmla="*/ 2147483647 h 1699"/>
              <a:gd name="T86" fmla="*/ 2147483647 w 1444"/>
              <a:gd name="T87" fmla="*/ 2147483647 h 1699"/>
              <a:gd name="T88" fmla="*/ 2147483647 w 1444"/>
              <a:gd name="T89" fmla="*/ 2147483647 h 1699"/>
              <a:gd name="T90" fmla="*/ 2147483647 w 1444"/>
              <a:gd name="T91" fmla="*/ 2147483647 h 1699"/>
              <a:gd name="T92" fmla="*/ 2147483647 w 1444"/>
              <a:gd name="T93" fmla="*/ 2147483647 h 1699"/>
              <a:gd name="T94" fmla="*/ 2147483647 w 1444"/>
              <a:gd name="T95" fmla="*/ 2147483647 h 1699"/>
              <a:gd name="T96" fmla="*/ 2147483647 w 1444"/>
              <a:gd name="T97" fmla="*/ 2147483647 h 1699"/>
              <a:gd name="T98" fmla="*/ 2147483647 w 1444"/>
              <a:gd name="T99" fmla="*/ 2147483647 h 1699"/>
              <a:gd name="T100" fmla="*/ 2147483647 w 1444"/>
              <a:gd name="T101" fmla="*/ 2147483647 h 1699"/>
              <a:gd name="T102" fmla="*/ 2147483647 w 1444"/>
              <a:gd name="T103" fmla="*/ 2147483647 h 1699"/>
              <a:gd name="T104" fmla="*/ 2147483647 w 1444"/>
              <a:gd name="T105" fmla="*/ 2147483647 h 1699"/>
              <a:gd name="T106" fmla="*/ 2147483647 w 1444"/>
              <a:gd name="T107" fmla="*/ 2147483647 h 169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444"/>
              <a:gd name="T163" fmla="*/ 0 h 1699"/>
              <a:gd name="T164" fmla="*/ 1444 w 1444"/>
              <a:gd name="T165" fmla="*/ 1699 h 169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444" h="1699" extrusionOk="0">
                <a:moveTo>
                  <a:pt x="780" y="463"/>
                </a:moveTo>
                <a:cubicBezTo>
                  <a:pt x="723" y="421"/>
                  <a:pt x="693" y="394"/>
                  <a:pt x="617" y="388"/>
                </a:cubicBezTo>
                <a:cubicBezTo>
                  <a:pt x="564" y="384"/>
                  <a:pt x="517" y="390"/>
                  <a:pt x="474" y="423"/>
                </a:cubicBezTo>
                <a:cubicBezTo>
                  <a:pt x="405" y="475"/>
                  <a:pt x="438" y="597"/>
                  <a:pt x="457" y="663"/>
                </a:cubicBezTo>
                <a:cubicBezTo>
                  <a:pt x="500" y="812"/>
                  <a:pt x="589" y="938"/>
                  <a:pt x="653" y="1077"/>
                </a:cubicBezTo>
                <a:cubicBezTo>
                  <a:pt x="680" y="1135"/>
                  <a:pt x="705" y="1204"/>
                  <a:pt x="685" y="1268"/>
                </a:cubicBezTo>
                <a:cubicBezTo>
                  <a:pt x="655" y="1367"/>
                  <a:pt x="527" y="1440"/>
                  <a:pt x="442" y="1485"/>
                </a:cubicBezTo>
                <a:cubicBezTo>
                  <a:pt x="407" y="1503"/>
                  <a:pt x="301" y="1547"/>
                  <a:pt x="266" y="1503"/>
                </a:cubicBezTo>
                <a:cubicBezTo>
                  <a:pt x="216" y="1439"/>
                  <a:pt x="222" y="1356"/>
                  <a:pt x="226" y="1278"/>
                </a:cubicBezTo>
                <a:cubicBezTo>
                  <a:pt x="234" y="1130"/>
                  <a:pt x="267" y="987"/>
                  <a:pt x="308" y="845"/>
                </a:cubicBezTo>
                <a:cubicBezTo>
                  <a:pt x="348" y="707"/>
                  <a:pt x="395" y="573"/>
                  <a:pt x="499" y="478"/>
                </a:cubicBezTo>
                <a:cubicBezTo>
                  <a:pt x="610" y="377"/>
                  <a:pt x="732" y="284"/>
                  <a:pt x="854" y="197"/>
                </a:cubicBezTo>
                <a:cubicBezTo>
                  <a:pt x="942" y="135"/>
                  <a:pt x="1026" y="69"/>
                  <a:pt x="1109" y="0"/>
                </a:cubicBezTo>
              </a:path>
              <a:path w="1444" h="1699" extrusionOk="0">
                <a:moveTo>
                  <a:pt x="563" y="181"/>
                </a:moveTo>
                <a:cubicBezTo>
                  <a:pt x="619" y="175"/>
                  <a:pt x="663" y="159"/>
                  <a:pt x="703" y="207"/>
                </a:cubicBezTo>
                <a:cubicBezTo>
                  <a:pt x="739" y="251"/>
                  <a:pt x="703" y="322"/>
                  <a:pt x="684" y="367"/>
                </a:cubicBezTo>
                <a:cubicBezTo>
                  <a:pt x="659" y="426"/>
                  <a:pt x="632" y="484"/>
                  <a:pt x="607" y="543"/>
                </a:cubicBezTo>
                <a:cubicBezTo>
                  <a:pt x="587" y="590"/>
                  <a:pt x="559" y="633"/>
                  <a:pt x="569" y="683"/>
                </a:cubicBezTo>
                <a:cubicBezTo>
                  <a:pt x="637" y="658"/>
                  <a:pt x="691" y="622"/>
                  <a:pt x="754" y="584"/>
                </a:cubicBezTo>
                <a:cubicBezTo>
                  <a:pt x="849" y="527"/>
                  <a:pt x="944" y="472"/>
                  <a:pt x="1041" y="419"/>
                </a:cubicBezTo>
                <a:cubicBezTo>
                  <a:pt x="1122" y="375"/>
                  <a:pt x="1204" y="338"/>
                  <a:pt x="1288" y="301"/>
                </a:cubicBezTo>
                <a:cubicBezTo>
                  <a:pt x="1327" y="284"/>
                  <a:pt x="1368" y="261"/>
                  <a:pt x="1413" y="268"/>
                </a:cubicBezTo>
                <a:cubicBezTo>
                  <a:pt x="1454" y="275"/>
                  <a:pt x="1432" y="285"/>
                  <a:pt x="1440" y="311"/>
                </a:cubicBezTo>
              </a:path>
              <a:path w="1444" h="1699" extrusionOk="0">
                <a:moveTo>
                  <a:pt x="1324" y="156"/>
                </a:moveTo>
                <a:cubicBezTo>
                  <a:pt x="1329" y="189"/>
                  <a:pt x="1345" y="210"/>
                  <a:pt x="1336" y="245"/>
                </a:cubicBezTo>
                <a:cubicBezTo>
                  <a:pt x="1325" y="289"/>
                  <a:pt x="1306" y="322"/>
                  <a:pt x="1273" y="352"/>
                </a:cubicBezTo>
                <a:cubicBezTo>
                  <a:pt x="1238" y="384"/>
                  <a:pt x="1201" y="390"/>
                  <a:pt x="1157" y="403"/>
                </a:cubicBezTo>
                <a:cubicBezTo>
                  <a:pt x="1088" y="423"/>
                  <a:pt x="1006" y="427"/>
                  <a:pt x="935" y="433"/>
                </a:cubicBezTo>
                <a:cubicBezTo>
                  <a:pt x="847" y="441"/>
                  <a:pt x="760" y="449"/>
                  <a:pt x="672" y="451"/>
                </a:cubicBezTo>
                <a:cubicBezTo>
                  <a:pt x="600" y="453"/>
                  <a:pt x="529" y="457"/>
                  <a:pt x="457" y="450"/>
                </a:cubicBezTo>
                <a:cubicBezTo>
                  <a:pt x="437" y="444"/>
                  <a:pt x="430" y="442"/>
                  <a:pt x="415" y="445"/>
                </a:cubicBezTo>
                <a:cubicBezTo>
                  <a:pt x="410" y="481"/>
                  <a:pt x="409" y="519"/>
                  <a:pt x="404" y="557"/>
                </a:cubicBezTo>
                <a:cubicBezTo>
                  <a:pt x="395" y="634"/>
                  <a:pt x="377" y="708"/>
                  <a:pt x="355" y="782"/>
                </a:cubicBezTo>
                <a:cubicBezTo>
                  <a:pt x="328" y="872"/>
                  <a:pt x="298" y="962"/>
                  <a:pt x="282" y="1054"/>
                </a:cubicBezTo>
                <a:cubicBezTo>
                  <a:pt x="320" y="1034"/>
                  <a:pt x="349" y="1016"/>
                  <a:pt x="388" y="986"/>
                </a:cubicBezTo>
                <a:cubicBezTo>
                  <a:pt x="456" y="933"/>
                  <a:pt x="522" y="861"/>
                  <a:pt x="617" y="874"/>
                </a:cubicBezTo>
                <a:cubicBezTo>
                  <a:pt x="661" y="880"/>
                  <a:pt x="696" y="912"/>
                  <a:pt x="718" y="948"/>
                </a:cubicBezTo>
                <a:cubicBezTo>
                  <a:pt x="790" y="1064"/>
                  <a:pt x="737" y="1215"/>
                  <a:pt x="677" y="1323"/>
                </a:cubicBezTo>
                <a:cubicBezTo>
                  <a:pt x="636" y="1396"/>
                  <a:pt x="582" y="1457"/>
                  <a:pt x="518" y="1511"/>
                </a:cubicBezTo>
                <a:cubicBezTo>
                  <a:pt x="455" y="1565"/>
                  <a:pt x="387" y="1601"/>
                  <a:pt x="308" y="1625"/>
                </a:cubicBezTo>
                <a:cubicBezTo>
                  <a:pt x="229" y="1649"/>
                  <a:pt x="149" y="1648"/>
                  <a:pt x="74" y="1614"/>
                </a:cubicBezTo>
                <a:cubicBezTo>
                  <a:pt x="32" y="1595"/>
                  <a:pt x="31" y="1578"/>
                  <a:pt x="0" y="1548"/>
                </a:cubicBezTo>
                <a:cubicBezTo>
                  <a:pt x="48" y="1554"/>
                  <a:pt x="67" y="1557"/>
                  <a:pt x="119" y="1578"/>
                </a:cubicBezTo>
                <a:cubicBezTo>
                  <a:pt x="216" y="1618"/>
                  <a:pt x="297" y="1682"/>
                  <a:pt x="405" y="1695"/>
                </a:cubicBezTo>
                <a:cubicBezTo>
                  <a:pt x="478" y="1704"/>
                  <a:pt x="547" y="1688"/>
                  <a:pt x="599" y="1632"/>
                </a:cubicBezTo>
                <a:cubicBezTo>
                  <a:pt x="639" y="1589"/>
                  <a:pt x="661" y="1527"/>
                  <a:pt x="674" y="1471"/>
                </a:cubicBezTo>
                <a:cubicBezTo>
                  <a:pt x="708" y="1323"/>
                  <a:pt x="668" y="1119"/>
                  <a:pt x="570" y="1000"/>
                </a:cubicBezTo>
                <a:cubicBezTo>
                  <a:pt x="543" y="968"/>
                  <a:pt x="502" y="947"/>
                  <a:pt x="461" y="943"/>
                </a:cubicBezTo>
                <a:cubicBezTo>
                  <a:pt x="428" y="940"/>
                  <a:pt x="397" y="948"/>
                  <a:pt x="364" y="943"/>
                </a:cubicBezTo>
                <a:cubicBezTo>
                  <a:pt x="320" y="936"/>
                  <a:pt x="275" y="925"/>
                  <a:pt x="263" y="880"/>
                </a:cubicBezTo>
                <a:cubicBezTo>
                  <a:pt x="237" y="782"/>
                  <a:pt x="290" y="670"/>
                  <a:pt x="366" y="617"/>
                </a:cubicBezTo>
                <a:cubicBezTo>
                  <a:pt x="427" y="574"/>
                  <a:pt x="524" y="568"/>
                  <a:pt x="594" y="549"/>
                </a:cubicBezTo>
                <a:cubicBezTo>
                  <a:pt x="698" y="521"/>
                  <a:pt x="804" y="497"/>
                  <a:pt x="906" y="464"/>
                </a:cubicBezTo>
                <a:cubicBezTo>
                  <a:pt x="988" y="437"/>
                  <a:pt x="1068" y="410"/>
                  <a:pt x="1151" y="388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91" name="Ink 7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31000" y="3886200"/>
            <a:ext cx="1500188" cy="250825"/>
          </a:xfrm>
          <a:custGeom>
            <a:avLst/>
            <a:gdLst>
              <a:gd name="T0" fmla="*/ 2147483647 w 4166"/>
              <a:gd name="T1" fmla="*/ 2147483647 h 696"/>
              <a:gd name="T2" fmla="*/ 2147483647 w 4166"/>
              <a:gd name="T3" fmla="*/ 2147483647 h 696"/>
              <a:gd name="T4" fmla="*/ 2147483647 w 4166"/>
              <a:gd name="T5" fmla="*/ 2147483647 h 696"/>
              <a:gd name="T6" fmla="*/ 2147483647 w 4166"/>
              <a:gd name="T7" fmla="*/ 2147483647 h 696"/>
              <a:gd name="T8" fmla="*/ 2147483647 w 4166"/>
              <a:gd name="T9" fmla="*/ 2147483647 h 696"/>
              <a:gd name="T10" fmla="*/ 2147483647 w 4166"/>
              <a:gd name="T11" fmla="*/ 2147483647 h 696"/>
              <a:gd name="T12" fmla="*/ 2147483647 w 4166"/>
              <a:gd name="T13" fmla="*/ 2147483647 h 696"/>
              <a:gd name="T14" fmla="*/ 2147483647 w 4166"/>
              <a:gd name="T15" fmla="*/ 2147483647 h 696"/>
              <a:gd name="T16" fmla="*/ 2147483647 w 4166"/>
              <a:gd name="T17" fmla="*/ 2147483647 h 696"/>
              <a:gd name="T18" fmla="*/ 2147483647 w 4166"/>
              <a:gd name="T19" fmla="*/ 2147483647 h 696"/>
              <a:gd name="T20" fmla="*/ 2147483647 w 4166"/>
              <a:gd name="T21" fmla="*/ 2147483647 h 696"/>
              <a:gd name="T22" fmla="*/ 2147483647 w 4166"/>
              <a:gd name="T23" fmla="*/ 2147483647 h 696"/>
              <a:gd name="T24" fmla="*/ 2147483647 w 4166"/>
              <a:gd name="T25" fmla="*/ 2147483647 h 696"/>
              <a:gd name="T26" fmla="*/ 2147483647 w 4166"/>
              <a:gd name="T27" fmla="*/ 2147483647 h 696"/>
              <a:gd name="T28" fmla="*/ 2147483647 w 4166"/>
              <a:gd name="T29" fmla="*/ 2147483647 h 69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166"/>
              <a:gd name="T46" fmla="*/ 0 h 696"/>
              <a:gd name="T47" fmla="*/ 4166 w 4166"/>
              <a:gd name="T48" fmla="*/ 696 h 69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166" h="696" extrusionOk="0">
                <a:moveTo>
                  <a:pt x="4141" y="11"/>
                </a:moveTo>
                <a:cubicBezTo>
                  <a:pt x="4124" y="40"/>
                  <a:pt x="4149" y="40"/>
                  <a:pt x="4120" y="58"/>
                </a:cubicBezTo>
                <a:cubicBezTo>
                  <a:pt x="3964" y="157"/>
                  <a:pt x="3706" y="176"/>
                  <a:pt x="3530" y="203"/>
                </a:cubicBezTo>
                <a:cubicBezTo>
                  <a:pt x="3319" y="236"/>
                  <a:pt x="3108" y="260"/>
                  <a:pt x="2897" y="290"/>
                </a:cubicBezTo>
                <a:cubicBezTo>
                  <a:pt x="2518" y="344"/>
                  <a:pt x="2143" y="353"/>
                  <a:pt x="1761" y="356"/>
                </a:cubicBezTo>
                <a:cubicBezTo>
                  <a:pt x="1578" y="357"/>
                  <a:pt x="1393" y="354"/>
                  <a:pt x="1210" y="349"/>
                </a:cubicBezTo>
                <a:cubicBezTo>
                  <a:pt x="989" y="343"/>
                  <a:pt x="769" y="327"/>
                  <a:pt x="548" y="316"/>
                </a:cubicBezTo>
                <a:cubicBezTo>
                  <a:pt x="448" y="311"/>
                  <a:pt x="348" y="311"/>
                  <a:pt x="248" y="309"/>
                </a:cubicBezTo>
                <a:cubicBezTo>
                  <a:pt x="351" y="207"/>
                  <a:pt x="456" y="113"/>
                  <a:pt x="579" y="35"/>
                </a:cubicBezTo>
                <a:cubicBezTo>
                  <a:pt x="599" y="24"/>
                  <a:pt x="607" y="20"/>
                  <a:pt x="620" y="11"/>
                </a:cubicBezTo>
                <a:cubicBezTo>
                  <a:pt x="444" y="119"/>
                  <a:pt x="208" y="185"/>
                  <a:pt x="52" y="316"/>
                </a:cubicBezTo>
                <a:cubicBezTo>
                  <a:pt x="19" y="343"/>
                  <a:pt x="-13" y="358"/>
                  <a:pt x="11" y="402"/>
                </a:cubicBezTo>
                <a:cubicBezTo>
                  <a:pt x="47" y="469"/>
                  <a:pt x="201" y="496"/>
                  <a:pt x="265" y="517"/>
                </a:cubicBezTo>
                <a:cubicBezTo>
                  <a:pt x="347" y="544"/>
                  <a:pt x="569" y="563"/>
                  <a:pt x="615" y="655"/>
                </a:cubicBezTo>
                <a:cubicBezTo>
                  <a:pt x="615" y="678"/>
                  <a:pt x="613" y="687"/>
                  <a:pt x="594" y="695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1288" y="269875"/>
            <a:ext cx="254000" cy="355600"/>
          </a:xfrm>
          <a:prstGeom prst="rect">
            <a:avLst/>
          </a:prstGeom>
          <a:noFill/>
          <a:ln w="19050">
            <a:solidFill>
              <a:srgbClr val="067B0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</a:rPr>
              <a:t>1</a:t>
            </a:r>
          </a:p>
        </p:txBody>
      </p:sp>
      <p:sp>
        <p:nvSpPr>
          <p:cNvPr id="12185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8438" y="5456238"/>
            <a:ext cx="62833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l">
              <a:buFont typeface="Arial" pitchFamily="34" charset="0"/>
              <a:buNone/>
            </a:pPr>
            <a:r>
              <a:rPr lang="en-US" sz="1800"/>
              <a:t>(1) What does this program compute in general?</a:t>
            </a:r>
          </a:p>
          <a:p>
            <a:pPr marL="457200" indent="-457200" algn="l">
              <a:buFont typeface="Arial" pitchFamily="34" charset="0"/>
              <a:buNone/>
            </a:pPr>
            <a:endParaRPr lang="en-US" sz="1800"/>
          </a:p>
          <a:p>
            <a:pPr marL="457200" indent="-457200" algn="l">
              <a:buFont typeface="Arial" pitchFamily="34" charset="0"/>
              <a:buNone/>
            </a:pPr>
            <a:r>
              <a:rPr lang="en-US" sz="1800"/>
              <a:t>(2) How could you change this program so that, if the original two inputs were </a:t>
            </a:r>
            <a:r>
              <a:rPr lang="en-US" sz="1800" i="1"/>
              <a:t>equal</a:t>
            </a:r>
            <a:r>
              <a:rPr lang="en-US" sz="1800"/>
              <a:t>, it asked the user for new inputs?</a:t>
            </a:r>
          </a:p>
        </p:txBody>
      </p:sp>
      <p:sp>
        <p:nvSpPr>
          <p:cNvPr id="121860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9100" y="174625"/>
            <a:ext cx="41322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/>
              <a:t>Follow this assembly-language program from top to bottom. Use </a:t>
            </a:r>
            <a:r>
              <a:rPr lang="en-US" sz="1600" b="1">
                <a:latin typeface="Courier New" pitchFamily="49" charset="0"/>
              </a:rPr>
              <a:t>r1 = 42</a:t>
            </a:r>
            <a:r>
              <a:rPr lang="en-US" sz="1600"/>
              <a:t> and </a:t>
            </a:r>
            <a:r>
              <a:rPr lang="en-US" sz="1600" b="1">
                <a:latin typeface="Courier New" pitchFamily="49" charset="0"/>
              </a:rPr>
              <a:t>r2 = 5</a:t>
            </a:r>
            <a:r>
              <a:rPr lang="en-US" sz="1600"/>
              <a:t>.</a:t>
            </a:r>
          </a:p>
        </p:txBody>
      </p:sp>
      <p:sp>
        <p:nvSpPr>
          <p:cNvPr id="121861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54725" y="132080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read r1</a:t>
            </a:r>
          </a:p>
        </p:txBody>
      </p:sp>
      <p:sp>
        <p:nvSpPr>
          <p:cNvPr id="121862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54725" y="1692275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read r2</a:t>
            </a:r>
          </a:p>
        </p:txBody>
      </p:sp>
      <p:sp>
        <p:nvSpPr>
          <p:cNvPr id="121863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54725" y="2073275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sub r3 r2 r1</a:t>
            </a:r>
          </a:p>
        </p:txBody>
      </p:sp>
      <p:sp>
        <p:nvSpPr>
          <p:cNvPr id="121864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54725" y="2446338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nop</a:t>
            </a:r>
          </a:p>
        </p:txBody>
      </p:sp>
      <p:sp>
        <p:nvSpPr>
          <p:cNvPr id="121865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54725" y="2822575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jltz r3 7</a:t>
            </a:r>
          </a:p>
        </p:txBody>
      </p:sp>
      <p:sp>
        <p:nvSpPr>
          <p:cNvPr id="121866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54725" y="319881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write r1</a:t>
            </a:r>
          </a:p>
        </p:txBody>
      </p:sp>
      <p:sp>
        <p:nvSpPr>
          <p:cNvPr id="121867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054725" y="357346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jump 8</a:t>
            </a:r>
          </a:p>
        </p:txBody>
      </p:sp>
      <p:sp>
        <p:nvSpPr>
          <p:cNvPr id="121868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72200" y="990600"/>
            <a:ext cx="160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67B0E"/>
                </a:solidFill>
                <a:latin typeface="Arial" pitchFamily="34" charset="0"/>
              </a:rPr>
              <a:t>Memory - RAM</a:t>
            </a:r>
          </a:p>
        </p:txBody>
      </p:sp>
      <p:sp>
        <p:nvSpPr>
          <p:cNvPr id="121869" name="Text Box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022475" y="1631950"/>
            <a:ext cx="1406525" cy="59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121870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524000" y="1736725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r0</a:t>
            </a:r>
          </a:p>
        </p:txBody>
      </p:sp>
      <p:sp>
        <p:nvSpPr>
          <p:cNvPr id="121871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60550" y="1193800"/>
            <a:ext cx="1719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67B0E"/>
                </a:solidFill>
                <a:latin typeface="Arial" pitchFamily="34" charset="0"/>
              </a:rPr>
              <a:t>Registers - CPU</a:t>
            </a:r>
          </a:p>
        </p:txBody>
      </p:sp>
      <p:sp>
        <p:nvSpPr>
          <p:cNvPr id="121872" name="Text Box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54663" y="1338263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21873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554663" y="1695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21874" name="Text Box 1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554663" y="2076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121875" name="Text Box 1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554663" y="2457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121876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554663" y="2838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4</a:t>
            </a:r>
          </a:p>
        </p:txBody>
      </p:sp>
      <p:sp>
        <p:nvSpPr>
          <p:cNvPr id="121877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554663" y="3219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5</a:t>
            </a:r>
          </a:p>
        </p:txBody>
      </p:sp>
      <p:sp>
        <p:nvSpPr>
          <p:cNvPr id="121878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554663" y="36004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6</a:t>
            </a:r>
          </a:p>
        </p:txBody>
      </p:sp>
      <p:sp>
        <p:nvSpPr>
          <p:cNvPr id="121879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54725" y="394335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write r2</a:t>
            </a:r>
          </a:p>
        </p:txBody>
      </p:sp>
      <p:sp>
        <p:nvSpPr>
          <p:cNvPr id="121880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054725" y="4318000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halt</a:t>
            </a:r>
          </a:p>
        </p:txBody>
      </p:sp>
      <p:sp>
        <p:nvSpPr>
          <p:cNvPr id="121881" name="Text Box 2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554663" y="39639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7</a:t>
            </a:r>
          </a:p>
        </p:txBody>
      </p:sp>
      <p:sp>
        <p:nvSpPr>
          <p:cNvPr id="121882" name="Text Box 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554663" y="43449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8</a:t>
            </a:r>
          </a:p>
        </p:txBody>
      </p:sp>
      <p:sp>
        <p:nvSpPr>
          <p:cNvPr id="121883" name="Text Box 2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054725" y="4703763"/>
            <a:ext cx="1946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1884" name="Text Box 2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554663" y="473075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9</a:t>
            </a:r>
          </a:p>
        </p:txBody>
      </p:sp>
      <p:sp>
        <p:nvSpPr>
          <p:cNvPr id="121885" name="Text Box 29"/>
          <p:cNvSpPr txBox="1">
            <a:spLocks noChangeArrowheads="1"/>
          </p:cNvSpPr>
          <p:nvPr/>
        </p:nvSpPr>
        <p:spPr bwMode="auto">
          <a:xfrm>
            <a:off x="2982913" y="1730375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67B0E"/>
                </a:solidFill>
                <a:latin typeface="Comic Sans MS" pitchFamily="66" charset="0"/>
              </a:rPr>
              <a:t>0</a:t>
            </a:r>
            <a:endParaRPr lang="en-US"/>
          </a:p>
        </p:txBody>
      </p:sp>
      <p:sp>
        <p:nvSpPr>
          <p:cNvPr id="121886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022475" y="2438400"/>
            <a:ext cx="1406525" cy="59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121887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524000" y="2532063"/>
            <a:ext cx="9096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r1</a:t>
            </a:r>
          </a:p>
        </p:txBody>
      </p:sp>
      <p:sp>
        <p:nvSpPr>
          <p:cNvPr id="121888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2022475" y="3290888"/>
            <a:ext cx="1406525" cy="59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121889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524000" y="3384550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r2</a:t>
            </a:r>
          </a:p>
        </p:txBody>
      </p:sp>
      <p:sp>
        <p:nvSpPr>
          <p:cNvPr id="121890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022475" y="4129088"/>
            <a:ext cx="1406525" cy="59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121891" name="Text Box 35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524000" y="4222750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r3</a:t>
            </a:r>
          </a:p>
        </p:txBody>
      </p:sp>
      <p:sp>
        <p:nvSpPr>
          <p:cNvPr id="121892" name="Ink 3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792413" y="2379663"/>
            <a:ext cx="671512" cy="611187"/>
          </a:xfrm>
          <a:custGeom>
            <a:avLst/>
            <a:gdLst>
              <a:gd name="T0" fmla="*/ 2147483647 w 1865"/>
              <a:gd name="T1" fmla="*/ 2147483647 h 1697"/>
              <a:gd name="T2" fmla="*/ 2147483647 w 1865"/>
              <a:gd name="T3" fmla="*/ 2147483647 h 1697"/>
              <a:gd name="T4" fmla="*/ 2147483647 w 1865"/>
              <a:gd name="T5" fmla="*/ 2147483647 h 1697"/>
              <a:gd name="T6" fmla="*/ 0 w 1865"/>
              <a:gd name="T7" fmla="*/ 2147483647 h 1697"/>
              <a:gd name="T8" fmla="*/ 2147483647 w 1865"/>
              <a:gd name="T9" fmla="*/ 2147483647 h 1697"/>
              <a:gd name="T10" fmla="*/ 2147483647 w 1865"/>
              <a:gd name="T11" fmla="*/ 2147483647 h 1697"/>
              <a:gd name="T12" fmla="*/ 2147483647 w 1865"/>
              <a:gd name="T13" fmla="*/ 2147483647 h 1697"/>
              <a:gd name="T14" fmla="*/ 2147483647 w 1865"/>
              <a:gd name="T15" fmla="*/ 2147483647 h 1697"/>
              <a:gd name="T16" fmla="*/ 2147483647 w 1865"/>
              <a:gd name="T17" fmla="*/ 2147483647 h 1697"/>
              <a:gd name="T18" fmla="*/ 2147483647 w 1865"/>
              <a:gd name="T19" fmla="*/ 2147483647 h 1697"/>
              <a:gd name="T20" fmla="*/ 2147483647 w 1865"/>
              <a:gd name="T21" fmla="*/ 2147483647 h 1697"/>
              <a:gd name="T22" fmla="*/ 2147483647 w 1865"/>
              <a:gd name="T23" fmla="*/ 2147483647 h 1697"/>
              <a:gd name="T24" fmla="*/ 2147483647 w 1865"/>
              <a:gd name="T25" fmla="*/ 2147483647 h 1697"/>
              <a:gd name="T26" fmla="*/ 2147483647 w 1865"/>
              <a:gd name="T27" fmla="*/ 2147483647 h 1697"/>
              <a:gd name="T28" fmla="*/ 2147483647 w 1865"/>
              <a:gd name="T29" fmla="*/ 2147483647 h 1697"/>
              <a:gd name="T30" fmla="*/ 2147483647 w 1865"/>
              <a:gd name="T31" fmla="*/ 2147483647 h 1697"/>
              <a:gd name="T32" fmla="*/ 2147483647 w 1865"/>
              <a:gd name="T33" fmla="*/ 2147483647 h 1697"/>
              <a:gd name="T34" fmla="*/ 2147483647 w 1865"/>
              <a:gd name="T35" fmla="*/ 2147483647 h 1697"/>
              <a:gd name="T36" fmla="*/ 2147483647 w 1865"/>
              <a:gd name="T37" fmla="*/ 2147483647 h 1697"/>
              <a:gd name="T38" fmla="*/ 2147483647 w 1865"/>
              <a:gd name="T39" fmla="*/ 0 h 1697"/>
              <a:gd name="T40" fmla="*/ 2147483647 w 1865"/>
              <a:gd name="T41" fmla="*/ 2147483647 h 1697"/>
              <a:gd name="T42" fmla="*/ 2147483647 w 1865"/>
              <a:gd name="T43" fmla="*/ 2147483647 h 1697"/>
              <a:gd name="T44" fmla="*/ 2147483647 w 1865"/>
              <a:gd name="T45" fmla="*/ 2147483647 h 1697"/>
              <a:gd name="T46" fmla="*/ 2147483647 w 1865"/>
              <a:gd name="T47" fmla="*/ 2147483647 h 1697"/>
              <a:gd name="T48" fmla="*/ 2147483647 w 1865"/>
              <a:gd name="T49" fmla="*/ 2147483647 h 1697"/>
              <a:gd name="T50" fmla="*/ 2147483647 w 1865"/>
              <a:gd name="T51" fmla="*/ 2147483647 h 1697"/>
              <a:gd name="T52" fmla="*/ 2147483647 w 1865"/>
              <a:gd name="T53" fmla="*/ 2147483647 h 1697"/>
              <a:gd name="T54" fmla="*/ 2147483647 w 1865"/>
              <a:gd name="T55" fmla="*/ 2147483647 h 1697"/>
              <a:gd name="T56" fmla="*/ 2147483647 w 1865"/>
              <a:gd name="T57" fmla="*/ 2147483647 h 1697"/>
              <a:gd name="T58" fmla="*/ 2147483647 w 1865"/>
              <a:gd name="T59" fmla="*/ 2147483647 h 1697"/>
              <a:gd name="T60" fmla="*/ 2147483647 w 1865"/>
              <a:gd name="T61" fmla="*/ 2147483647 h 1697"/>
              <a:gd name="T62" fmla="*/ 2147483647 w 1865"/>
              <a:gd name="T63" fmla="*/ 2147483647 h 1697"/>
              <a:gd name="T64" fmla="*/ 2147483647 w 1865"/>
              <a:gd name="T65" fmla="*/ 2147483647 h 1697"/>
              <a:gd name="T66" fmla="*/ 2147483647 w 1865"/>
              <a:gd name="T67" fmla="*/ 2147483647 h 1697"/>
              <a:gd name="T68" fmla="*/ 2147483647 w 1865"/>
              <a:gd name="T69" fmla="*/ 2147483647 h 1697"/>
              <a:gd name="T70" fmla="*/ 2147483647 w 1865"/>
              <a:gd name="T71" fmla="*/ 2147483647 h 1697"/>
              <a:gd name="T72" fmla="*/ 2147483647 w 1865"/>
              <a:gd name="T73" fmla="*/ 2147483647 h 1697"/>
              <a:gd name="T74" fmla="*/ 2147483647 w 1865"/>
              <a:gd name="T75" fmla="*/ 2147483647 h 1697"/>
              <a:gd name="T76" fmla="*/ 2147483647 w 1865"/>
              <a:gd name="T77" fmla="*/ 2147483647 h 169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865"/>
              <a:gd name="T118" fmla="*/ 0 h 1697"/>
              <a:gd name="T119" fmla="*/ 1865 w 1865"/>
              <a:gd name="T120" fmla="*/ 1697 h 169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865" h="1697" extrusionOk="0">
                <a:moveTo>
                  <a:pt x="284" y="591"/>
                </a:moveTo>
                <a:cubicBezTo>
                  <a:pt x="253" y="631"/>
                  <a:pt x="221" y="672"/>
                  <a:pt x="185" y="708"/>
                </a:cubicBezTo>
                <a:cubicBezTo>
                  <a:pt x="148" y="746"/>
                  <a:pt x="108" y="783"/>
                  <a:pt x="69" y="819"/>
                </a:cubicBezTo>
                <a:cubicBezTo>
                  <a:pt x="45" y="841"/>
                  <a:pt x="22" y="863"/>
                  <a:pt x="0" y="887"/>
                </a:cubicBezTo>
                <a:cubicBezTo>
                  <a:pt x="37" y="893"/>
                  <a:pt x="69" y="886"/>
                  <a:pt x="107" y="879"/>
                </a:cubicBezTo>
                <a:cubicBezTo>
                  <a:pt x="166" y="868"/>
                  <a:pt x="226" y="857"/>
                  <a:pt x="286" y="854"/>
                </a:cubicBezTo>
                <a:cubicBezTo>
                  <a:pt x="346" y="851"/>
                  <a:pt x="412" y="846"/>
                  <a:pt x="471" y="853"/>
                </a:cubicBezTo>
                <a:cubicBezTo>
                  <a:pt x="523" y="859"/>
                  <a:pt x="566" y="875"/>
                  <a:pt x="614" y="893"/>
                </a:cubicBezTo>
                <a:cubicBezTo>
                  <a:pt x="636" y="900"/>
                  <a:pt x="644" y="903"/>
                  <a:pt x="658" y="910"/>
                </a:cubicBezTo>
              </a:path>
              <a:path w="1865" h="1697" extrusionOk="0">
                <a:moveTo>
                  <a:pt x="817" y="120"/>
                </a:moveTo>
                <a:cubicBezTo>
                  <a:pt x="815" y="112"/>
                  <a:pt x="813" y="104"/>
                  <a:pt x="811" y="96"/>
                </a:cubicBezTo>
                <a:cubicBezTo>
                  <a:pt x="759" y="146"/>
                  <a:pt x="757" y="210"/>
                  <a:pt x="742" y="283"/>
                </a:cubicBezTo>
                <a:cubicBezTo>
                  <a:pt x="713" y="422"/>
                  <a:pt x="693" y="561"/>
                  <a:pt x="674" y="701"/>
                </a:cubicBezTo>
                <a:cubicBezTo>
                  <a:pt x="654" y="849"/>
                  <a:pt x="632" y="997"/>
                  <a:pt x="615" y="1146"/>
                </a:cubicBezTo>
                <a:cubicBezTo>
                  <a:pt x="596" y="1310"/>
                  <a:pt x="563" y="1503"/>
                  <a:pt x="605" y="1666"/>
                </a:cubicBezTo>
                <a:cubicBezTo>
                  <a:pt x="614" y="1698"/>
                  <a:pt x="619" y="1706"/>
                  <a:pt x="640" y="1671"/>
                </a:cubicBezTo>
              </a:path>
              <a:path w="1865" h="1697" extrusionOk="0">
                <a:moveTo>
                  <a:pt x="1234" y="357"/>
                </a:moveTo>
                <a:cubicBezTo>
                  <a:pt x="1256" y="314"/>
                  <a:pt x="1280" y="271"/>
                  <a:pt x="1298" y="225"/>
                </a:cubicBezTo>
                <a:cubicBezTo>
                  <a:pt x="1321" y="167"/>
                  <a:pt x="1350" y="121"/>
                  <a:pt x="1390" y="73"/>
                </a:cubicBezTo>
                <a:cubicBezTo>
                  <a:pt x="1419" y="39"/>
                  <a:pt x="1457" y="0"/>
                  <a:pt x="1505" y="0"/>
                </a:cubicBezTo>
                <a:cubicBezTo>
                  <a:pt x="1583" y="-1"/>
                  <a:pt x="1630" y="67"/>
                  <a:pt x="1662" y="130"/>
                </a:cubicBezTo>
                <a:cubicBezTo>
                  <a:pt x="1727" y="259"/>
                  <a:pt x="1749" y="412"/>
                  <a:pt x="1756" y="554"/>
                </a:cubicBezTo>
                <a:cubicBezTo>
                  <a:pt x="1766" y="757"/>
                  <a:pt x="1733" y="955"/>
                  <a:pt x="1644" y="1138"/>
                </a:cubicBezTo>
                <a:cubicBezTo>
                  <a:pt x="1590" y="1249"/>
                  <a:pt x="1519" y="1352"/>
                  <a:pt x="1433" y="1441"/>
                </a:cubicBezTo>
                <a:cubicBezTo>
                  <a:pt x="1382" y="1494"/>
                  <a:pt x="1309" y="1566"/>
                  <a:pt x="1229" y="1564"/>
                </a:cubicBezTo>
                <a:cubicBezTo>
                  <a:pt x="1156" y="1562"/>
                  <a:pt x="1114" y="1482"/>
                  <a:pt x="1094" y="1423"/>
                </a:cubicBezTo>
                <a:cubicBezTo>
                  <a:pt x="1051" y="1300"/>
                  <a:pt x="1051" y="1087"/>
                  <a:pt x="1156" y="990"/>
                </a:cubicBezTo>
                <a:cubicBezTo>
                  <a:pt x="1204" y="946"/>
                  <a:pt x="1265" y="964"/>
                  <a:pt x="1311" y="999"/>
                </a:cubicBezTo>
                <a:cubicBezTo>
                  <a:pt x="1413" y="1078"/>
                  <a:pt x="1489" y="1196"/>
                  <a:pt x="1578" y="1289"/>
                </a:cubicBezTo>
                <a:cubicBezTo>
                  <a:pt x="1626" y="1339"/>
                  <a:pt x="1686" y="1395"/>
                  <a:pt x="1751" y="1421"/>
                </a:cubicBezTo>
                <a:cubicBezTo>
                  <a:pt x="1796" y="1439"/>
                  <a:pt x="1807" y="1427"/>
                  <a:pt x="1844" y="1401"/>
                </a:cubicBezTo>
                <a:cubicBezTo>
                  <a:pt x="1851" y="1393"/>
                  <a:pt x="1857" y="1386"/>
                  <a:pt x="1864" y="1378"/>
                </a:cubicBezTo>
              </a:path>
              <a:path w="1865" h="1697" extrusionOk="0">
                <a:moveTo>
                  <a:pt x="332" y="129"/>
                </a:moveTo>
                <a:cubicBezTo>
                  <a:pt x="332" y="123"/>
                  <a:pt x="332" y="116"/>
                  <a:pt x="332" y="110"/>
                </a:cubicBezTo>
                <a:cubicBezTo>
                  <a:pt x="303" y="117"/>
                  <a:pt x="304" y="158"/>
                  <a:pt x="297" y="198"/>
                </a:cubicBezTo>
                <a:cubicBezTo>
                  <a:pt x="286" y="259"/>
                  <a:pt x="270" y="319"/>
                  <a:pt x="257" y="380"/>
                </a:cubicBezTo>
                <a:cubicBezTo>
                  <a:pt x="242" y="449"/>
                  <a:pt x="227" y="518"/>
                  <a:pt x="210" y="586"/>
                </a:cubicBezTo>
                <a:cubicBezTo>
                  <a:pt x="198" y="633"/>
                  <a:pt x="185" y="679"/>
                  <a:pt x="167" y="724"/>
                </a:cubicBezTo>
                <a:cubicBezTo>
                  <a:pt x="157" y="750"/>
                  <a:pt x="146" y="776"/>
                  <a:pt x="136" y="802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93" name="Ink 3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605088" y="3332163"/>
            <a:ext cx="889000" cy="1346200"/>
          </a:xfrm>
          <a:custGeom>
            <a:avLst/>
            <a:gdLst>
              <a:gd name="T0" fmla="*/ 2147483647 w 2468"/>
              <a:gd name="T1" fmla="*/ 2147483647 h 3736"/>
              <a:gd name="T2" fmla="*/ 2147483647 w 2468"/>
              <a:gd name="T3" fmla="*/ 2147483647 h 3736"/>
              <a:gd name="T4" fmla="*/ 2147483647 w 2468"/>
              <a:gd name="T5" fmla="*/ 2147483647 h 3736"/>
              <a:gd name="T6" fmla="*/ 2147483647 w 2468"/>
              <a:gd name="T7" fmla="*/ 2147483647 h 3736"/>
              <a:gd name="T8" fmla="*/ 2147483647 w 2468"/>
              <a:gd name="T9" fmla="*/ 2147483647 h 3736"/>
              <a:gd name="T10" fmla="*/ 2147483647 w 2468"/>
              <a:gd name="T11" fmla="*/ 2147483647 h 3736"/>
              <a:gd name="T12" fmla="*/ 2147483647 w 2468"/>
              <a:gd name="T13" fmla="*/ 2147483647 h 3736"/>
              <a:gd name="T14" fmla="*/ 2147483647 w 2468"/>
              <a:gd name="T15" fmla="*/ 2147483647 h 3736"/>
              <a:gd name="T16" fmla="*/ 2147483647 w 2468"/>
              <a:gd name="T17" fmla="*/ 2147483647 h 3736"/>
              <a:gd name="T18" fmla="*/ 2147483647 w 2468"/>
              <a:gd name="T19" fmla="*/ 2147483647 h 3736"/>
              <a:gd name="T20" fmla="*/ 2147483647 w 2468"/>
              <a:gd name="T21" fmla="*/ 2147483647 h 3736"/>
              <a:gd name="T22" fmla="*/ 2147483647 w 2468"/>
              <a:gd name="T23" fmla="*/ 2147483647 h 3736"/>
              <a:gd name="T24" fmla="*/ 2147483647 w 2468"/>
              <a:gd name="T25" fmla="*/ 2147483647 h 3736"/>
              <a:gd name="T26" fmla="*/ 2147483647 w 2468"/>
              <a:gd name="T27" fmla="*/ 2147483647 h 3736"/>
              <a:gd name="T28" fmla="*/ 2147483647 w 2468"/>
              <a:gd name="T29" fmla="*/ 2147483647 h 3736"/>
              <a:gd name="T30" fmla="*/ 2147483647 w 2468"/>
              <a:gd name="T31" fmla="*/ 2147483647 h 3736"/>
              <a:gd name="T32" fmla="*/ 0 w 2468"/>
              <a:gd name="T33" fmla="*/ 2147483647 h 3736"/>
              <a:gd name="T34" fmla="*/ 2147483647 w 2468"/>
              <a:gd name="T35" fmla="*/ 2147483647 h 3736"/>
              <a:gd name="T36" fmla="*/ 2147483647 w 2468"/>
              <a:gd name="T37" fmla="*/ 2147483647 h 3736"/>
              <a:gd name="T38" fmla="*/ 2147483647 w 2468"/>
              <a:gd name="T39" fmla="*/ 2147483647 h 3736"/>
              <a:gd name="T40" fmla="*/ 2147483647 w 2468"/>
              <a:gd name="T41" fmla="*/ 2147483647 h 3736"/>
              <a:gd name="T42" fmla="*/ 2147483647 w 2468"/>
              <a:gd name="T43" fmla="*/ 2147483647 h 3736"/>
              <a:gd name="T44" fmla="*/ 2147483647 w 2468"/>
              <a:gd name="T45" fmla="*/ 2147483647 h 3736"/>
              <a:gd name="T46" fmla="*/ 2147483647 w 2468"/>
              <a:gd name="T47" fmla="*/ 2147483647 h 3736"/>
              <a:gd name="T48" fmla="*/ 2147483647 w 2468"/>
              <a:gd name="T49" fmla="*/ 2147483647 h 3736"/>
              <a:gd name="T50" fmla="*/ 2147483647 w 2468"/>
              <a:gd name="T51" fmla="*/ 2147483647 h 3736"/>
              <a:gd name="T52" fmla="*/ 2147483647 w 2468"/>
              <a:gd name="T53" fmla="*/ 2147483647 h 3736"/>
              <a:gd name="T54" fmla="*/ 2147483647 w 2468"/>
              <a:gd name="T55" fmla="*/ 2147483647 h 3736"/>
              <a:gd name="T56" fmla="*/ 2147483647 w 2468"/>
              <a:gd name="T57" fmla="*/ 2147483647 h 3736"/>
              <a:gd name="T58" fmla="*/ 2147483647 w 2468"/>
              <a:gd name="T59" fmla="*/ 2147483647 h 3736"/>
              <a:gd name="T60" fmla="*/ 2147483647 w 2468"/>
              <a:gd name="T61" fmla="*/ 2147483647 h 3736"/>
              <a:gd name="T62" fmla="*/ 2147483647 w 2468"/>
              <a:gd name="T63" fmla="*/ 2147483647 h 3736"/>
              <a:gd name="T64" fmla="*/ 2147483647 w 2468"/>
              <a:gd name="T65" fmla="*/ 2147483647 h 3736"/>
              <a:gd name="T66" fmla="*/ 2147483647 w 2468"/>
              <a:gd name="T67" fmla="*/ 2147483647 h 3736"/>
              <a:gd name="T68" fmla="*/ 2147483647 w 2468"/>
              <a:gd name="T69" fmla="*/ 2147483647 h 3736"/>
              <a:gd name="T70" fmla="*/ 2147483647 w 2468"/>
              <a:gd name="T71" fmla="*/ 2147483647 h 3736"/>
              <a:gd name="T72" fmla="*/ 2147483647 w 2468"/>
              <a:gd name="T73" fmla="*/ 2147483647 h 3736"/>
              <a:gd name="T74" fmla="*/ 2147483647 w 2468"/>
              <a:gd name="T75" fmla="*/ 2147483647 h 3736"/>
              <a:gd name="T76" fmla="*/ 2147483647 w 2468"/>
              <a:gd name="T77" fmla="*/ 2147483647 h 3736"/>
              <a:gd name="T78" fmla="*/ 2147483647 w 2468"/>
              <a:gd name="T79" fmla="*/ 2147483647 h 3736"/>
              <a:gd name="T80" fmla="*/ 2147483647 w 2468"/>
              <a:gd name="T81" fmla="*/ 2147483647 h 3736"/>
              <a:gd name="T82" fmla="*/ 2147483647 w 2468"/>
              <a:gd name="T83" fmla="*/ 2147483647 h 3736"/>
              <a:gd name="T84" fmla="*/ 2147483647 w 2468"/>
              <a:gd name="T85" fmla="*/ 2147483647 h 3736"/>
              <a:gd name="T86" fmla="*/ 2147483647 w 2468"/>
              <a:gd name="T87" fmla="*/ 2147483647 h 3736"/>
              <a:gd name="T88" fmla="*/ 2147483647 w 2468"/>
              <a:gd name="T89" fmla="*/ 2147483647 h 3736"/>
              <a:gd name="T90" fmla="*/ 2147483647 w 2468"/>
              <a:gd name="T91" fmla="*/ 2147483647 h 3736"/>
              <a:gd name="T92" fmla="*/ 2147483647 w 2468"/>
              <a:gd name="T93" fmla="*/ 2147483647 h 3736"/>
              <a:gd name="T94" fmla="*/ 2147483647 w 2468"/>
              <a:gd name="T95" fmla="*/ 2147483647 h 3736"/>
              <a:gd name="T96" fmla="*/ 2147483647 w 2468"/>
              <a:gd name="T97" fmla="*/ 2147483647 h 3736"/>
              <a:gd name="T98" fmla="*/ 2147483647 w 2468"/>
              <a:gd name="T99" fmla="*/ 2147483647 h 37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468"/>
              <a:gd name="T151" fmla="*/ 0 h 3736"/>
              <a:gd name="T152" fmla="*/ 2468 w 2468"/>
              <a:gd name="T153" fmla="*/ 3736 h 37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468" h="3736" extrusionOk="0">
                <a:moveTo>
                  <a:pt x="1882" y="95"/>
                </a:moveTo>
                <a:cubicBezTo>
                  <a:pt x="1855" y="59"/>
                  <a:pt x="1863" y="43"/>
                  <a:pt x="1802" y="25"/>
                </a:cubicBezTo>
                <a:cubicBezTo>
                  <a:pt x="1750" y="10"/>
                  <a:pt x="1691" y="7"/>
                  <a:pt x="1638" y="4"/>
                </a:cubicBezTo>
                <a:cubicBezTo>
                  <a:pt x="1559" y="0"/>
                  <a:pt x="1479" y="-1"/>
                  <a:pt x="1399" y="1"/>
                </a:cubicBezTo>
                <a:cubicBezTo>
                  <a:pt x="1358" y="2"/>
                  <a:pt x="1272" y="-15"/>
                  <a:pt x="1234" y="7"/>
                </a:cubicBezTo>
                <a:cubicBezTo>
                  <a:pt x="1181" y="37"/>
                  <a:pt x="1180" y="86"/>
                  <a:pt x="1169" y="142"/>
                </a:cubicBezTo>
                <a:cubicBezTo>
                  <a:pt x="1146" y="259"/>
                  <a:pt x="1095" y="507"/>
                  <a:pt x="1145" y="620"/>
                </a:cubicBezTo>
                <a:cubicBezTo>
                  <a:pt x="1152" y="648"/>
                  <a:pt x="1154" y="657"/>
                  <a:pt x="1176" y="664"/>
                </a:cubicBezTo>
                <a:cubicBezTo>
                  <a:pt x="1248" y="616"/>
                  <a:pt x="1305" y="547"/>
                  <a:pt x="1399" y="548"/>
                </a:cubicBezTo>
                <a:cubicBezTo>
                  <a:pt x="1533" y="550"/>
                  <a:pt x="1672" y="631"/>
                  <a:pt x="1768" y="718"/>
                </a:cubicBezTo>
                <a:cubicBezTo>
                  <a:pt x="1873" y="814"/>
                  <a:pt x="1901" y="929"/>
                  <a:pt x="1865" y="1065"/>
                </a:cubicBezTo>
                <a:cubicBezTo>
                  <a:pt x="1842" y="1152"/>
                  <a:pt x="1797" y="1235"/>
                  <a:pt x="1737" y="1302"/>
                </a:cubicBezTo>
                <a:cubicBezTo>
                  <a:pt x="1674" y="1373"/>
                  <a:pt x="1593" y="1421"/>
                  <a:pt x="1500" y="1438"/>
                </a:cubicBezTo>
                <a:cubicBezTo>
                  <a:pt x="1293" y="1475"/>
                  <a:pt x="1151" y="1354"/>
                  <a:pt x="962" y="1333"/>
                </a:cubicBezTo>
                <a:cubicBezTo>
                  <a:pt x="895" y="1326"/>
                  <a:pt x="883" y="1359"/>
                  <a:pt x="843" y="1406"/>
                </a:cubicBezTo>
              </a:path>
              <a:path w="2468" h="3736" extrusionOk="0">
                <a:moveTo>
                  <a:pt x="91" y="2942"/>
                </a:moveTo>
                <a:cubicBezTo>
                  <a:pt x="60" y="2929"/>
                  <a:pt x="33" y="2919"/>
                  <a:pt x="0" y="2914"/>
                </a:cubicBezTo>
                <a:cubicBezTo>
                  <a:pt x="43" y="2935"/>
                  <a:pt x="75" y="2935"/>
                  <a:pt x="124" y="2935"/>
                </a:cubicBezTo>
                <a:cubicBezTo>
                  <a:pt x="198" y="2935"/>
                  <a:pt x="267" y="2928"/>
                  <a:pt x="340" y="2918"/>
                </a:cubicBezTo>
                <a:cubicBezTo>
                  <a:pt x="401" y="2910"/>
                  <a:pt x="460" y="2903"/>
                  <a:pt x="521" y="2900"/>
                </a:cubicBezTo>
                <a:cubicBezTo>
                  <a:pt x="553" y="2898"/>
                  <a:pt x="583" y="2892"/>
                  <a:pt x="615" y="2891"/>
                </a:cubicBezTo>
              </a:path>
              <a:path w="2468" h="3736" extrusionOk="0">
                <a:moveTo>
                  <a:pt x="893" y="2487"/>
                </a:moveTo>
                <a:cubicBezTo>
                  <a:pt x="902" y="2447"/>
                  <a:pt x="911" y="2415"/>
                  <a:pt x="946" y="2390"/>
                </a:cubicBezTo>
                <a:cubicBezTo>
                  <a:pt x="980" y="2366"/>
                  <a:pt x="1037" y="2356"/>
                  <a:pt x="1077" y="2360"/>
                </a:cubicBezTo>
                <a:cubicBezTo>
                  <a:pt x="1129" y="2365"/>
                  <a:pt x="1176" y="2391"/>
                  <a:pt x="1201" y="2438"/>
                </a:cubicBezTo>
                <a:cubicBezTo>
                  <a:pt x="1230" y="2492"/>
                  <a:pt x="1205" y="2563"/>
                  <a:pt x="1182" y="2615"/>
                </a:cubicBezTo>
                <a:cubicBezTo>
                  <a:pt x="1146" y="2696"/>
                  <a:pt x="1081" y="2761"/>
                  <a:pt x="1045" y="2842"/>
                </a:cubicBezTo>
                <a:cubicBezTo>
                  <a:pt x="1024" y="2890"/>
                  <a:pt x="1032" y="2926"/>
                  <a:pt x="1069" y="2963"/>
                </a:cubicBezTo>
                <a:cubicBezTo>
                  <a:pt x="1149" y="3043"/>
                  <a:pt x="1277" y="3099"/>
                  <a:pt x="1323" y="3208"/>
                </a:cubicBezTo>
                <a:cubicBezTo>
                  <a:pt x="1346" y="3262"/>
                  <a:pt x="1329" y="3324"/>
                  <a:pt x="1292" y="3367"/>
                </a:cubicBezTo>
                <a:cubicBezTo>
                  <a:pt x="1200" y="3474"/>
                  <a:pt x="1024" y="3485"/>
                  <a:pt x="901" y="3438"/>
                </a:cubicBezTo>
                <a:cubicBezTo>
                  <a:pt x="842" y="3415"/>
                  <a:pt x="765" y="3379"/>
                  <a:pt x="725" y="3328"/>
                </a:cubicBezTo>
                <a:cubicBezTo>
                  <a:pt x="695" y="3289"/>
                  <a:pt x="699" y="3249"/>
                  <a:pt x="733" y="3216"/>
                </a:cubicBezTo>
                <a:cubicBezTo>
                  <a:pt x="771" y="3185"/>
                  <a:pt x="786" y="3174"/>
                  <a:pt x="816" y="3157"/>
                </a:cubicBezTo>
              </a:path>
              <a:path w="2468" h="3736" extrusionOk="0">
                <a:moveTo>
                  <a:pt x="1701" y="2386"/>
                </a:moveTo>
                <a:cubicBezTo>
                  <a:pt x="1646" y="2370"/>
                  <a:pt x="1591" y="2356"/>
                  <a:pt x="1533" y="2365"/>
                </a:cubicBezTo>
                <a:cubicBezTo>
                  <a:pt x="1486" y="2372"/>
                  <a:pt x="1471" y="2383"/>
                  <a:pt x="1439" y="2413"/>
                </a:cubicBezTo>
                <a:cubicBezTo>
                  <a:pt x="1499" y="2457"/>
                  <a:pt x="1550" y="2469"/>
                  <a:pt x="1627" y="2471"/>
                </a:cubicBezTo>
                <a:cubicBezTo>
                  <a:pt x="1734" y="2473"/>
                  <a:pt x="1842" y="2455"/>
                  <a:pt x="1947" y="2433"/>
                </a:cubicBezTo>
                <a:cubicBezTo>
                  <a:pt x="2033" y="2415"/>
                  <a:pt x="2115" y="2389"/>
                  <a:pt x="2198" y="2358"/>
                </a:cubicBezTo>
                <a:cubicBezTo>
                  <a:pt x="2230" y="2346"/>
                  <a:pt x="2237" y="2342"/>
                  <a:pt x="2258" y="2337"/>
                </a:cubicBezTo>
                <a:cubicBezTo>
                  <a:pt x="2252" y="2391"/>
                  <a:pt x="2242" y="2437"/>
                  <a:pt x="2220" y="2496"/>
                </a:cubicBezTo>
                <a:cubicBezTo>
                  <a:pt x="2101" y="2819"/>
                  <a:pt x="1964" y="3145"/>
                  <a:pt x="1899" y="3485"/>
                </a:cubicBezTo>
                <a:cubicBezTo>
                  <a:pt x="1880" y="3582"/>
                  <a:pt x="1869" y="3655"/>
                  <a:pt x="1912" y="3735"/>
                </a:cubicBezTo>
                <a:cubicBezTo>
                  <a:pt x="1915" y="3701"/>
                  <a:pt x="1916" y="3670"/>
                  <a:pt x="1916" y="3635"/>
                </a:cubicBezTo>
              </a:path>
              <a:path w="2468" h="3736" extrusionOk="0">
                <a:moveTo>
                  <a:pt x="1570" y="3050"/>
                </a:moveTo>
                <a:cubicBezTo>
                  <a:pt x="1549" y="3090"/>
                  <a:pt x="1612" y="3088"/>
                  <a:pt x="1657" y="3094"/>
                </a:cubicBezTo>
                <a:cubicBezTo>
                  <a:pt x="1760" y="3107"/>
                  <a:pt x="1866" y="3106"/>
                  <a:pt x="1969" y="3103"/>
                </a:cubicBezTo>
                <a:cubicBezTo>
                  <a:pt x="2090" y="3099"/>
                  <a:pt x="2212" y="3092"/>
                  <a:pt x="2332" y="3079"/>
                </a:cubicBezTo>
                <a:cubicBezTo>
                  <a:pt x="2377" y="3074"/>
                  <a:pt x="2423" y="3068"/>
                  <a:pt x="2467" y="3059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94" name="Ink 3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089150" y="2455863"/>
            <a:ext cx="331788" cy="546100"/>
          </a:xfrm>
          <a:custGeom>
            <a:avLst/>
            <a:gdLst>
              <a:gd name="T0" fmla="*/ 2147483647 w 924"/>
              <a:gd name="T1" fmla="*/ 2147483647 h 1516"/>
              <a:gd name="T2" fmla="*/ 2147483647 w 924"/>
              <a:gd name="T3" fmla="*/ 2147483647 h 1516"/>
              <a:gd name="T4" fmla="*/ 2147483647 w 924"/>
              <a:gd name="T5" fmla="*/ 2147483647 h 1516"/>
              <a:gd name="T6" fmla="*/ 2147483647 w 924"/>
              <a:gd name="T7" fmla="*/ 2147483647 h 1516"/>
              <a:gd name="T8" fmla="*/ 2147483647 w 924"/>
              <a:gd name="T9" fmla="*/ 2147483647 h 1516"/>
              <a:gd name="T10" fmla="*/ 2147483647 w 924"/>
              <a:gd name="T11" fmla="*/ 2147483647 h 1516"/>
              <a:gd name="T12" fmla="*/ 2147483647 w 924"/>
              <a:gd name="T13" fmla="*/ 2147483647 h 1516"/>
              <a:gd name="T14" fmla="*/ 2147483647 w 924"/>
              <a:gd name="T15" fmla="*/ 2147483647 h 1516"/>
              <a:gd name="T16" fmla="*/ 2147483647 w 924"/>
              <a:gd name="T17" fmla="*/ 2147483647 h 1516"/>
              <a:gd name="T18" fmla="*/ 2147483647 w 924"/>
              <a:gd name="T19" fmla="*/ 2147483647 h 1516"/>
              <a:gd name="T20" fmla="*/ 2147483647 w 924"/>
              <a:gd name="T21" fmla="*/ 2147483647 h 1516"/>
              <a:gd name="T22" fmla="*/ 2147483647 w 924"/>
              <a:gd name="T23" fmla="*/ 2147483647 h 1516"/>
              <a:gd name="T24" fmla="*/ 0 w 924"/>
              <a:gd name="T25" fmla="*/ 2147483647 h 1516"/>
              <a:gd name="T26" fmla="*/ 2147483647 w 924"/>
              <a:gd name="T27" fmla="*/ 2147483647 h 151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24"/>
              <a:gd name="T43" fmla="*/ 0 h 1516"/>
              <a:gd name="T44" fmla="*/ 924 w 924"/>
              <a:gd name="T45" fmla="*/ 1516 h 151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24" h="1516" extrusionOk="0">
                <a:moveTo>
                  <a:pt x="777" y="234"/>
                </a:moveTo>
                <a:cubicBezTo>
                  <a:pt x="806" y="186"/>
                  <a:pt x="849" y="135"/>
                  <a:pt x="869" y="84"/>
                </a:cubicBezTo>
                <a:cubicBezTo>
                  <a:pt x="876" y="62"/>
                  <a:pt x="878" y="55"/>
                  <a:pt x="879" y="39"/>
                </a:cubicBezTo>
                <a:cubicBezTo>
                  <a:pt x="820" y="-3"/>
                  <a:pt x="786" y="-2"/>
                  <a:pt x="712" y="8"/>
                </a:cubicBezTo>
                <a:cubicBezTo>
                  <a:pt x="572" y="27"/>
                  <a:pt x="425" y="77"/>
                  <a:pt x="347" y="202"/>
                </a:cubicBezTo>
                <a:cubicBezTo>
                  <a:pt x="295" y="285"/>
                  <a:pt x="310" y="394"/>
                  <a:pt x="329" y="484"/>
                </a:cubicBezTo>
                <a:cubicBezTo>
                  <a:pt x="342" y="544"/>
                  <a:pt x="357" y="606"/>
                  <a:pt x="392" y="657"/>
                </a:cubicBezTo>
                <a:cubicBezTo>
                  <a:pt x="445" y="735"/>
                  <a:pt x="532" y="757"/>
                  <a:pt x="617" y="782"/>
                </a:cubicBezTo>
                <a:cubicBezTo>
                  <a:pt x="723" y="813"/>
                  <a:pt x="853" y="842"/>
                  <a:pt x="904" y="952"/>
                </a:cubicBezTo>
                <a:cubicBezTo>
                  <a:pt x="952" y="1055"/>
                  <a:pt x="901" y="1158"/>
                  <a:pt x="834" y="1239"/>
                </a:cubicBezTo>
                <a:cubicBezTo>
                  <a:pt x="728" y="1366"/>
                  <a:pt x="568" y="1447"/>
                  <a:pt x="411" y="1491"/>
                </a:cubicBezTo>
                <a:cubicBezTo>
                  <a:pt x="311" y="1519"/>
                  <a:pt x="189" y="1529"/>
                  <a:pt x="90" y="1490"/>
                </a:cubicBezTo>
                <a:cubicBezTo>
                  <a:pt x="56" y="1476"/>
                  <a:pt x="8" y="1445"/>
                  <a:pt x="0" y="1406"/>
                </a:cubicBezTo>
                <a:cubicBezTo>
                  <a:pt x="5" y="1396"/>
                  <a:pt x="10" y="1387"/>
                  <a:pt x="15" y="1377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95" name="Ink 3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058988" y="3308350"/>
            <a:ext cx="514350" cy="412750"/>
          </a:xfrm>
          <a:custGeom>
            <a:avLst/>
            <a:gdLst>
              <a:gd name="T0" fmla="*/ 2147483647 w 1428"/>
              <a:gd name="T1" fmla="*/ 2147483647 h 1147"/>
              <a:gd name="T2" fmla="*/ 2147483647 w 1428"/>
              <a:gd name="T3" fmla="*/ 2147483647 h 1147"/>
              <a:gd name="T4" fmla="*/ 0 w 1428"/>
              <a:gd name="T5" fmla="*/ 2147483647 h 1147"/>
              <a:gd name="T6" fmla="*/ 2147483647 w 1428"/>
              <a:gd name="T7" fmla="*/ 2147483647 h 1147"/>
              <a:gd name="T8" fmla="*/ 2147483647 w 1428"/>
              <a:gd name="T9" fmla="*/ 2147483647 h 1147"/>
              <a:gd name="T10" fmla="*/ 2147483647 w 1428"/>
              <a:gd name="T11" fmla="*/ 2147483647 h 1147"/>
              <a:gd name="T12" fmla="*/ 2147483647 w 1428"/>
              <a:gd name="T13" fmla="*/ 2147483647 h 1147"/>
              <a:gd name="T14" fmla="*/ 2147483647 w 1428"/>
              <a:gd name="T15" fmla="*/ 2147483647 h 1147"/>
              <a:gd name="T16" fmla="*/ 2147483647 w 1428"/>
              <a:gd name="T17" fmla="*/ 2147483647 h 1147"/>
              <a:gd name="T18" fmla="*/ 2147483647 w 1428"/>
              <a:gd name="T19" fmla="*/ 2147483647 h 1147"/>
              <a:gd name="T20" fmla="*/ 2147483647 w 1428"/>
              <a:gd name="T21" fmla="*/ 2147483647 h 1147"/>
              <a:gd name="T22" fmla="*/ 2147483647 w 1428"/>
              <a:gd name="T23" fmla="*/ 2147483647 h 1147"/>
              <a:gd name="T24" fmla="*/ 2147483647 w 1428"/>
              <a:gd name="T25" fmla="*/ 2147483647 h 1147"/>
              <a:gd name="T26" fmla="*/ 2147483647 w 1428"/>
              <a:gd name="T27" fmla="*/ 2147483647 h 1147"/>
              <a:gd name="T28" fmla="*/ 2147483647 w 1428"/>
              <a:gd name="T29" fmla="*/ 2147483647 h 1147"/>
              <a:gd name="T30" fmla="*/ 2147483647 w 1428"/>
              <a:gd name="T31" fmla="*/ 2147483647 h 1147"/>
              <a:gd name="T32" fmla="*/ 2147483647 w 1428"/>
              <a:gd name="T33" fmla="*/ 2147483647 h 1147"/>
              <a:gd name="T34" fmla="*/ 2147483647 w 1428"/>
              <a:gd name="T35" fmla="*/ 2147483647 h 1147"/>
              <a:gd name="T36" fmla="*/ 2147483647 w 1428"/>
              <a:gd name="T37" fmla="*/ 2147483647 h 1147"/>
              <a:gd name="T38" fmla="*/ 2147483647 w 1428"/>
              <a:gd name="T39" fmla="*/ 2147483647 h 1147"/>
              <a:gd name="T40" fmla="*/ 2147483647 w 1428"/>
              <a:gd name="T41" fmla="*/ 2147483647 h 1147"/>
              <a:gd name="T42" fmla="*/ 2147483647 w 1428"/>
              <a:gd name="T43" fmla="*/ 2147483647 h 1147"/>
              <a:gd name="T44" fmla="*/ 2147483647 w 1428"/>
              <a:gd name="T45" fmla="*/ 2147483647 h 1147"/>
              <a:gd name="T46" fmla="*/ 2147483647 w 1428"/>
              <a:gd name="T47" fmla="*/ 2147483647 h 1147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428"/>
              <a:gd name="T73" fmla="*/ 0 h 1147"/>
              <a:gd name="T74" fmla="*/ 1428 w 1428"/>
              <a:gd name="T75" fmla="*/ 1147 h 1147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428" h="1147" extrusionOk="0">
                <a:moveTo>
                  <a:pt x="79" y="177"/>
                </a:moveTo>
                <a:cubicBezTo>
                  <a:pt x="66" y="207"/>
                  <a:pt x="56" y="236"/>
                  <a:pt x="43" y="266"/>
                </a:cubicBezTo>
                <a:cubicBezTo>
                  <a:pt x="22" y="313"/>
                  <a:pt x="3" y="358"/>
                  <a:pt x="0" y="410"/>
                </a:cubicBezTo>
                <a:cubicBezTo>
                  <a:pt x="-4" y="480"/>
                  <a:pt x="18" y="539"/>
                  <a:pt x="74" y="583"/>
                </a:cubicBezTo>
                <a:cubicBezTo>
                  <a:pt x="133" y="630"/>
                  <a:pt x="226" y="653"/>
                  <a:pt x="301" y="644"/>
                </a:cubicBezTo>
                <a:cubicBezTo>
                  <a:pt x="379" y="634"/>
                  <a:pt x="467" y="595"/>
                  <a:pt x="525" y="542"/>
                </a:cubicBezTo>
                <a:cubicBezTo>
                  <a:pt x="563" y="498"/>
                  <a:pt x="576" y="484"/>
                  <a:pt x="592" y="447"/>
                </a:cubicBezTo>
              </a:path>
              <a:path w="1428" h="1147" extrusionOk="0">
                <a:moveTo>
                  <a:pt x="590" y="91"/>
                </a:moveTo>
                <a:cubicBezTo>
                  <a:pt x="564" y="38"/>
                  <a:pt x="557" y="25"/>
                  <a:pt x="514" y="1"/>
                </a:cubicBezTo>
                <a:cubicBezTo>
                  <a:pt x="484" y="62"/>
                  <a:pt x="470" y="119"/>
                  <a:pt x="461" y="187"/>
                </a:cubicBezTo>
                <a:cubicBezTo>
                  <a:pt x="444" y="317"/>
                  <a:pt x="430" y="447"/>
                  <a:pt x="415" y="577"/>
                </a:cubicBezTo>
                <a:cubicBezTo>
                  <a:pt x="395" y="756"/>
                  <a:pt x="368" y="938"/>
                  <a:pt x="357" y="1118"/>
                </a:cubicBezTo>
                <a:cubicBezTo>
                  <a:pt x="358" y="1151"/>
                  <a:pt x="363" y="1152"/>
                  <a:pt x="382" y="1100"/>
                </a:cubicBezTo>
              </a:path>
              <a:path w="1428" h="1147" extrusionOk="0">
                <a:moveTo>
                  <a:pt x="633" y="286"/>
                </a:moveTo>
                <a:cubicBezTo>
                  <a:pt x="700" y="214"/>
                  <a:pt x="760" y="151"/>
                  <a:pt x="857" y="120"/>
                </a:cubicBezTo>
                <a:cubicBezTo>
                  <a:pt x="932" y="96"/>
                  <a:pt x="1028" y="112"/>
                  <a:pt x="1046" y="202"/>
                </a:cubicBezTo>
                <a:cubicBezTo>
                  <a:pt x="1081" y="375"/>
                  <a:pt x="957" y="574"/>
                  <a:pt x="875" y="715"/>
                </a:cubicBezTo>
                <a:cubicBezTo>
                  <a:pt x="804" y="837"/>
                  <a:pt x="681" y="952"/>
                  <a:pt x="627" y="1082"/>
                </a:cubicBezTo>
                <a:cubicBezTo>
                  <a:pt x="626" y="1088"/>
                  <a:pt x="626" y="1094"/>
                  <a:pt x="625" y="1100"/>
                </a:cubicBezTo>
                <a:cubicBezTo>
                  <a:pt x="691" y="1124"/>
                  <a:pt x="748" y="1122"/>
                  <a:pt x="819" y="1123"/>
                </a:cubicBezTo>
                <a:cubicBezTo>
                  <a:pt x="909" y="1124"/>
                  <a:pt x="999" y="1125"/>
                  <a:pt x="1089" y="1133"/>
                </a:cubicBezTo>
                <a:cubicBezTo>
                  <a:pt x="1153" y="1138"/>
                  <a:pt x="1214" y="1145"/>
                  <a:pt x="1278" y="1143"/>
                </a:cubicBezTo>
                <a:cubicBezTo>
                  <a:pt x="1321" y="1142"/>
                  <a:pt x="1360" y="1136"/>
                  <a:pt x="1400" y="1119"/>
                </a:cubicBezTo>
                <a:cubicBezTo>
                  <a:pt x="1409" y="1114"/>
                  <a:pt x="1418" y="1110"/>
                  <a:pt x="1427" y="1105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96" name="Ink 4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987550" y="4170363"/>
            <a:ext cx="487363" cy="433387"/>
          </a:xfrm>
          <a:custGeom>
            <a:avLst/>
            <a:gdLst>
              <a:gd name="T0" fmla="*/ 2147483647 w 1354"/>
              <a:gd name="T1" fmla="*/ 2147483647 h 1205"/>
              <a:gd name="T2" fmla="*/ 2147483647 w 1354"/>
              <a:gd name="T3" fmla="*/ 2147483647 h 1205"/>
              <a:gd name="T4" fmla="*/ 2147483647 w 1354"/>
              <a:gd name="T5" fmla="*/ 2147483647 h 1205"/>
              <a:gd name="T6" fmla="*/ 2147483647 w 1354"/>
              <a:gd name="T7" fmla="*/ 2147483647 h 1205"/>
              <a:gd name="T8" fmla="*/ 2147483647 w 1354"/>
              <a:gd name="T9" fmla="*/ 2147483647 h 1205"/>
              <a:gd name="T10" fmla="*/ 2147483647 w 1354"/>
              <a:gd name="T11" fmla="*/ 2147483647 h 1205"/>
              <a:gd name="T12" fmla="*/ 2147483647 w 1354"/>
              <a:gd name="T13" fmla="*/ 2147483647 h 1205"/>
              <a:gd name="T14" fmla="*/ 2147483647 w 1354"/>
              <a:gd name="T15" fmla="*/ 2147483647 h 1205"/>
              <a:gd name="T16" fmla="*/ 2147483647 w 1354"/>
              <a:gd name="T17" fmla="*/ 2147483647 h 1205"/>
              <a:gd name="T18" fmla="*/ 2147483647 w 1354"/>
              <a:gd name="T19" fmla="*/ 2147483647 h 1205"/>
              <a:gd name="T20" fmla="*/ 2147483647 w 1354"/>
              <a:gd name="T21" fmla="*/ 2147483647 h 1205"/>
              <a:gd name="T22" fmla="*/ 2147483647 w 1354"/>
              <a:gd name="T23" fmla="*/ 2147483647 h 1205"/>
              <a:gd name="T24" fmla="*/ 2147483647 w 1354"/>
              <a:gd name="T25" fmla="*/ 2147483647 h 1205"/>
              <a:gd name="T26" fmla="*/ 2147483647 w 1354"/>
              <a:gd name="T27" fmla="*/ 0 h 1205"/>
              <a:gd name="T28" fmla="*/ 2147483647 w 1354"/>
              <a:gd name="T29" fmla="*/ 2147483647 h 1205"/>
              <a:gd name="T30" fmla="*/ 2147483647 w 1354"/>
              <a:gd name="T31" fmla="*/ 2147483647 h 1205"/>
              <a:gd name="T32" fmla="*/ 2147483647 w 1354"/>
              <a:gd name="T33" fmla="*/ 2147483647 h 1205"/>
              <a:gd name="T34" fmla="*/ 2147483647 w 1354"/>
              <a:gd name="T35" fmla="*/ 2147483647 h 1205"/>
              <a:gd name="T36" fmla="*/ 2147483647 w 1354"/>
              <a:gd name="T37" fmla="*/ 2147483647 h 1205"/>
              <a:gd name="T38" fmla="*/ 2147483647 w 1354"/>
              <a:gd name="T39" fmla="*/ 2147483647 h 1205"/>
              <a:gd name="T40" fmla="*/ 2147483647 w 1354"/>
              <a:gd name="T41" fmla="*/ 2147483647 h 1205"/>
              <a:gd name="T42" fmla="*/ 2147483647 w 1354"/>
              <a:gd name="T43" fmla="*/ 2147483647 h 1205"/>
              <a:gd name="T44" fmla="*/ 2147483647 w 1354"/>
              <a:gd name="T45" fmla="*/ 2147483647 h 1205"/>
              <a:gd name="T46" fmla="*/ 2147483647 w 1354"/>
              <a:gd name="T47" fmla="*/ 2147483647 h 1205"/>
              <a:gd name="T48" fmla="*/ 2147483647 w 1354"/>
              <a:gd name="T49" fmla="*/ 2147483647 h 1205"/>
              <a:gd name="T50" fmla="*/ 2147483647 w 1354"/>
              <a:gd name="T51" fmla="*/ 2147483647 h 120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354"/>
              <a:gd name="T79" fmla="*/ 0 h 1205"/>
              <a:gd name="T80" fmla="*/ 1354 w 1354"/>
              <a:gd name="T81" fmla="*/ 1205 h 120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354" h="1205" extrusionOk="0">
                <a:moveTo>
                  <a:pt x="256" y="265"/>
                </a:moveTo>
                <a:cubicBezTo>
                  <a:pt x="210" y="234"/>
                  <a:pt x="184" y="221"/>
                  <a:pt x="206" y="160"/>
                </a:cubicBezTo>
                <a:cubicBezTo>
                  <a:pt x="221" y="117"/>
                  <a:pt x="311" y="86"/>
                  <a:pt x="348" y="75"/>
                </a:cubicBezTo>
                <a:cubicBezTo>
                  <a:pt x="409" y="56"/>
                  <a:pt x="491" y="44"/>
                  <a:pt x="550" y="75"/>
                </a:cubicBezTo>
                <a:cubicBezTo>
                  <a:pt x="615" y="109"/>
                  <a:pt x="565" y="179"/>
                  <a:pt x="537" y="219"/>
                </a:cubicBezTo>
                <a:cubicBezTo>
                  <a:pt x="485" y="292"/>
                  <a:pt x="411" y="349"/>
                  <a:pt x="361" y="424"/>
                </a:cubicBezTo>
                <a:cubicBezTo>
                  <a:pt x="317" y="490"/>
                  <a:pt x="318" y="545"/>
                  <a:pt x="370" y="603"/>
                </a:cubicBezTo>
                <a:cubicBezTo>
                  <a:pt x="438" y="679"/>
                  <a:pt x="583" y="742"/>
                  <a:pt x="602" y="852"/>
                </a:cubicBezTo>
                <a:cubicBezTo>
                  <a:pt x="616" y="930"/>
                  <a:pt x="543" y="998"/>
                  <a:pt x="490" y="1043"/>
                </a:cubicBezTo>
                <a:cubicBezTo>
                  <a:pt x="399" y="1120"/>
                  <a:pt x="274" y="1192"/>
                  <a:pt x="152" y="1190"/>
                </a:cubicBezTo>
                <a:cubicBezTo>
                  <a:pt x="98" y="1189"/>
                  <a:pt x="52" y="1173"/>
                  <a:pt x="22" y="1126"/>
                </a:cubicBezTo>
                <a:cubicBezTo>
                  <a:pt x="-23" y="1054"/>
                  <a:pt x="10" y="978"/>
                  <a:pt x="37" y="907"/>
                </a:cubicBezTo>
              </a:path>
              <a:path w="1354" h="1205" extrusionOk="0">
                <a:moveTo>
                  <a:pt x="660" y="40"/>
                </a:moveTo>
                <a:cubicBezTo>
                  <a:pt x="681" y="16"/>
                  <a:pt x="685" y="9"/>
                  <a:pt x="703" y="0"/>
                </a:cubicBezTo>
                <a:cubicBezTo>
                  <a:pt x="741" y="30"/>
                  <a:pt x="747" y="67"/>
                  <a:pt x="779" y="105"/>
                </a:cubicBezTo>
                <a:cubicBezTo>
                  <a:pt x="868" y="212"/>
                  <a:pt x="1011" y="234"/>
                  <a:pt x="1140" y="201"/>
                </a:cubicBezTo>
                <a:cubicBezTo>
                  <a:pt x="1192" y="188"/>
                  <a:pt x="1281" y="150"/>
                  <a:pt x="1276" y="82"/>
                </a:cubicBezTo>
                <a:cubicBezTo>
                  <a:pt x="1269" y="75"/>
                  <a:pt x="1263" y="67"/>
                  <a:pt x="1256" y="60"/>
                </a:cubicBezTo>
                <a:cubicBezTo>
                  <a:pt x="1197" y="96"/>
                  <a:pt x="1175" y="115"/>
                  <a:pt x="1143" y="187"/>
                </a:cubicBezTo>
                <a:cubicBezTo>
                  <a:pt x="1027" y="450"/>
                  <a:pt x="988" y="750"/>
                  <a:pt x="976" y="1034"/>
                </a:cubicBezTo>
                <a:cubicBezTo>
                  <a:pt x="975" y="1061"/>
                  <a:pt x="997" y="1229"/>
                  <a:pt x="986" y="1181"/>
                </a:cubicBezTo>
                <a:cubicBezTo>
                  <a:pt x="983" y="1166"/>
                  <a:pt x="979" y="1151"/>
                  <a:pt x="976" y="1136"/>
                </a:cubicBezTo>
              </a:path>
              <a:path w="1354" h="1205" extrusionOk="0">
                <a:moveTo>
                  <a:pt x="886" y="901"/>
                </a:moveTo>
                <a:cubicBezTo>
                  <a:pt x="868" y="857"/>
                  <a:pt x="812" y="785"/>
                  <a:pt x="884" y="764"/>
                </a:cubicBezTo>
                <a:cubicBezTo>
                  <a:pt x="944" y="747"/>
                  <a:pt x="1046" y="768"/>
                  <a:pt x="1108" y="772"/>
                </a:cubicBezTo>
                <a:cubicBezTo>
                  <a:pt x="1195" y="778"/>
                  <a:pt x="1269" y="772"/>
                  <a:pt x="1353" y="751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97" name="Ink 4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081088" y="2406650"/>
            <a:ext cx="501650" cy="1373188"/>
          </a:xfrm>
          <a:custGeom>
            <a:avLst/>
            <a:gdLst>
              <a:gd name="T0" fmla="*/ 2147483647 w 1396"/>
              <a:gd name="T1" fmla="*/ 2147483647 h 3816"/>
              <a:gd name="T2" fmla="*/ 2147483647 w 1396"/>
              <a:gd name="T3" fmla="*/ 2147483647 h 3816"/>
              <a:gd name="T4" fmla="*/ 2147483647 w 1396"/>
              <a:gd name="T5" fmla="*/ 2147483647 h 3816"/>
              <a:gd name="T6" fmla="*/ 2147483647 w 1396"/>
              <a:gd name="T7" fmla="*/ 2147483647 h 3816"/>
              <a:gd name="T8" fmla="*/ 2147483647 w 1396"/>
              <a:gd name="T9" fmla="*/ 2147483647 h 3816"/>
              <a:gd name="T10" fmla="*/ 2147483647 w 1396"/>
              <a:gd name="T11" fmla="*/ 2147483647 h 3816"/>
              <a:gd name="T12" fmla="*/ 2147483647 w 1396"/>
              <a:gd name="T13" fmla="*/ 2147483647 h 3816"/>
              <a:gd name="T14" fmla="*/ 2147483647 w 1396"/>
              <a:gd name="T15" fmla="*/ 2147483647 h 3816"/>
              <a:gd name="T16" fmla="*/ 2147483647 w 1396"/>
              <a:gd name="T17" fmla="*/ 2147483647 h 3816"/>
              <a:gd name="T18" fmla="*/ 2147483647 w 1396"/>
              <a:gd name="T19" fmla="*/ 2147483647 h 3816"/>
              <a:gd name="T20" fmla="*/ 2147483647 w 1396"/>
              <a:gd name="T21" fmla="*/ 2147483647 h 3816"/>
              <a:gd name="T22" fmla="*/ 2147483647 w 1396"/>
              <a:gd name="T23" fmla="*/ 2147483647 h 3816"/>
              <a:gd name="T24" fmla="*/ 2147483647 w 1396"/>
              <a:gd name="T25" fmla="*/ 2147483647 h 3816"/>
              <a:gd name="T26" fmla="*/ 2147483647 w 1396"/>
              <a:gd name="T27" fmla="*/ 2147483647 h 3816"/>
              <a:gd name="T28" fmla="*/ 2147483647 w 1396"/>
              <a:gd name="T29" fmla="*/ 2147483647 h 3816"/>
              <a:gd name="T30" fmla="*/ 2147483647 w 1396"/>
              <a:gd name="T31" fmla="*/ 0 h 3816"/>
              <a:gd name="T32" fmla="*/ 2147483647 w 1396"/>
              <a:gd name="T33" fmla="*/ 2147483647 h 3816"/>
              <a:gd name="T34" fmla="*/ 2147483647 w 1396"/>
              <a:gd name="T35" fmla="*/ 2147483647 h 3816"/>
              <a:gd name="T36" fmla="*/ 2147483647 w 1396"/>
              <a:gd name="T37" fmla="*/ 2147483647 h 3816"/>
              <a:gd name="T38" fmla="*/ 2147483647 w 1396"/>
              <a:gd name="T39" fmla="*/ 2147483647 h 3816"/>
              <a:gd name="T40" fmla="*/ 2147483647 w 1396"/>
              <a:gd name="T41" fmla="*/ 2147483647 h 3816"/>
              <a:gd name="T42" fmla="*/ 2147483647 w 1396"/>
              <a:gd name="T43" fmla="*/ 2147483647 h 3816"/>
              <a:gd name="T44" fmla="*/ 2147483647 w 1396"/>
              <a:gd name="T45" fmla="*/ 2147483647 h 3816"/>
              <a:gd name="T46" fmla="*/ 2147483647 w 1396"/>
              <a:gd name="T47" fmla="*/ 2147483647 h 3816"/>
              <a:gd name="T48" fmla="*/ 2147483647 w 1396"/>
              <a:gd name="T49" fmla="*/ 2147483647 h 3816"/>
              <a:gd name="T50" fmla="*/ 0 w 1396"/>
              <a:gd name="T51" fmla="*/ 2147483647 h 3816"/>
              <a:gd name="T52" fmla="*/ 2147483647 w 1396"/>
              <a:gd name="T53" fmla="*/ 2147483647 h 3816"/>
              <a:gd name="T54" fmla="*/ 2147483647 w 1396"/>
              <a:gd name="T55" fmla="*/ 2147483647 h 3816"/>
              <a:gd name="T56" fmla="*/ 2147483647 w 1396"/>
              <a:gd name="T57" fmla="*/ 2147483647 h 3816"/>
              <a:gd name="T58" fmla="*/ 2147483647 w 1396"/>
              <a:gd name="T59" fmla="*/ 2147483647 h 3816"/>
              <a:gd name="T60" fmla="*/ 2147483647 w 1396"/>
              <a:gd name="T61" fmla="*/ 2147483647 h 381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396"/>
              <a:gd name="T94" fmla="*/ 0 h 3816"/>
              <a:gd name="T95" fmla="*/ 1396 w 1396"/>
              <a:gd name="T96" fmla="*/ 3816 h 381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396" h="3816" extrusionOk="0">
                <a:moveTo>
                  <a:pt x="542" y="687"/>
                </a:moveTo>
                <a:cubicBezTo>
                  <a:pt x="571" y="636"/>
                  <a:pt x="590" y="593"/>
                  <a:pt x="578" y="532"/>
                </a:cubicBezTo>
                <a:cubicBezTo>
                  <a:pt x="561" y="442"/>
                  <a:pt x="497" y="367"/>
                  <a:pt x="408" y="342"/>
                </a:cubicBezTo>
                <a:cubicBezTo>
                  <a:pt x="346" y="324"/>
                  <a:pt x="268" y="337"/>
                  <a:pt x="223" y="386"/>
                </a:cubicBezTo>
                <a:cubicBezTo>
                  <a:pt x="172" y="441"/>
                  <a:pt x="210" y="516"/>
                  <a:pt x="243" y="567"/>
                </a:cubicBezTo>
                <a:cubicBezTo>
                  <a:pt x="302" y="658"/>
                  <a:pt x="394" y="723"/>
                  <a:pt x="471" y="797"/>
                </a:cubicBezTo>
                <a:cubicBezTo>
                  <a:pt x="538" y="862"/>
                  <a:pt x="620" y="938"/>
                  <a:pt x="656" y="1026"/>
                </a:cubicBezTo>
                <a:cubicBezTo>
                  <a:pt x="694" y="1117"/>
                  <a:pt x="668" y="1211"/>
                  <a:pt x="621" y="1292"/>
                </a:cubicBezTo>
                <a:cubicBezTo>
                  <a:pt x="579" y="1364"/>
                  <a:pt x="527" y="1424"/>
                  <a:pt x="461" y="1472"/>
                </a:cubicBezTo>
                <a:cubicBezTo>
                  <a:pt x="425" y="1429"/>
                  <a:pt x="415" y="1411"/>
                  <a:pt x="406" y="1344"/>
                </a:cubicBezTo>
                <a:cubicBezTo>
                  <a:pt x="394" y="1253"/>
                  <a:pt x="391" y="1161"/>
                  <a:pt x="386" y="1069"/>
                </a:cubicBezTo>
              </a:path>
              <a:path w="1396" h="3816" extrusionOk="0">
                <a:moveTo>
                  <a:pt x="387" y="751"/>
                </a:moveTo>
                <a:cubicBezTo>
                  <a:pt x="399" y="614"/>
                  <a:pt x="403" y="476"/>
                  <a:pt x="507" y="373"/>
                </a:cubicBezTo>
                <a:cubicBezTo>
                  <a:pt x="607" y="274"/>
                  <a:pt x="758" y="221"/>
                  <a:pt x="887" y="175"/>
                </a:cubicBezTo>
                <a:cubicBezTo>
                  <a:pt x="992" y="137"/>
                  <a:pt x="1101" y="99"/>
                  <a:pt x="1208" y="68"/>
                </a:cubicBezTo>
                <a:cubicBezTo>
                  <a:pt x="1275" y="49"/>
                  <a:pt x="1333" y="31"/>
                  <a:pt x="1395" y="0"/>
                </a:cubicBezTo>
              </a:path>
              <a:path w="1396" h="3816" extrusionOk="0">
                <a:moveTo>
                  <a:pt x="497" y="2988"/>
                </a:moveTo>
                <a:cubicBezTo>
                  <a:pt x="516" y="2912"/>
                  <a:pt x="519" y="2847"/>
                  <a:pt x="468" y="2781"/>
                </a:cubicBezTo>
                <a:cubicBezTo>
                  <a:pt x="433" y="2735"/>
                  <a:pt x="369" y="2694"/>
                  <a:pt x="312" y="2683"/>
                </a:cubicBezTo>
                <a:cubicBezTo>
                  <a:pt x="250" y="2671"/>
                  <a:pt x="216" y="2715"/>
                  <a:pt x="207" y="2772"/>
                </a:cubicBezTo>
                <a:cubicBezTo>
                  <a:pt x="192" y="2865"/>
                  <a:pt x="234" y="2963"/>
                  <a:pt x="265" y="3048"/>
                </a:cubicBezTo>
                <a:cubicBezTo>
                  <a:pt x="302" y="3148"/>
                  <a:pt x="353" y="3240"/>
                  <a:pt x="397" y="3337"/>
                </a:cubicBezTo>
                <a:cubicBezTo>
                  <a:pt x="426" y="3400"/>
                  <a:pt x="449" y="3463"/>
                  <a:pt x="438" y="3533"/>
                </a:cubicBezTo>
                <a:cubicBezTo>
                  <a:pt x="429" y="3591"/>
                  <a:pt x="393" y="3645"/>
                  <a:pt x="356" y="3689"/>
                </a:cubicBezTo>
                <a:cubicBezTo>
                  <a:pt x="300" y="3755"/>
                  <a:pt x="180" y="3850"/>
                  <a:pt x="86" y="3805"/>
                </a:cubicBezTo>
                <a:cubicBezTo>
                  <a:pt x="15" y="3771"/>
                  <a:pt x="1" y="3690"/>
                  <a:pt x="0" y="3620"/>
                </a:cubicBezTo>
                <a:cubicBezTo>
                  <a:pt x="2" y="3593"/>
                  <a:pt x="3" y="3565"/>
                  <a:pt x="5" y="3538"/>
                </a:cubicBezTo>
              </a:path>
              <a:path w="1396" h="3816" extrusionOk="0">
                <a:moveTo>
                  <a:pt x="315" y="2735"/>
                </a:moveTo>
                <a:cubicBezTo>
                  <a:pt x="405" y="2652"/>
                  <a:pt x="489" y="2599"/>
                  <a:pt x="600" y="2546"/>
                </a:cubicBezTo>
                <a:cubicBezTo>
                  <a:pt x="801" y="2450"/>
                  <a:pt x="1009" y="2371"/>
                  <a:pt x="1208" y="2271"/>
                </a:cubicBezTo>
                <a:cubicBezTo>
                  <a:pt x="1280" y="2235"/>
                  <a:pt x="1324" y="2191"/>
                  <a:pt x="1378" y="2133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98" name="Ink 4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917575" y="4186238"/>
            <a:ext cx="431800" cy="547687"/>
          </a:xfrm>
          <a:custGeom>
            <a:avLst/>
            <a:gdLst>
              <a:gd name="T0" fmla="*/ 2147483647 w 1197"/>
              <a:gd name="T1" fmla="*/ 2147483647 h 1520"/>
              <a:gd name="T2" fmla="*/ 2147483647 w 1197"/>
              <a:gd name="T3" fmla="*/ 0 h 1520"/>
              <a:gd name="T4" fmla="*/ 2147483647 w 1197"/>
              <a:gd name="T5" fmla="*/ 2147483647 h 1520"/>
              <a:gd name="T6" fmla="*/ 2147483647 w 1197"/>
              <a:gd name="T7" fmla="*/ 2147483647 h 1520"/>
              <a:gd name="T8" fmla="*/ 2147483647 w 1197"/>
              <a:gd name="T9" fmla="*/ 2147483647 h 1520"/>
              <a:gd name="T10" fmla="*/ 2147483647 w 1197"/>
              <a:gd name="T11" fmla="*/ 2147483647 h 1520"/>
              <a:gd name="T12" fmla="*/ 2147483647 w 1197"/>
              <a:gd name="T13" fmla="*/ 2147483647 h 1520"/>
              <a:gd name="T14" fmla="*/ 2147483647 w 1197"/>
              <a:gd name="T15" fmla="*/ 2147483647 h 1520"/>
              <a:gd name="T16" fmla="*/ 2147483647 w 1197"/>
              <a:gd name="T17" fmla="*/ 2147483647 h 1520"/>
              <a:gd name="T18" fmla="*/ 2147483647 w 1197"/>
              <a:gd name="T19" fmla="*/ 2147483647 h 1520"/>
              <a:gd name="T20" fmla="*/ 2147483647 w 1197"/>
              <a:gd name="T21" fmla="*/ 2147483647 h 1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97"/>
              <a:gd name="T34" fmla="*/ 0 h 1520"/>
              <a:gd name="T35" fmla="*/ 1197 w 1197"/>
              <a:gd name="T36" fmla="*/ 1520 h 1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97" h="1520" extrusionOk="0">
                <a:moveTo>
                  <a:pt x="872" y="87"/>
                </a:moveTo>
                <a:cubicBezTo>
                  <a:pt x="847" y="29"/>
                  <a:pt x="863" y="17"/>
                  <a:pt x="782" y="0"/>
                </a:cubicBezTo>
                <a:cubicBezTo>
                  <a:pt x="713" y="-14"/>
                  <a:pt x="595" y="44"/>
                  <a:pt x="537" y="73"/>
                </a:cubicBezTo>
                <a:cubicBezTo>
                  <a:pt x="377" y="154"/>
                  <a:pt x="239" y="300"/>
                  <a:pt x="150" y="454"/>
                </a:cubicBezTo>
                <a:cubicBezTo>
                  <a:pt x="7" y="702"/>
                  <a:pt x="-61" y="1032"/>
                  <a:pt x="74" y="1297"/>
                </a:cubicBezTo>
                <a:cubicBezTo>
                  <a:pt x="153" y="1452"/>
                  <a:pt x="308" y="1525"/>
                  <a:pt x="478" y="1519"/>
                </a:cubicBezTo>
                <a:cubicBezTo>
                  <a:pt x="626" y="1514"/>
                  <a:pt x="762" y="1437"/>
                  <a:pt x="872" y="1342"/>
                </a:cubicBezTo>
                <a:cubicBezTo>
                  <a:pt x="1002" y="1230"/>
                  <a:pt x="1095" y="1081"/>
                  <a:pt x="1151" y="920"/>
                </a:cubicBezTo>
                <a:cubicBezTo>
                  <a:pt x="1208" y="757"/>
                  <a:pt x="1213" y="576"/>
                  <a:pt x="1158" y="412"/>
                </a:cubicBezTo>
                <a:cubicBezTo>
                  <a:pt x="1110" y="268"/>
                  <a:pt x="1005" y="149"/>
                  <a:pt x="842" y="155"/>
                </a:cubicBezTo>
                <a:cubicBezTo>
                  <a:pt x="666" y="161"/>
                  <a:pt x="519" y="282"/>
                  <a:pt x="375" y="366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99" name="Ink 4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498850" y="1793875"/>
            <a:ext cx="4041775" cy="1355725"/>
          </a:xfrm>
          <a:custGeom>
            <a:avLst/>
            <a:gdLst>
              <a:gd name="T0" fmla="*/ 2147483647 w 11227"/>
              <a:gd name="T1" fmla="*/ 2147483647 h 3765"/>
              <a:gd name="T2" fmla="*/ 2147483647 w 11227"/>
              <a:gd name="T3" fmla="*/ 2147483647 h 3765"/>
              <a:gd name="T4" fmla="*/ 2147483647 w 11227"/>
              <a:gd name="T5" fmla="*/ 2147483647 h 3765"/>
              <a:gd name="T6" fmla="*/ 2147483647 w 11227"/>
              <a:gd name="T7" fmla="*/ 2147483647 h 3765"/>
              <a:gd name="T8" fmla="*/ 2147483647 w 11227"/>
              <a:gd name="T9" fmla="*/ 2147483647 h 3765"/>
              <a:gd name="T10" fmla="*/ 2147483647 w 11227"/>
              <a:gd name="T11" fmla="*/ 2147483647 h 3765"/>
              <a:gd name="T12" fmla="*/ 2147483647 w 11227"/>
              <a:gd name="T13" fmla="*/ 2147483647 h 3765"/>
              <a:gd name="T14" fmla="*/ 2147483647 w 11227"/>
              <a:gd name="T15" fmla="*/ 2147483647 h 3765"/>
              <a:gd name="T16" fmla="*/ 2147483647 w 11227"/>
              <a:gd name="T17" fmla="*/ 2147483647 h 3765"/>
              <a:gd name="T18" fmla="*/ 2147483647 w 11227"/>
              <a:gd name="T19" fmla="*/ 2147483647 h 3765"/>
              <a:gd name="T20" fmla="*/ 2147483647 w 11227"/>
              <a:gd name="T21" fmla="*/ 2147483647 h 3765"/>
              <a:gd name="T22" fmla="*/ 2147483647 w 11227"/>
              <a:gd name="T23" fmla="*/ 2147483647 h 3765"/>
              <a:gd name="T24" fmla="*/ 2147483647 w 11227"/>
              <a:gd name="T25" fmla="*/ 2147483647 h 3765"/>
              <a:gd name="T26" fmla="*/ 2147483647 w 11227"/>
              <a:gd name="T27" fmla="*/ 2147483647 h 3765"/>
              <a:gd name="T28" fmla="*/ 2147483647 w 11227"/>
              <a:gd name="T29" fmla="*/ 2147483647 h 3765"/>
              <a:gd name="T30" fmla="*/ 2147483647 w 11227"/>
              <a:gd name="T31" fmla="*/ 2147483647 h 3765"/>
              <a:gd name="T32" fmla="*/ 2147483647 w 11227"/>
              <a:gd name="T33" fmla="*/ 2147483647 h 3765"/>
              <a:gd name="T34" fmla="*/ 2147483647 w 11227"/>
              <a:gd name="T35" fmla="*/ 2147483647 h 3765"/>
              <a:gd name="T36" fmla="*/ 2147483647 w 11227"/>
              <a:gd name="T37" fmla="*/ 2147483647 h 3765"/>
              <a:gd name="T38" fmla="*/ 2147483647 w 11227"/>
              <a:gd name="T39" fmla="*/ 2147483647 h 3765"/>
              <a:gd name="T40" fmla="*/ 2147483647 w 11227"/>
              <a:gd name="T41" fmla="*/ 2147483647 h 3765"/>
              <a:gd name="T42" fmla="*/ 2147483647 w 11227"/>
              <a:gd name="T43" fmla="*/ 2147483647 h 3765"/>
              <a:gd name="T44" fmla="*/ 2147483647 w 11227"/>
              <a:gd name="T45" fmla="*/ 2147483647 h 3765"/>
              <a:gd name="T46" fmla="*/ 2147483647 w 11227"/>
              <a:gd name="T47" fmla="*/ 2147483647 h 3765"/>
              <a:gd name="T48" fmla="*/ 2147483647 w 11227"/>
              <a:gd name="T49" fmla="*/ 2147483647 h 3765"/>
              <a:gd name="T50" fmla="*/ 2147483647 w 11227"/>
              <a:gd name="T51" fmla="*/ 2147483647 h 3765"/>
              <a:gd name="T52" fmla="*/ 2147483647 w 11227"/>
              <a:gd name="T53" fmla="*/ 2147483647 h 3765"/>
              <a:gd name="T54" fmla="*/ 2147483647 w 11227"/>
              <a:gd name="T55" fmla="*/ 2147483647 h 3765"/>
              <a:gd name="T56" fmla="*/ 2147483647 w 11227"/>
              <a:gd name="T57" fmla="*/ 2147483647 h 3765"/>
              <a:gd name="T58" fmla="*/ 2147483647 w 11227"/>
              <a:gd name="T59" fmla="*/ 2147483647 h 3765"/>
              <a:gd name="T60" fmla="*/ 2147483647 w 11227"/>
              <a:gd name="T61" fmla="*/ 2147483647 h 3765"/>
              <a:gd name="T62" fmla="*/ 2147483647 w 11227"/>
              <a:gd name="T63" fmla="*/ 2147483647 h 3765"/>
              <a:gd name="T64" fmla="*/ 2147483647 w 11227"/>
              <a:gd name="T65" fmla="*/ 2147483647 h 3765"/>
              <a:gd name="T66" fmla="*/ 2147483647 w 11227"/>
              <a:gd name="T67" fmla="*/ 2147483647 h 3765"/>
              <a:gd name="T68" fmla="*/ 2147483647 w 11227"/>
              <a:gd name="T69" fmla="*/ 2147483647 h 3765"/>
              <a:gd name="T70" fmla="*/ 2147483647 w 11227"/>
              <a:gd name="T71" fmla="*/ 2147483647 h 3765"/>
              <a:gd name="T72" fmla="*/ 2147483647 w 11227"/>
              <a:gd name="T73" fmla="*/ 2147483647 h 3765"/>
              <a:gd name="T74" fmla="*/ 2147483647 w 11227"/>
              <a:gd name="T75" fmla="*/ 2147483647 h 3765"/>
              <a:gd name="T76" fmla="*/ 2147483647 w 11227"/>
              <a:gd name="T77" fmla="*/ 2147483647 h 3765"/>
              <a:gd name="T78" fmla="*/ 2147483647 w 11227"/>
              <a:gd name="T79" fmla="*/ 2147483647 h 3765"/>
              <a:gd name="T80" fmla="*/ 2147483647 w 11227"/>
              <a:gd name="T81" fmla="*/ 2147483647 h 3765"/>
              <a:gd name="T82" fmla="*/ 2147483647 w 11227"/>
              <a:gd name="T83" fmla="*/ 2147483647 h 3765"/>
              <a:gd name="T84" fmla="*/ 2147483647 w 11227"/>
              <a:gd name="T85" fmla="*/ 2147483647 h 3765"/>
              <a:gd name="T86" fmla="*/ 2147483647 w 11227"/>
              <a:gd name="T87" fmla="*/ 2147483647 h 3765"/>
              <a:gd name="T88" fmla="*/ 2147483647 w 11227"/>
              <a:gd name="T89" fmla="*/ 2147483647 h 3765"/>
              <a:gd name="T90" fmla="*/ 2147483647 w 11227"/>
              <a:gd name="T91" fmla="*/ 2147483647 h 3765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1227"/>
              <a:gd name="T139" fmla="*/ 0 h 3765"/>
              <a:gd name="T140" fmla="*/ 11227 w 11227"/>
              <a:gd name="T141" fmla="*/ 3765 h 3765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1227" h="3765" extrusionOk="0">
                <a:moveTo>
                  <a:pt x="10778" y="1243"/>
                </a:moveTo>
                <a:cubicBezTo>
                  <a:pt x="10818" y="1249"/>
                  <a:pt x="10850" y="1242"/>
                  <a:pt x="10890" y="1236"/>
                </a:cubicBezTo>
                <a:cubicBezTo>
                  <a:pt x="10920" y="1232"/>
                  <a:pt x="10951" y="1236"/>
                  <a:pt x="10981" y="1232"/>
                </a:cubicBezTo>
                <a:cubicBezTo>
                  <a:pt x="11020" y="1226"/>
                  <a:pt x="11038" y="1225"/>
                  <a:pt x="11070" y="1201"/>
                </a:cubicBezTo>
              </a:path>
              <a:path w="11227" h="3765" extrusionOk="0">
                <a:moveTo>
                  <a:pt x="1055" y="1357"/>
                </a:moveTo>
                <a:cubicBezTo>
                  <a:pt x="1053" y="1335"/>
                  <a:pt x="1051" y="1318"/>
                  <a:pt x="1047" y="1297"/>
                </a:cubicBezTo>
                <a:cubicBezTo>
                  <a:pt x="1023" y="1339"/>
                  <a:pt x="1023" y="1368"/>
                  <a:pt x="1024" y="1418"/>
                </a:cubicBezTo>
                <a:cubicBezTo>
                  <a:pt x="1026" y="1493"/>
                  <a:pt x="1035" y="1567"/>
                  <a:pt x="1043" y="1642"/>
                </a:cubicBezTo>
                <a:cubicBezTo>
                  <a:pt x="1053" y="1730"/>
                  <a:pt x="1065" y="1818"/>
                  <a:pt x="1070" y="1907"/>
                </a:cubicBezTo>
                <a:cubicBezTo>
                  <a:pt x="1074" y="1980"/>
                  <a:pt x="1073" y="2053"/>
                  <a:pt x="1056" y="2125"/>
                </a:cubicBezTo>
                <a:cubicBezTo>
                  <a:pt x="1045" y="2170"/>
                  <a:pt x="1029" y="2224"/>
                  <a:pt x="992" y="2255"/>
                </a:cubicBezTo>
                <a:cubicBezTo>
                  <a:pt x="968" y="2276"/>
                  <a:pt x="928" y="2290"/>
                  <a:pt x="897" y="2294"/>
                </a:cubicBezTo>
                <a:cubicBezTo>
                  <a:pt x="860" y="2299"/>
                  <a:pt x="830" y="2284"/>
                  <a:pt x="796" y="2273"/>
                </a:cubicBezTo>
                <a:cubicBezTo>
                  <a:pt x="763" y="2262"/>
                  <a:pt x="735" y="2248"/>
                  <a:pt x="706" y="2227"/>
                </a:cubicBezTo>
                <a:cubicBezTo>
                  <a:pt x="680" y="2208"/>
                  <a:pt x="658" y="2187"/>
                  <a:pt x="647" y="2156"/>
                </a:cubicBezTo>
                <a:cubicBezTo>
                  <a:pt x="637" y="2126"/>
                  <a:pt x="641" y="2097"/>
                  <a:pt x="642" y="2067"/>
                </a:cubicBezTo>
              </a:path>
              <a:path w="11227" h="3765" extrusionOk="0">
                <a:moveTo>
                  <a:pt x="757" y="993"/>
                </a:moveTo>
                <a:cubicBezTo>
                  <a:pt x="743" y="956"/>
                  <a:pt x="732" y="942"/>
                  <a:pt x="696" y="923"/>
                </a:cubicBezTo>
                <a:cubicBezTo>
                  <a:pt x="720" y="942"/>
                  <a:pt x="731" y="948"/>
                  <a:pt x="754" y="949"/>
                </a:cubicBezTo>
              </a:path>
              <a:path w="11227" h="3765" extrusionOk="0">
                <a:moveTo>
                  <a:pt x="1197" y="1374"/>
                </a:moveTo>
                <a:cubicBezTo>
                  <a:pt x="1161" y="1391"/>
                  <a:pt x="1132" y="1396"/>
                  <a:pt x="1122" y="1429"/>
                </a:cubicBezTo>
                <a:cubicBezTo>
                  <a:pt x="1156" y="1458"/>
                  <a:pt x="1184" y="1471"/>
                  <a:pt x="1231" y="1472"/>
                </a:cubicBezTo>
                <a:cubicBezTo>
                  <a:pt x="1297" y="1473"/>
                  <a:pt x="1375" y="1461"/>
                  <a:pt x="1433" y="1429"/>
                </a:cubicBezTo>
                <a:cubicBezTo>
                  <a:pt x="1465" y="1411"/>
                  <a:pt x="1503" y="1381"/>
                  <a:pt x="1509" y="1342"/>
                </a:cubicBezTo>
                <a:cubicBezTo>
                  <a:pt x="1515" y="1304"/>
                  <a:pt x="1483" y="1269"/>
                  <a:pt x="1452" y="1253"/>
                </a:cubicBezTo>
                <a:cubicBezTo>
                  <a:pt x="1406" y="1229"/>
                  <a:pt x="1349" y="1219"/>
                  <a:pt x="1298" y="1227"/>
                </a:cubicBezTo>
                <a:cubicBezTo>
                  <a:pt x="1244" y="1236"/>
                  <a:pt x="1190" y="1272"/>
                  <a:pt x="1159" y="1317"/>
                </a:cubicBezTo>
                <a:cubicBezTo>
                  <a:pt x="1099" y="1405"/>
                  <a:pt x="1100" y="1537"/>
                  <a:pt x="1121" y="1637"/>
                </a:cubicBezTo>
                <a:cubicBezTo>
                  <a:pt x="1134" y="1700"/>
                  <a:pt x="1160" y="1767"/>
                  <a:pt x="1220" y="1799"/>
                </a:cubicBezTo>
                <a:cubicBezTo>
                  <a:pt x="1257" y="1819"/>
                  <a:pt x="1293" y="1823"/>
                  <a:pt x="1334" y="1821"/>
                </a:cubicBezTo>
                <a:cubicBezTo>
                  <a:pt x="1369" y="1819"/>
                  <a:pt x="1398" y="1811"/>
                  <a:pt x="1431" y="1801"/>
                </a:cubicBezTo>
              </a:path>
              <a:path w="11227" h="3765" extrusionOk="0">
                <a:moveTo>
                  <a:pt x="2045" y="1358"/>
                </a:moveTo>
                <a:cubicBezTo>
                  <a:pt x="2013" y="1348"/>
                  <a:pt x="1987" y="1335"/>
                  <a:pt x="1956" y="1322"/>
                </a:cubicBezTo>
                <a:cubicBezTo>
                  <a:pt x="1925" y="1309"/>
                  <a:pt x="1888" y="1296"/>
                  <a:pt x="1854" y="1291"/>
                </a:cubicBezTo>
                <a:cubicBezTo>
                  <a:pt x="1808" y="1285"/>
                  <a:pt x="1754" y="1291"/>
                  <a:pt x="1717" y="1321"/>
                </a:cubicBezTo>
                <a:cubicBezTo>
                  <a:pt x="1670" y="1358"/>
                  <a:pt x="1653" y="1415"/>
                  <a:pt x="1642" y="1471"/>
                </a:cubicBezTo>
                <a:cubicBezTo>
                  <a:pt x="1632" y="1522"/>
                  <a:pt x="1626" y="1583"/>
                  <a:pt x="1645" y="1633"/>
                </a:cubicBezTo>
                <a:cubicBezTo>
                  <a:pt x="1666" y="1691"/>
                  <a:pt x="1706" y="1700"/>
                  <a:pt x="1762" y="1691"/>
                </a:cubicBezTo>
                <a:cubicBezTo>
                  <a:pt x="1811" y="1683"/>
                  <a:pt x="1856" y="1663"/>
                  <a:pt x="1896" y="1634"/>
                </a:cubicBezTo>
                <a:cubicBezTo>
                  <a:pt x="1935" y="1605"/>
                  <a:pt x="1968" y="1568"/>
                  <a:pt x="1994" y="1527"/>
                </a:cubicBezTo>
                <a:cubicBezTo>
                  <a:pt x="2008" y="1505"/>
                  <a:pt x="2016" y="1481"/>
                  <a:pt x="2026" y="1457"/>
                </a:cubicBezTo>
                <a:cubicBezTo>
                  <a:pt x="2017" y="1540"/>
                  <a:pt x="2009" y="1622"/>
                  <a:pt x="2000" y="1705"/>
                </a:cubicBezTo>
                <a:cubicBezTo>
                  <a:pt x="1977" y="1917"/>
                  <a:pt x="1955" y="2130"/>
                  <a:pt x="1953" y="2343"/>
                </a:cubicBezTo>
                <a:cubicBezTo>
                  <a:pt x="1952" y="2410"/>
                  <a:pt x="1952" y="2480"/>
                  <a:pt x="1966" y="2546"/>
                </a:cubicBezTo>
                <a:cubicBezTo>
                  <a:pt x="1974" y="2573"/>
                  <a:pt x="1976" y="2581"/>
                  <a:pt x="1997" y="2587"/>
                </a:cubicBezTo>
                <a:cubicBezTo>
                  <a:pt x="2035" y="2554"/>
                  <a:pt x="2057" y="2524"/>
                  <a:pt x="2078" y="2478"/>
                </a:cubicBezTo>
                <a:cubicBezTo>
                  <a:pt x="2108" y="2411"/>
                  <a:pt x="2129" y="2348"/>
                  <a:pt x="2086" y="2283"/>
                </a:cubicBezTo>
                <a:cubicBezTo>
                  <a:pt x="2056" y="2237"/>
                  <a:pt x="2073" y="2265"/>
                  <a:pt x="2075" y="2221"/>
                </a:cubicBezTo>
              </a:path>
              <a:path w="11227" h="3765" extrusionOk="0">
                <a:moveTo>
                  <a:pt x="2291" y="1201"/>
                </a:moveTo>
                <a:cubicBezTo>
                  <a:pt x="2256" y="1187"/>
                  <a:pt x="2329" y="1177"/>
                  <a:pt x="2355" y="1170"/>
                </a:cubicBezTo>
                <a:cubicBezTo>
                  <a:pt x="2405" y="1157"/>
                  <a:pt x="2458" y="1148"/>
                  <a:pt x="2509" y="1141"/>
                </a:cubicBezTo>
                <a:cubicBezTo>
                  <a:pt x="2569" y="1133"/>
                  <a:pt x="2662" y="1113"/>
                  <a:pt x="2703" y="1172"/>
                </a:cubicBezTo>
                <a:cubicBezTo>
                  <a:pt x="2723" y="1200"/>
                  <a:pt x="2687" y="1256"/>
                  <a:pt x="2673" y="1278"/>
                </a:cubicBezTo>
                <a:cubicBezTo>
                  <a:pt x="2570" y="1439"/>
                  <a:pt x="2397" y="1547"/>
                  <a:pt x="2299" y="1711"/>
                </a:cubicBezTo>
                <a:cubicBezTo>
                  <a:pt x="2274" y="1753"/>
                  <a:pt x="2261" y="1804"/>
                  <a:pt x="2308" y="1837"/>
                </a:cubicBezTo>
                <a:cubicBezTo>
                  <a:pt x="2333" y="1855"/>
                  <a:pt x="2383" y="1860"/>
                  <a:pt x="2413" y="1865"/>
                </a:cubicBezTo>
                <a:cubicBezTo>
                  <a:pt x="2452" y="1872"/>
                  <a:pt x="2491" y="1873"/>
                  <a:pt x="2530" y="1879"/>
                </a:cubicBezTo>
                <a:cubicBezTo>
                  <a:pt x="2554" y="1883"/>
                  <a:pt x="2589" y="1887"/>
                  <a:pt x="2612" y="1878"/>
                </a:cubicBezTo>
                <a:cubicBezTo>
                  <a:pt x="2640" y="1863"/>
                  <a:pt x="2649" y="1857"/>
                  <a:pt x="2661" y="1838"/>
                </a:cubicBezTo>
              </a:path>
              <a:path w="11227" h="3765" extrusionOk="0">
                <a:moveTo>
                  <a:pt x="2228" y="1475"/>
                </a:moveTo>
                <a:cubicBezTo>
                  <a:pt x="2221" y="1477"/>
                  <a:pt x="2215" y="1479"/>
                  <a:pt x="2208" y="1481"/>
                </a:cubicBezTo>
                <a:cubicBezTo>
                  <a:pt x="2239" y="1483"/>
                  <a:pt x="2268" y="1490"/>
                  <a:pt x="2299" y="1495"/>
                </a:cubicBezTo>
                <a:cubicBezTo>
                  <a:pt x="2359" y="1504"/>
                  <a:pt x="2419" y="1509"/>
                  <a:pt x="2479" y="1515"/>
                </a:cubicBezTo>
                <a:cubicBezTo>
                  <a:pt x="2552" y="1522"/>
                  <a:pt x="2624" y="1530"/>
                  <a:pt x="2697" y="1530"/>
                </a:cubicBezTo>
                <a:cubicBezTo>
                  <a:pt x="2733" y="1530"/>
                  <a:pt x="2730" y="1531"/>
                  <a:pt x="2752" y="1558"/>
                </a:cubicBezTo>
              </a:path>
              <a:path w="11227" h="3765" extrusionOk="0">
                <a:moveTo>
                  <a:pt x="3315" y="1320"/>
                </a:moveTo>
                <a:cubicBezTo>
                  <a:pt x="3315" y="1312"/>
                  <a:pt x="3315" y="1304"/>
                  <a:pt x="3315" y="1296"/>
                </a:cubicBezTo>
                <a:cubicBezTo>
                  <a:pt x="3278" y="1316"/>
                  <a:pt x="3277" y="1347"/>
                  <a:pt x="3277" y="1393"/>
                </a:cubicBezTo>
                <a:cubicBezTo>
                  <a:pt x="3276" y="1453"/>
                  <a:pt x="3282" y="1511"/>
                  <a:pt x="3294" y="1570"/>
                </a:cubicBezTo>
                <a:cubicBezTo>
                  <a:pt x="3305" y="1626"/>
                  <a:pt x="3322" y="1679"/>
                  <a:pt x="3338" y="1734"/>
                </a:cubicBezTo>
                <a:cubicBezTo>
                  <a:pt x="3345" y="1757"/>
                  <a:pt x="3353" y="1778"/>
                  <a:pt x="3361" y="1801"/>
                </a:cubicBezTo>
                <a:cubicBezTo>
                  <a:pt x="3358" y="1749"/>
                  <a:pt x="3347" y="1699"/>
                  <a:pt x="3339" y="1647"/>
                </a:cubicBezTo>
                <a:cubicBezTo>
                  <a:pt x="3325" y="1556"/>
                  <a:pt x="3311" y="1458"/>
                  <a:pt x="3324" y="1366"/>
                </a:cubicBezTo>
                <a:cubicBezTo>
                  <a:pt x="3334" y="1299"/>
                  <a:pt x="3361" y="1255"/>
                  <a:pt x="3416" y="1216"/>
                </a:cubicBezTo>
                <a:cubicBezTo>
                  <a:pt x="3485" y="1167"/>
                  <a:pt x="3564" y="1146"/>
                  <a:pt x="3641" y="1118"/>
                </a:cubicBezTo>
                <a:cubicBezTo>
                  <a:pt x="3686" y="1101"/>
                  <a:pt x="3732" y="1074"/>
                  <a:pt x="3764" y="1038"/>
                </a:cubicBezTo>
                <a:cubicBezTo>
                  <a:pt x="3770" y="1030"/>
                  <a:pt x="3775" y="1023"/>
                  <a:pt x="3781" y="1015"/>
                </a:cubicBezTo>
              </a:path>
              <a:path w="11227" h="3765" extrusionOk="0">
                <a:moveTo>
                  <a:pt x="3823" y="530"/>
                </a:moveTo>
                <a:cubicBezTo>
                  <a:pt x="3818" y="490"/>
                  <a:pt x="3795" y="421"/>
                  <a:pt x="3855" y="413"/>
                </a:cubicBezTo>
                <a:cubicBezTo>
                  <a:pt x="3905" y="407"/>
                  <a:pt x="3967" y="448"/>
                  <a:pt x="4003" y="477"/>
                </a:cubicBezTo>
                <a:cubicBezTo>
                  <a:pt x="4073" y="534"/>
                  <a:pt x="4085" y="618"/>
                  <a:pt x="4055" y="700"/>
                </a:cubicBezTo>
                <a:cubicBezTo>
                  <a:pt x="4035" y="753"/>
                  <a:pt x="3998" y="799"/>
                  <a:pt x="3973" y="849"/>
                </a:cubicBezTo>
                <a:cubicBezTo>
                  <a:pt x="3953" y="889"/>
                  <a:pt x="3940" y="929"/>
                  <a:pt x="3950" y="974"/>
                </a:cubicBezTo>
                <a:cubicBezTo>
                  <a:pt x="3971" y="1069"/>
                  <a:pt x="4061" y="1154"/>
                  <a:pt x="4128" y="1219"/>
                </a:cubicBezTo>
                <a:cubicBezTo>
                  <a:pt x="4172" y="1262"/>
                  <a:pt x="4222" y="1313"/>
                  <a:pt x="4209" y="1380"/>
                </a:cubicBezTo>
                <a:cubicBezTo>
                  <a:pt x="4189" y="1481"/>
                  <a:pt x="4076" y="1543"/>
                  <a:pt x="3993" y="1584"/>
                </a:cubicBezTo>
                <a:cubicBezTo>
                  <a:pt x="3920" y="1620"/>
                  <a:pt x="3831" y="1653"/>
                  <a:pt x="3749" y="1640"/>
                </a:cubicBezTo>
                <a:cubicBezTo>
                  <a:pt x="3716" y="1635"/>
                  <a:pt x="3674" y="1615"/>
                  <a:pt x="3666" y="1579"/>
                </a:cubicBezTo>
                <a:cubicBezTo>
                  <a:pt x="3674" y="1579"/>
                  <a:pt x="3683" y="1580"/>
                  <a:pt x="3691" y="1580"/>
                </a:cubicBezTo>
              </a:path>
              <a:path w="11227" h="3765" extrusionOk="0">
                <a:moveTo>
                  <a:pt x="4908" y="741"/>
                </a:moveTo>
                <a:cubicBezTo>
                  <a:pt x="4864" y="745"/>
                  <a:pt x="4860" y="725"/>
                  <a:pt x="4825" y="766"/>
                </a:cubicBezTo>
                <a:cubicBezTo>
                  <a:pt x="4792" y="804"/>
                  <a:pt x="4779" y="881"/>
                  <a:pt x="4765" y="927"/>
                </a:cubicBezTo>
                <a:cubicBezTo>
                  <a:pt x="4738" y="1018"/>
                  <a:pt x="4706" y="1108"/>
                  <a:pt x="4686" y="1201"/>
                </a:cubicBezTo>
                <a:cubicBezTo>
                  <a:pt x="4658" y="1327"/>
                  <a:pt x="4625" y="1475"/>
                  <a:pt x="4690" y="1596"/>
                </a:cubicBezTo>
                <a:cubicBezTo>
                  <a:pt x="4745" y="1697"/>
                  <a:pt x="4867" y="1710"/>
                  <a:pt x="4969" y="1690"/>
                </a:cubicBezTo>
                <a:cubicBezTo>
                  <a:pt x="5055" y="1674"/>
                  <a:pt x="5132" y="1625"/>
                  <a:pt x="5192" y="1562"/>
                </a:cubicBezTo>
                <a:cubicBezTo>
                  <a:pt x="5344" y="1401"/>
                  <a:pt x="5373" y="1166"/>
                  <a:pt x="5290" y="966"/>
                </a:cubicBezTo>
                <a:cubicBezTo>
                  <a:pt x="5237" y="838"/>
                  <a:pt x="5128" y="720"/>
                  <a:pt x="4984" y="706"/>
                </a:cubicBezTo>
                <a:cubicBezTo>
                  <a:pt x="4911" y="699"/>
                  <a:pt x="4845" y="735"/>
                  <a:pt x="4801" y="792"/>
                </a:cubicBezTo>
                <a:cubicBezTo>
                  <a:pt x="4768" y="835"/>
                  <a:pt x="4768" y="872"/>
                  <a:pt x="4764" y="923"/>
                </a:cubicBezTo>
              </a:path>
              <a:path w="11227" h="3765" extrusionOk="0">
                <a:moveTo>
                  <a:pt x="5004" y="106"/>
                </a:moveTo>
                <a:cubicBezTo>
                  <a:pt x="4864" y="41"/>
                  <a:pt x="4774" y="12"/>
                  <a:pt x="4606" y="2"/>
                </a:cubicBezTo>
                <a:cubicBezTo>
                  <a:pt x="3980" y="-34"/>
                  <a:pt x="3337" y="-2"/>
                  <a:pt x="2710" y="2"/>
                </a:cubicBezTo>
                <a:cubicBezTo>
                  <a:pt x="1984" y="6"/>
                  <a:pt x="1280" y="117"/>
                  <a:pt x="565" y="227"/>
                </a:cubicBezTo>
                <a:cubicBezTo>
                  <a:pt x="466" y="242"/>
                  <a:pt x="66" y="228"/>
                  <a:pt x="9" y="333"/>
                </a:cubicBezTo>
                <a:cubicBezTo>
                  <a:pt x="-40" y="422"/>
                  <a:pt x="25" y="626"/>
                  <a:pt x="33" y="719"/>
                </a:cubicBezTo>
                <a:cubicBezTo>
                  <a:pt x="74" y="1215"/>
                  <a:pt x="-30" y="1707"/>
                  <a:pt x="4" y="2199"/>
                </a:cubicBezTo>
                <a:cubicBezTo>
                  <a:pt x="17" y="2379"/>
                  <a:pt x="77" y="2513"/>
                  <a:pt x="243" y="2594"/>
                </a:cubicBezTo>
                <a:cubicBezTo>
                  <a:pt x="491" y="2715"/>
                  <a:pt x="862" y="2702"/>
                  <a:pt x="1131" y="2731"/>
                </a:cubicBezTo>
                <a:cubicBezTo>
                  <a:pt x="1523" y="2774"/>
                  <a:pt x="1919" y="2810"/>
                  <a:pt x="2313" y="2842"/>
                </a:cubicBezTo>
                <a:cubicBezTo>
                  <a:pt x="3116" y="2907"/>
                  <a:pt x="3971" y="2913"/>
                  <a:pt x="4775" y="2838"/>
                </a:cubicBezTo>
                <a:cubicBezTo>
                  <a:pt x="5053" y="2812"/>
                  <a:pt x="5308" y="2722"/>
                  <a:pt x="5461" y="2472"/>
                </a:cubicBezTo>
                <a:cubicBezTo>
                  <a:pt x="5614" y="2222"/>
                  <a:pt x="5576" y="1889"/>
                  <a:pt x="5588" y="1609"/>
                </a:cubicBezTo>
                <a:cubicBezTo>
                  <a:pt x="5604" y="1232"/>
                  <a:pt x="5735" y="618"/>
                  <a:pt x="5477" y="291"/>
                </a:cubicBezTo>
                <a:cubicBezTo>
                  <a:pt x="5344" y="123"/>
                  <a:pt x="5175" y="99"/>
                  <a:pt x="4969" y="129"/>
                </a:cubicBezTo>
                <a:cubicBezTo>
                  <a:pt x="4814" y="152"/>
                  <a:pt x="4658" y="192"/>
                  <a:pt x="4503" y="217"/>
                </a:cubicBezTo>
              </a:path>
              <a:path w="11227" h="3765" extrusionOk="0">
                <a:moveTo>
                  <a:pt x="5589" y="2292"/>
                </a:moveTo>
                <a:cubicBezTo>
                  <a:pt x="5578" y="2249"/>
                  <a:pt x="5570" y="2213"/>
                  <a:pt x="5564" y="2169"/>
                </a:cubicBezTo>
                <a:cubicBezTo>
                  <a:pt x="5530" y="2286"/>
                  <a:pt x="5566" y="2345"/>
                  <a:pt x="5684" y="2398"/>
                </a:cubicBezTo>
                <a:cubicBezTo>
                  <a:pt x="5956" y="2520"/>
                  <a:pt x="6367" y="2471"/>
                  <a:pt x="6655" y="2470"/>
                </a:cubicBezTo>
                <a:cubicBezTo>
                  <a:pt x="7145" y="2469"/>
                  <a:pt x="7635" y="2474"/>
                  <a:pt x="8125" y="2484"/>
                </a:cubicBezTo>
                <a:cubicBezTo>
                  <a:pt x="8200" y="2486"/>
                  <a:pt x="8274" y="2485"/>
                  <a:pt x="8348" y="2484"/>
                </a:cubicBezTo>
                <a:cubicBezTo>
                  <a:pt x="8324" y="2453"/>
                  <a:pt x="8312" y="2430"/>
                  <a:pt x="8275" y="2407"/>
                </a:cubicBezTo>
                <a:cubicBezTo>
                  <a:pt x="8230" y="2379"/>
                  <a:pt x="8177" y="2359"/>
                  <a:pt x="8127" y="2341"/>
                </a:cubicBezTo>
                <a:cubicBezTo>
                  <a:pt x="8073" y="2322"/>
                  <a:pt x="8017" y="2309"/>
                  <a:pt x="7962" y="2293"/>
                </a:cubicBezTo>
                <a:cubicBezTo>
                  <a:pt x="8058" y="2290"/>
                  <a:pt x="8151" y="2294"/>
                  <a:pt x="8247" y="2301"/>
                </a:cubicBezTo>
                <a:cubicBezTo>
                  <a:pt x="8298" y="2305"/>
                  <a:pt x="8406" y="2301"/>
                  <a:pt x="8427" y="2363"/>
                </a:cubicBezTo>
                <a:cubicBezTo>
                  <a:pt x="8447" y="2422"/>
                  <a:pt x="8311" y="2509"/>
                  <a:pt x="8278" y="2536"/>
                </a:cubicBezTo>
                <a:cubicBezTo>
                  <a:pt x="8242" y="2565"/>
                  <a:pt x="8111" y="2638"/>
                  <a:pt x="8115" y="2695"/>
                </a:cubicBezTo>
                <a:cubicBezTo>
                  <a:pt x="8119" y="2745"/>
                  <a:pt x="8150" y="2733"/>
                  <a:pt x="8179" y="2758"/>
                </a:cubicBezTo>
              </a:path>
              <a:path w="11227" h="3765" extrusionOk="0">
                <a:moveTo>
                  <a:pt x="11022" y="2834"/>
                </a:moveTo>
                <a:cubicBezTo>
                  <a:pt x="10975" y="2843"/>
                  <a:pt x="10982" y="2855"/>
                  <a:pt x="10933" y="2832"/>
                </a:cubicBezTo>
                <a:cubicBezTo>
                  <a:pt x="10870" y="2802"/>
                  <a:pt x="10826" y="2760"/>
                  <a:pt x="10755" y="2740"/>
                </a:cubicBezTo>
                <a:cubicBezTo>
                  <a:pt x="10584" y="2692"/>
                  <a:pt x="10346" y="2692"/>
                  <a:pt x="10187" y="2778"/>
                </a:cubicBezTo>
                <a:cubicBezTo>
                  <a:pt x="10090" y="2830"/>
                  <a:pt x="10033" y="2922"/>
                  <a:pt x="9997" y="3023"/>
                </a:cubicBezTo>
                <a:cubicBezTo>
                  <a:pt x="9940" y="3184"/>
                  <a:pt x="9923" y="3370"/>
                  <a:pt x="10023" y="3517"/>
                </a:cubicBezTo>
                <a:cubicBezTo>
                  <a:pt x="10148" y="3701"/>
                  <a:pt x="10408" y="3784"/>
                  <a:pt x="10621" y="3759"/>
                </a:cubicBezTo>
                <a:cubicBezTo>
                  <a:pt x="10872" y="3730"/>
                  <a:pt x="11116" y="3557"/>
                  <a:pt x="11198" y="3314"/>
                </a:cubicBezTo>
                <a:cubicBezTo>
                  <a:pt x="11243" y="3181"/>
                  <a:pt x="11244" y="3014"/>
                  <a:pt x="11145" y="2905"/>
                </a:cubicBezTo>
                <a:cubicBezTo>
                  <a:pt x="11045" y="2795"/>
                  <a:pt x="10889" y="2791"/>
                  <a:pt x="10755" y="2817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900" name="Ink 4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302250" y="2971800"/>
            <a:ext cx="581025" cy="1300163"/>
          </a:xfrm>
          <a:custGeom>
            <a:avLst/>
            <a:gdLst>
              <a:gd name="T0" fmla="*/ 2147483647 w 1616"/>
              <a:gd name="T1" fmla="*/ 0 h 3612"/>
              <a:gd name="T2" fmla="*/ 2147483647 w 1616"/>
              <a:gd name="T3" fmla="*/ 2147483647 h 3612"/>
              <a:gd name="T4" fmla="*/ 2147483647 w 1616"/>
              <a:gd name="T5" fmla="*/ 2147483647 h 3612"/>
              <a:gd name="T6" fmla="*/ 2147483647 w 1616"/>
              <a:gd name="T7" fmla="*/ 2147483647 h 3612"/>
              <a:gd name="T8" fmla="*/ 2147483647 w 1616"/>
              <a:gd name="T9" fmla="*/ 2147483647 h 3612"/>
              <a:gd name="T10" fmla="*/ 2147483647 w 1616"/>
              <a:gd name="T11" fmla="*/ 2147483647 h 3612"/>
              <a:gd name="T12" fmla="*/ 2147483647 w 1616"/>
              <a:gd name="T13" fmla="*/ 2147483647 h 3612"/>
              <a:gd name="T14" fmla="*/ 2147483647 w 1616"/>
              <a:gd name="T15" fmla="*/ 2147483647 h 3612"/>
              <a:gd name="T16" fmla="*/ 2147483647 w 1616"/>
              <a:gd name="T17" fmla="*/ 2147483647 h 3612"/>
              <a:gd name="T18" fmla="*/ 2147483647 w 1616"/>
              <a:gd name="T19" fmla="*/ 2147483647 h 3612"/>
              <a:gd name="T20" fmla="*/ 2147483647 w 1616"/>
              <a:gd name="T21" fmla="*/ 2147483647 h 3612"/>
              <a:gd name="T22" fmla="*/ 2147483647 w 1616"/>
              <a:gd name="T23" fmla="*/ 2147483647 h 3612"/>
              <a:gd name="T24" fmla="*/ 2147483647 w 1616"/>
              <a:gd name="T25" fmla="*/ 2147483647 h 3612"/>
              <a:gd name="T26" fmla="*/ 2147483647 w 1616"/>
              <a:gd name="T27" fmla="*/ 2147483647 h 3612"/>
              <a:gd name="T28" fmla="*/ 2147483647 w 1616"/>
              <a:gd name="T29" fmla="*/ 2147483647 h 3612"/>
              <a:gd name="T30" fmla="*/ 2147483647 w 1616"/>
              <a:gd name="T31" fmla="*/ 2147483647 h 3612"/>
              <a:gd name="T32" fmla="*/ 2147483647 w 1616"/>
              <a:gd name="T33" fmla="*/ 2147483647 h 3612"/>
              <a:gd name="T34" fmla="*/ 2147483647 w 1616"/>
              <a:gd name="T35" fmla="*/ 2147483647 h 3612"/>
              <a:gd name="T36" fmla="*/ 0 w 1616"/>
              <a:gd name="T37" fmla="*/ 2147483647 h 3612"/>
              <a:gd name="T38" fmla="*/ 2147483647 w 1616"/>
              <a:gd name="T39" fmla="*/ 2147483647 h 3612"/>
              <a:gd name="T40" fmla="*/ 2147483647 w 1616"/>
              <a:gd name="T41" fmla="*/ 2147483647 h 3612"/>
              <a:gd name="T42" fmla="*/ 2147483647 w 1616"/>
              <a:gd name="T43" fmla="*/ 2147483647 h 3612"/>
              <a:gd name="T44" fmla="*/ 2147483647 w 1616"/>
              <a:gd name="T45" fmla="*/ 2147483647 h 3612"/>
              <a:gd name="T46" fmla="*/ 2147483647 w 1616"/>
              <a:gd name="T47" fmla="*/ 2147483647 h 3612"/>
              <a:gd name="T48" fmla="*/ 2147483647 w 1616"/>
              <a:gd name="T49" fmla="*/ 2147483647 h 3612"/>
              <a:gd name="T50" fmla="*/ 2147483647 w 1616"/>
              <a:gd name="T51" fmla="*/ 2147483647 h 3612"/>
              <a:gd name="T52" fmla="*/ 2147483647 w 1616"/>
              <a:gd name="T53" fmla="*/ 2147483647 h 3612"/>
              <a:gd name="T54" fmla="*/ 2147483647 w 1616"/>
              <a:gd name="T55" fmla="*/ 2147483647 h 3612"/>
              <a:gd name="T56" fmla="*/ 2147483647 w 1616"/>
              <a:gd name="T57" fmla="*/ 2147483647 h 3612"/>
              <a:gd name="T58" fmla="*/ 2147483647 w 1616"/>
              <a:gd name="T59" fmla="*/ 2147483647 h 3612"/>
              <a:gd name="T60" fmla="*/ 2147483647 w 1616"/>
              <a:gd name="T61" fmla="*/ 2147483647 h 361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616"/>
              <a:gd name="T94" fmla="*/ 0 h 3612"/>
              <a:gd name="T95" fmla="*/ 1616 w 1616"/>
              <a:gd name="T96" fmla="*/ 3612 h 3612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616" h="3612" extrusionOk="0">
                <a:moveTo>
                  <a:pt x="1615" y="0"/>
                </a:moveTo>
                <a:cubicBezTo>
                  <a:pt x="1568" y="28"/>
                  <a:pt x="1542" y="44"/>
                  <a:pt x="1489" y="48"/>
                </a:cubicBezTo>
                <a:cubicBezTo>
                  <a:pt x="1435" y="52"/>
                  <a:pt x="1379" y="48"/>
                  <a:pt x="1325" y="45"/>
                </a:cubicBezTo>
                <a:cubicBezTo>
                  <a:pt x="1246" y="41"/>
                  <a:pt x="1167" y="39"/>
                  <a:pt x="1087" y="40"/>
                </a:cubicBezTo>
                <a:cubicBezTo>
                  <a:pt x="907" y="42"/>
                  <a:pt x="731" y="68"/>
                  <a:pt x="552" y="80"/>
                </a:cubicBezTo>
                <a:cubicBezTo>
                  <a:pt x="495" y="84"/>
                  <a:pt x="437" y="85"/>
                  <a:pt x="380" y="87"/>
                </a:cubicBezTo>
                <a:cubicBezTo>
                  <a:pt x="337" y="89"/>
                  <a:pt x="314" y="78"/>
                  <a:pt x="290" y="112"/>
                </a:cubicBezTo>
                <a:cubicBezTo>
                  <a:pt x="262" y="151"/>
                  <a:pt x="242" y="236"/>
                  <a:pt x="220" y="282"/>
                </a:cubicBezTo>
                <a:cubicBezTo>
                  <a:pt x="165" y="398"/>
                  <a:pt x="133" y="527"/>
                  <a:pt x="97" y="650"/>
                </a:cubicBezTo>
                <a:cubicBezTo>
                  <a:pt x="84" y="695"/>
                  <a:pt x="73" y="735"/>
                  <a:pt x="66" y="782"/>
                </a:cubicBezTo>
                <a:cubicBezTo>
                  <a:pt x="63" y="803"/>
                  <a:pt x="62" y="823"/>
                  <a:pt x="61" y="844"/>
                </a:cubicBezTo>
              </a:path>
              <a:path w="1616" h="3612" extrusionOk="0">
                <a:moveTo>
                  <a:pt x="37" y="1441"/>
                </a:moveTo>
                <a:cubicBezTo>
                  <a:pt x="33" y="1519"/>
                  <a:pt x="36" y="1597"/>
                  <a:pt x="37" y="1675"/>
                </a:cubicBezTo>
                <a:cubicBezTo>
                  <a:pt x="38" y="1739"/>
                  <a:pt x="36" y="1803"/>
                  <a:pt x="35" y="1867"/>
                </a:cubicBezTo>
                <a:cubicBezTo>
                  <a:pt x="34" y="1928"/>
                  <a:pt x="31" y="1988"/>
                  <a:pt x="24" y="2048"/>
                </a:cubicBezTo>
                <a:cubicBezTo>
                  <a:pt x="19" y="2096"/>
                  <a:pt x="11" y="2143"/>
                  <a:pt x="7" y="2191"/>
                </a:cubicBezTo>
                <a:cubicBezTo>
                  <a:pt x="3" y="2240"/>
                  <a:pt x="5" y="2282"/>
                  <a:pt x="11" y="2329"/>
                </a:cubicBezTo>
                <a:cubicBezTo>
                  <a:pt x="13" y="2360"/>
                  <a:pt x="15" y="2372"/>
                  <a:pt x="24" y="2392"/>
                </a:cubicBezTo>
              </a:path>
              <a:path w="1616" h="3612" extrusionOk="0">
                <a:moveTo>
                  <a:pt x="0" y="3404"/>
                </a:moveTo>
                <a:cubicBezTo>
                  <a:pt x="38" y="3382"/>
                  <a:pt x="44" y="3369"/>
                  <a:pt x="93" y="3367"/>
                </a:cubicBezTo>
                <a:cubicBezTo>
                  <a:pt x="288" y="3358"/>
                  <a:pt x="483" y="3394"/>
                  <a:pt x="680" y="3381"/>
                </a:cubicBezTo>
                <a:cubicBezTo>
                  <a:pt x="768" y="3375"/>
                  <a:pt x="855" y="3362"/>
                  <a:pt x="942" y="3347"/>
                </a:cubicBezTo>
                <a:cubicBezTo>
                  <a:pt x="1036" y="3331"/>
                  <a:pt x="1127" y="3310"/>
                  <a:pt x="1204" y="3266"/>
                </a:cubicBezTo>
                <a:cubicBezTo>
                  <a:pt x="1157" y="3200"/>
                  <a:pt x="1107" y="3139"/>
                  <a:pt x="1031" y="3107"/>
                </a:cubicBezTo>
                <a:cubicBezTo>
                  <a:pt x="1025" y="3105"/>
                  <a:pt x="1018" y="3103"/>
                  <a:pt x="1012" y="3101"/>
                </a:cubicBezTo>
                <a:cubicBezTo>
                  <a:pt x="1047" y="3125"/>
                  <a:pt x="1080" y="3140"/>
                  <a:pt x="1122" y="3151"/>
                </a:cubicBezTo>
                <a:cubicBezTo>
                  <a:pt x="1163" y="3162"/>
                  <a:pt x="1206" y="3164"/>
                  <a:pt x="1246" y="3178"/>
                </a:cubicBezTo>
                <a:cubicBezTo>
                  <a:pt x="1283" y="3191"/>
                  <a:pt x="1306" y="3204"/>
                  <a:pt x="1310" y="3246"/>
                </a:cubicBezTo>
                <a:cubicBezTo>
                  <a:pt x="1316" y="3309"/>
                  <a:pt x="1249" y="3374"/>
                  <a:pt x="1208" y="3412"/>
                </a:cubicBezTo>
                <a:cubicBezTo>
                  <a:pt x="1163" y="3453"/>
                  <a:pt x="1114" y="3491"/>
                  <a:pt x="1079" y="3542"/>
                </a:cubicBezTo>
                <a:cubicBezTo>
                  <a:pt x="1064" y="3565"/>
                  <a:pt x="1052" y="3588"/>
                  <a:pt x="1038" y="3611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901" name="Ink 4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772150" y="4864100"/>
            <a:ext cx="1727200" cy="944563"/>
          </a:xfrm>
          <a:custGeom>
            <a:avLst/>
            <a:gdLst>
              <a:gd name="T0" fmla="*/ 2147483647 w 4801"/>
              <a:gd name="T1" fmla="*/ 2147483647 h 2622"/>
              <a:gd name="T2" fmla="*/ 2147483647 w 4801"/>
              <a:gd name="T3" fmla="*/ 2147483647 h 2622"/>
              <a:gd name="T4" fmla="*/ 2147483647 w 4801"/>
              <a:gd name="T5" fmla="*/ 2147483647 h 2622"/>
              <a:gd name="T6" fmla="*/ 2147483647 w 4801"/>
              <a:gd name="T7" fmla="*/ 2147483647 h 2622"/>
              <a:gd name="T8" fmla="*/ 2147483647 w 4801"/>
              <a:gd name="T9" fmla="*/ 2147483647 h 2622"/>
              <a:gd name="T10" fmla="*/ 2147483647 w 4801"/>
              <a:gd name="T11" fmla="*/ 2147483647 h 2622"/>
              <a:gd name="T12" fmla="*/ 2147483647 w 4801"/>
              <a:gd name="T13" fmla="*/ 2147483647 h 2622"/>
              <a:gd name="T14" fmla="*/ 2147483647 w 4801"/>
              <a:gd name="T15" fmla="*/ 2147483647 h 2622"/>
              <a:gd name="T16" fmla="*/ 2147483647 w 4801"/>
              <a:gd name="T17" fmla="*/ 2147483647 h 2622"/>
              <a:gd name="T18" fmla="*/ 2147483647 w 4801"/>
              <a:gd name="T19" fmla="*/ 2147483647 h 2622"/>
              <a:gd name="T20" fmla="*/ 2147483647 w 4801"/>
              <a:gd name="T21" fmla="*/ 2147483647 h 2622"/>
              <a:gd name="T22" fmla="*/ 2147483647 w 4801"/>
              <a:gd name="T23" fmla="*/ 2147483647 h 2622"/>
              <a:gd name="T24" fmla="*/ 2147483647 w 4801"/>
              <a:gd name="T25" fmla="*/ 2147483647 h 2622"/>
              <a:gd name="T26" fmla="*/ 2147483647 w 4801"/>
              <a:gd name="T27" fmla="*/ 2147483647 h 2622"/>
              <a:gd name="T28" fmla="*/ 2147483647 w 4801"/>
              <a:gd name="T29" fmla="*/ 2147483647 h 2622"/>
              <a:gd name="T30" fmla="*/ 2147483647 w 4801"/>
              <a:gd name="T31" fmla="*/ 2147483647 h 2622"/>
              <a:gd name="T32" fmla="*/ 2147483647 w 4801"/>
              <a:gd name="T33" fmla="*/ 2147483647 h 2622"/>
              <a:gd name="T34" fmla="*/ 2147483647 w 4801"/>
              <a:gd name="T35" fmla="*/ 2147483647 h 2622"/>
              <a:gd name="T36" fmla="*/ 2147483647 w 4801"/>
              <a:gd name="T37" fmla="*/ 2147483647 h 2622"/>
              <a:gd name="T38" fmla="*/ 2147483647 w 4801"/>
              <a:gd name="T39" fmla="*/ 2147483647 h 2622"/>
              <a:gd name="T40" fmla="*/ 2147483647 w 4801"/>
              <a:gd name="T41" fmla="*/ 2147483647 h 2622"/>
              <a:gd name="T42" fmla="*/ 2147483647 w 4801"/>
              <a:gd name="T43" fmla="*/ 2147483647 h 2622"/>
              <a:gd name="T44" fmla="*/ 2147483647 w 4801"/>
              <a:gd name="T45" fmla="*/ 2147483647 h 2622"/>
              <a:gd name="T46" fmla="*/ 2147483647 w 4801"/>
              <a:gd name="T47" fmla="*/ 2147483647 h 2622"/>
              <a:gd name="T48" fmla="*/ 2147483647 w 4801"/>
              <a:gd name="T49" fmla="*/ 2147483647 h 2622"/>
              <a:gd name="T50" fmla="*/ 2147483647 w 4801"/>
              <a:gd name="T51" fmla="*/ 2147483647 h 2622"/>
              <a:gd name="T52" fmla="*/ 2147483647 w 4801"/>
              <a:gd name="T53" fmla="*/ 2147483647 h 2622"/>
              <a:gd name="T54" fmla="*/ 2147483647 w 4801"/>
              <a:gd name="T55" fmla="*/ 2147483647 h 2622"/>
              <a:gd name="T56" fmla="*/ 2147483647 w 4801"/>
              <a:gd name="T57" fmla="*/ 2147483647 h 2622"/>
              <a:gd name="T58" fmla="*/ 2147483647 w 4801"/>
              <a:gd name="T59" fmla="*/ 2147483647 h 2622"/>
              <a:gd name="T60" fmla="*/ 2147483647 w 4801"/>
              <a:gd name="T61" fmla="*/ 2147483647 h 2622"/>
              <a:gd name="T62" fmla="*/ 2147483647 w 4801"/>
              <a:gd name="T63" fmla="*/ 2147483647 h 2622"/>
              <a:gd name="T64" fmla="*/ 2147483647 w 4801"/>
              <a:gd name="T65" fmla="*/ 2147483647 h 2622"/>
              <a:gd name="T66" fmla="*/ 0 w 4801"/>
              <a:gd name="T67" fmla="*/ 2147483647 h 2622"/>
              <a:gd name="T68" fmla="*/ 2147483647 w 4801"/>
              <a:gd name="T69" fmla="*/ 2147483647 h 2622"/>
              <a:gd name="T70" fmla="*/ 2147483647 w 4801"/>
              <a:gd name="T71" fmla="*/ 2147483647 h 2622"/>
              <a:gd name="T72" fmla="*/ 2147483647 w 4801"/>
              <a:gd name="T73" fmla="*/ 2147483647 h 2622"/>
              <a:gd name="T74" fmla="*/ 2147483647 w 4801"/>
              <a:gd name="T75" fmla="*/ 2147483647 h 2622"/>
              <a:gd name="T76" fmla="*/ 2147483647 w 4801"/>
              <a:gd name="T77" fmla="*/ 2147483647 h 2622"/>
              <a:gd name="T78" fmla="*/ 2147483647 w 4801"/>
              <a:gd name="T79" fmla="*/ 2147483647 h 262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4801"/>
              <a:gd name="T121" fmla="*/ 0 h 2622"/>
              <a:gd name="T122" fmla="*/ 4801 w 4801"/>
              <a:gd name="T123" fmla="*/ 2622 h 2622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4801" h="2622" extrusionOk="0">
                <a:moveTo>
                  <a:pt x="1461" y="1864"/>
                </a:moveTo>
                <a:cubicBezTo>
                  <a:pt x="1477" y="1938"/>
                  <a:pt x="1474" y="1917"/>
                  <a:pt x="1480" y="1853"/>
                </a:cubicBezTo>
                <a:cubicBezTo>
                  <a:pt x="1501" y="1619"/>
                  <a:pt x="1467" y="1170"/>
                  <a:pt x="1600" y="972"/>
                </a:cubicBezTo>
                <a:cubicBezTo>
                  <a:pt x="1607" y="967"/>
                  <a:pt x="1615" y="961"/>
                  <a:pt x="1622" y="956"/>
                </a:cubicBezTo>
                <a:cubicBezTo>
                  <a:pt x="1638" y="1008"/>
                  <a:pt x="1651" y="1060"/>
                  <a:pt x="1663" y="1113"/>
                </a:cubicBezTo>
                <a:cubicBezTo>
                  <a:pt x="1681" y="1189"/>
                  <a:pt x="1699" y="1269"/>
                  <a:pt x="1736" y="1338"/>
                </a:cubicBezTo>
                <a:cubicBezTo>
                  <a:pt x="1765" y="1392"/>
                  <a:pt x="1815" y="1423"/>
                  <a:pt x="1867" y="1379"/>
                </a:cubicBezTo>
                <a:cubicBezTo>
                  <a:pt x="1940" y="1317"/>
                  <a:pt x="1957" y="1206"/>
                  <a:pt x="2005" y="1135"/>
                </a:cubicBezTo>
                <a:cubicBezTo>
                  <a:pt x="2019" y="1191"/>
                  <a:pt x="2030" y="1245"/>
                  <a:pt x="2038" y="1303"/>
                </a:cubicBezTo>
                <a:cubicBezTo>
                  <a:pt x="2053" y="1404"/>
                  <a:pt x="2066" y="1506"/>
                  <a:pt x="2079" y="1607"/>
                </a:cubicBezTo>
                <a:cubicBezTo>
                  <a:pt x="2089" y="1686"/>
                  <a:pt x="2101" y="1764"/>
                  <a:pt x="2113" y="1843"/>
                </a:cubicBezTo>
                <a:cubicBezTo>
                  <a:pt x="2120" y="1886"/>
                  <a:pt x="2125" y="1929"/>
                  <a:pt x="2134" y="1971"/>
                </a:cubicBezTo>
                <a:cubicBezTo>
                  <a:pt x="2154" y="1936"/>
                  <a:pt x="2165" y="1906"/>
                  <a:pt x="2178" y="1867"/>
                </a:cubicBezTo>
              </a:path>
              <a:path w="4801" h="2622" extrusionOk="0">
                <a:moveTo>
                  <a:pt x="2516" y="1006"/>
                </a:moveTo>
                <a:cubicBezTo>
                  <a:pt x="2582" y="989"/>
                  <a:pt x="2554" y="1053"/>
                  <a:pt x="2550" y="1111"/>
                </a:cubicBezTo>
                <a:cubicBezTo>
                  <a:pt x="2543" y="1211"/>
                  <a:pt x="2544" y="1313"/>
                  <a:pt x="2538" y="1413"/>
                </a:cubicBezTo>
                <a:cubicBezTo>
                  <a:pt x="2529" y="1572"/>
                  <a:pt x="2507" y="1740"/>
                  <a:pt x="2521" y="1900"/>
                </a:cubicBezTo>
                <a:cubicBezTo>
                  <a:pt x="2527" y="1973"/>
                  <a:pt x="2536" y="1958"/>
                  <a:pt x="2565" y="1908"/>
                </a:cubicBezTo>
              </a:path>
              <a:path w="4801" h="2622" extrusionOk="0">
                <a:moveTo>
                  <a:pt x="2744" y="1836"/>
                </a:moveTo>
                <a:cubicBezTo>
                  <a:pt x="2783" y="1852"/>
                  <a:pt x="2775" y="1872"/>
                  <a:pt x="2816" y="1843"/>
                </a:cubicBezTo>
                <a:cubicBezTo>
                  <a:pt x="2895" y="1787"/>
                  <a:pt x="2914" y="1574"/>
                  <a:pt x="2929" y="1491"/>
                </a:cubicBezTo>
                <a:cubicBezTo>
                  <a:pt x="2948" y="1389"/>
                  <a:pt x="2963" y="1286"/>
                  <a:pt x="2978" y="1183"/>
                </a:cubicBezTo>
                <a:cubicBezTo>
                  <a:pt x="2984" y="1139"/>
                  <a:pt x="2986" y="1127"/>
                  <a:pt x="2991" y="1100"/>
                </a:cubicBezTo>
                <a:cubicBezTo>
                  <a:pt x="3019" y="1206"/>
                  <a:pt x="3030" y="1314"/>
                  <a:pt x="3054" y="1421"/>
                </a:cubicBezTo>
                <a:cubicBezTo>
                  <a:pt x="3082" y="1548"/>
                  <a:pt x="3113" y="1689"/>
                  <a:pt x="3179" y="1803"/>
                </a:cubicBezTo>
                <a:cubicBezTo>
                  <a:pt x="3213" y="1862"/>
                  <a:pt x="3276" y="1922"/>
                  <a:pt x="3346" y="1878"/>
                </a:cubicBezTo>
                <a:cubicBezTo>
                  <a:pt x="3454" y="1810"/>
                  <a:pt x="3467" y="1625"/>
                  <a:pt x="3471" y="1514"/>
                </a:cubicBezTo>
                <a:cubicBezTo>
                  <a:pt x="3476" y="1382"/>
                  <a:pt x="3456" y="1250"/>
                  <a:pt x="3418" y="1124"/>
                </a:cubicBezTo>
                <a:cubicBezTo>
                  <a:pt x="3397" y="1054"/>
                  <a:pt x="3247" y="947"/>
                  <a:pt x="3318" y="933"/>
                </a:cubicBezTo>
                <a:cubicBezTo>
                  <a:pt x="3330" y="939"/>
                  <a:pt x="3341" y="946"/>
                  <a:pt x="3353" y="952"/>
                </a:cubicBezTo>
              </a:path>
              <a:path w="4801" h="2622" extrusionOk="0">
                <a:moveTo>
                  <a:pt x="4063" y="555"/>
                </a:moveTo>
                <a:cubicBezTo>
                  <a:pt x="3923" y="363"/>
                  <a:pt x="3797" y="272"/>
                  <a:pt x="3559" y="185"/>
                </a:cubicBezTo>
                <a:cubicBezTo>
                  <a:pt x="2862" y="-71"/>
                  <a:pt x="2037" y="-61"/>
                  <a:pt x="1328" y="141"/>
                </a:cubicBezTo>
                <a:cubicBezTo>
                  <a:pt x="754" y="304"/>
                  <a:pt x="79" y="696"/>
                  <a:pt x="0" y="1350"/>
                </a:cubicBezTo>
                <a:cubicBezTo>
                  <a:pt x="-32" y="1618"/>
                  <a:pt x="74" y="1866"/>
                  <a:pt x="259" y="2057"/>
                </a:cubicBezTo>
                <a:cubicBezTo>
                  <a:pt x="628" y="2437"/>
                  <a:pt x="1230" y="2548"/>
                  <a:pt x="1733" y="2600"/>
                </a:cubicBezTo>
                <a:cubicBezTo>
                  <a:pt x="2436" y="2673"/>
                  <a:pt x="3195" y="2585"/>
                  <a:pt x="3858" y="2337"/>
                </a:cubicBezTo>
                <a:cubicBezTo>
                  <a:pt x="4289" y="2175"/>
                  <a:pt x="4802" y="1858"/>
                  <a:pt x="4800" y="1334"/>
                </a:cubicBezTo>
                <a:cubicBezTo>
                  <a:pt x="4798" y="801"/>
                  <a:pt x="4254" y="453"/>
                  <a:pt x="3795" y="341"/>
                </a:cubicBezTo>
                <a:cubicBezTo>
                  <a:pt x="3299" y="220"/>
                  <a:pt x="2783" y="311"/>
                  <a:pt x="2290" y="393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902" name="Ink 4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675438" y="3575050"/>
            <a:ext cx="415925" cy="387350"/>
          </a:xfrm>
          <a:custGeom>
            <a:avLst/>
            <a:gdLst>
              <a:gd name="T0" fmla="*/ 2147483647 w 1157"/>
              <a:gd name="T1" fmla="*/ 2147483647 h 1079"/>
              <a:gd name="T2" fmla="*/ 2147483647 w 1157"/>
              <a:gd name="T3" fmla="*/ 2147483647 h 1079"/>
              <a:gd name="T4" fmla="*/ 2147483647 w 1157"/>
              <a:gd name="T5" fmla="*/ 2147483647 h 1079"/>
              <a:gd name="T6" fmla="*/ 2147483647 w 1157"/>
              <a:gd name="T7" fmla="*/ 2147483647 h 1079"/>
              <a:gd name="T8" fmla="*/ 2147483647 w 1157"/>
              <a:gd name="T9" fmla="*/ 2147483647 h 1079"/>
              <a:gd name="T10" fmla="*/ 2147483647 w 1157"/>
              <a:gd name="T11" fmla="*/ 2147483647 h 1079"/>
              <a:gd name="T12" fmla="*/ 2147483647 w 1157"/>
              <a:gd name="T13" fmla="*/ 2147483647 h 1079"/>
              <a:gd name="T14" fmla="*/ 2147483647 w 1157"/>
              <a:gd name="T15" fmla="*/ 2147483647 h 1079"/>
              <a:gd name="T16" fmla="*/ 2147483647 w 1157"/>
              <a:gd name="T17" fmla="*/ 2147483647 h 1079"/>
              <a:gd name="T18" fmla="*/ 2147483647 w 1157"/>
              <a:gd name="T19" fmla="*/ 2147483647 h 1079"/>
              <a:gd name="T20" fmla="*/ 2147483647 w 1157"/>
              <a:gd name="T21" fmla="*/ 2147483647 h 10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57"/>
              <a:gd name="T34" fmla="*/ 0 h 1079"/>
              <a:gd name="T35" fmla="*/ 1157 w 1157"/>
              <a:gd name="T36" fmla="*/ 1079 h 10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57" h="1079" extrusionOk="0">
                <a:moveTo>
                  <a:pt x="883" y="127"/>
                </a:moveTo>
                <a:cubicBezTo>
                  <a:pt x="847" y="94"/>
                  <a:pt x="822" y="77"/>
                  <a:pt x="778" y="54"/>
                </a:cubicBezTo>
                <a:cubicBezTo>
                  <a:pt x="724" y="26"/>
                  <a:pt x="668" y="13"/>
                  <a:pt x="608" y="6"/>
                </a:cubicBezTo>
                <a:cubicBezTo>
                  <a:pt x="433" y="-13"/>
                  <a:pt x="206" y="11"/>
                  <a:pt x="87" y="158"/>
                </a:cubicBezTo>
                <a:cubicBezTo>
                  <a:pt x="-19" y="288"/>
                  <a:pt x="-18" y="490"/>
                  <a:pt x="27" y="643"/>
                </a:cubicBezTo>
                <a:cubicBezTo>
                  <a:pt x="71" y="792"/>
                  <a:pt x="164" y="919"/>
                  <a:pt x="295" y="1000"/>
                </a:cubicBezTo>
                <a:cubicBezTo>
                  <a:pt x="436" y="1087"/>
                  <a:pt x="597" y="1100"/>
                  <a:pt x="752" y="1042"/>
                </a:cubicBezTo>
                <a:cubicBezTo>
                  <a:pt x="918" y="981"/>
                  <a:pt x="1061" y="851"/>
                  <a:pt x="1126" y="685"/>
                </a:cubicBezTo>
                <a:cubicBezTo>
                  <a:pt x="1188" y="527"/>
                  <a:pt x="1154" y="362"/>
                  <a:pt x="1010" y="267"/>
                </a:cubicBezTo>
                <a:cubicBezTo>
                  <a:pt x="884" y="183"/>
                  <a:pt x="714" y="197"/>
                  <a:pt x="569" y="208"/>
                </a:cubicBezTo>
                <a:cubicBezTo>
                  <a:pt x="485" y="218"/>
                  <a:pt x="459" y="220"/>
                  <a:pt x="405" y="232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903" name="Ink 4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392988" y="277813"/>
            <a:ext cx="415925" cy="350837"/>
          </a:xfrm>
          <a:custGeom>
            <a:avLst/>
            <a:gdLst>
              <a:gd name="T0" fmla="*/ 2147483647 w 1154"/>
              <a:gd name="T1" fmla="*/ 2147483647 h 977"/>
              <a:gd name="T2" fmla="*/ 2147483647 w 1154"/>
              <a:gd name="T3" fmla="*/ 2147483647 h 977"/>
              <a:gd name="T4" fmla="*/ 2147483647 w 1154"/>
              <a:gd name="T5" fmla="*/ 2147483647 h 977"/>
              <a:gd name="T6" fmla="*/ 2147483647 w 1154"/>
              <a:gd name="T7" fmla="*/ 2147483647 h 977"/>
              <a:gd name="T8" fmla="*/ 2147483647 w 1154"/>
              <a:gd name="T9" fmla="*/ 2147483647 h 977"/>
              <a:gd name="T10" fmla="*/ 2147483647 w 1154"/>
              <a:gd name="T11" fmla="*/ 2147483647 h 977"/>
              <a:gd name="T12" fmla="*/ 2147483647 w 1154"/>
              <a:gd name="T13" fmla="*/ 2147483647 h 977"/>
              <a:gd name="T14" fmla="*/ 2147483647 w 1154"/>
              <a:gd name="T15" fmla="*/ 2147483647 h 977"/>
              <a:gd name="T16" fmla="*/ 2147483647 w 1154"/>
              <a:gd name="T17" fmla="*/ 2147483647 h 977"/>
              <a:gd name="T18" fmla="*/ 2147483647 w 1154"/>
              <a:gd name="T19" fmla="*/ 2147483647 h 977"/>
              <a:gd name="T20" fmla="*/ 2147483647 w 1154"/>
              <a:gd name="T21" fmla="*/ 2147483647 h 977"/>
              <a:gd name="T22" fmla="*/ 2147483647 w 1154"/>
              <a:gd name="T23" fmla="*/ 2147483647 h 977"/>
              <a:gd name="T24" fmla="*/ 2147483647 w 1154"/>
              <a:gd name="T25" fmla="*/ 2147483647 h 977"/>
              <a:gd name="T26" fmla="*/ 2147483647 w 1154"/>
              <a:gd name="T27" fmla="*/ 2147483647 h 977"/>
              <a:gd name="T28" fmla="*/ 2147483647 w 1154"/>
              <a:gd name="T29" fmla="*/ 2147483647 h 977"/>
              <a:gd name="T30" fmla="*/ 2147483647 w 1154"/>
              <a:gd name="T31" fmla="*/ 2147483647 h 977"/>
              <a:gd name="T32" fmla="*/ 2147483647 w 1154"/>
              <a:gd name="T33" fmla="*/ 0 h 97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54"/>
              <a:gd name="T52" fmla="*/ 0 h 977"/>
              <a:gd name="T53" fmla="*/ 1154 w 1154"/>
              <a:gd name="T54" fmla="*/ 977 h 97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54" h="977" extrusionOk="0">
                <a:moveTo>
                  <a:pt x="334" y="70"/>
                </a:moveTo>
                <a:cubicBezTo>
                  <a:pt x="263" y="109"/>
                  <a:pt x="184" y="139"/>
                  <a:pt x="128" y="199"/>
                </a:cubicBezTo>
                <a:cubicBezTo>
                  <a:pt x="17" y="316"/>
                  <a:pt x="112" y="434"/>
                  <a:pt x="218" y="506"/>
                </a:cubicBezTo>
                <a:cubicBezTo>
                  <a:pt x="301" y="562"/>
                  <a:pt x="402" y="601"/>
                  <a:pt x="491" y="646"/>
                </a:cubicBezTo>
                <a:cubicBezTo>
                  <a:pt x="516" y="659"/>
                  <a:pt x="608" y="695"/>
                  <a:pt x="607" y="736"/>
                </a:cubicBezTo>
                <a:cubicBezTo>
                  <a:pt x="606" y="778"/>
                  <a:pt x="574" y="795"/>
                  <a:pt x="541" y="815"/>
                </a:cubicBezTo>
                <a:cubicBezTo>
                  <a:pt x="488" y="847"/>
                  <a:pt x="429" y="872"/>
                  <a:pt x="373" y="897"/>
                </a:cubicBezTo>
                <a:cubicBezTo>
                  <a:pt x="314" y="923"/>
                  <a:pt x="252" y="943"/>
                  <a:pt x="189" y="958"/>
                </a:cubicBezTo>
                <a:cubicBezTo>
                  <a:pt x="144" y="969"/>
                  <a:pt x="92" y="984"/>
                  <a:pt x="46" y="973"/>
                </a:cubicBezTo>
                <a:cubicBezTo>
                  <a:pt x="-7" y="960"/>
                  <a:pt x="0" y="924"/>
                  <a:pt x="15" y="886"/>
                </a:cubicBezTo>
                <a:cubicBezTo>
                  <a:pt x="35" y="853"/>
                  <a:pt x="44" y="840"/>
                  <a:pt x="61" y="819"/>
                </a:cubicBezTo>
              </a:path>
              <a:path w="1154" h="977" extrusionOk="0">
                <a:moveTo>
                  <a:pt x="268" y="375"/>
                </a:moveTo>
                <a:cubicBezTo>
                  <a:pt x="265" y="297"/>
                  <a:pt x="242" y="190"/>
                  <a:pt x="284" y="118"/>
                </a:cubicBezTo>
                <a:cubicBezTo>
                  <a:pt x="329" y="40"/>
                  <a:pt x="398" y="39"/>
                  <a:pt x="480" y="29"/>
                </a:cubicBezTo>
                <a:cubicBezTo>
                  <a:pt x="559" y="19"/>
                  <a:pt x="639" y="16"/>
                  <a:pt x="718" y="11"/>
                </a:cubicBezTo>
                <a:cubicBezTo>
                  <a:pt x="796" y="6"/>
                  <a:pt x="874" y="1"/>
                  <a:pt x="952" y="1"/>
                </a:cubicBezTo>
                <a:cubicBezTo>
                  <a:pt x="1019" y="1"/>
                  <a:pt x="1086" y="2"/>
                  <a:pt x="1153" y="0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904" name="Ink 4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699250" y="252413"/>
            <a:ext cx="338138" cy="339725"/>
          </a:xfrm>
          <a:custGeom>
            <a:avLst/>
            <a:gdLst>
              <a:gd name="T0" fmla="*/ 2147483647 w 938"/>
              <a:gd name="T1" fmla="*/ 2147483647 h 942"/>
              <a:gd name="T2" fmla="*/ 2147483647 w 938"/>
              <a:gd name="T3" fmla="*/ 2147483647 h 942"/>
              <a:gd name="T4" fmla="*/ 2147483647 w 938"/>
              <a:gd name="T5" fmla="*/ 2147483647 h 942"/>
              <a:gd name="T6" fmla="*/ 2147483647 w 938"/>
              <a:gd name="T7" fmla="*/ 2147483647 h 942"/>
              <a:gd name="T8" fmla="*/ 2147483647 w 938"/>
              <a:gd name="T9" fmla="*/ 2147483647 h 942"/>
              <a:gd name="T10" fmla="*/ 2147483647 w 938"/>
              <a:gd name="T11" fmla="*/ 2147483647 h 942"/>
              <a:gd name="T12" fmla="*/ 2147483647 w 938"/>
              <a:gd name="T13" fmla="*/ 2147483647 h 942"/>
              <a:gd name="T14" fmla="*/ 0 w 938"/>
              <a:gd name="T15" fmla="*/ 2147483647 h 942"/>
              <a:gd name="T16" fmla="*/ 2147483647 w 938"/>
              <a:gd name="T17" fmla="*/ 2147483647 h 942"/>
              <a:gd name="T18" fmla="*/ 2147483647 w 938"/>
              <a:gd name="T19" fmla="*/ 2147483647 h 942"/>
              <a:gd name="T20" fmla="*/ 2147483647 w 938"/>
              <a:gd name="T21" fmla="*/ 2147483647 h 942"/>
              <a:gd name="T22" fmla="*/ 2147483647 w 938"/>
              <a:gd name="T23" fmla="*/ 2147483647 h 942"/>
              <a:gd name="T24" fmla="*/ 2147483647 w 938"/>
              <a:gd name="T25" fmla="*/ 2147483647 h 942"/>
              <a:gd name="T26" fmla="*/ 2147483647 w 938"/>
              <a:gd name="T27" fmla="*/ 2147483647 h 942"/>
              <a:gd name="T28" fmla="*/ 2147483647 w 938"/>
              <a:gd name="T29" fmla="*/ 2147483647 h 942"/>
              <a:gd name="T30" fmla="*/ 2147483647 w 938"/>
              <a:gd name="T31" fmla="*/ 2147483647 h 942"/>
              <a:gd name="T32" fmla="*/ 2147483647 w 938"/>
              <a:gd name="T33" fmla="*/ 2147483647 h 942"/>
              <a:gd name="T34" fmla="*/ 2147483647 w 938"/>
              <a:gd name="T35" fmla="*/ 0 h 94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938"/>
              <a:gd name="T55" fmla="*/ 0 h 942"/>
              <a:gd name="T56" fmla="*/ 938 w 938"/>
              <a:gd name="T57" fmla="*/ 942 h 942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938" h="942" extrusionOk="0">
                <a:moveTo>
                  <a:pt x="240" y="248"/>
                </a:moveTo>
                <a:cubicBezTo>
                  <a:pt x="321" y="333"/>
                  <a:pt x="180" y="258"/>
                  <a:pt x="156" y="339"/>
                </a:cubicBezTo>
                <a:cubicBezTo>
                  <a:pt x="125" y="442"/>
                  <a:pt x="289" y="484"/>
                  <a:pt x="354" y="516"/>
                </a:cubicBezTo>
                <a:cubicBezTo>
                  <a:pt x="413" y="544"/>
                  <a:pt x="491" y="575"/>
                  <a:pt x="509" y="643"/>
                </a:cubicBezTo>
                <a:cubicBezTo>
                  <a:pt x="524" y="699"/>
                  <a:pt x="468" y="754"/>
                  <a:pt x="431" y="786"/>
                </a:cubicBezTo>
                <a:cubicBezTo>
                  <a:pt x="370" y="838"/>
                  <a:pt x="299" y="879"/>
                  <a:pt x="225" y="910"/>
                </a:cubicBezTo>
                <a:cubicBezTo>
                  <a:pt x="170" y="933"/>
                  <a:pt x="114" y="946"/>
                  <a:pt x="55" y="934"/>
                </a:cubicBezTo>
                <a:cubicBezTo>
                  <a:pt x="11" y="925"/>
                  <a:pt x="3" y="881"/>
                  <a:pt x="0" y="842"/>
                </a:cubicBezTo>
                <a:cubicBezTo>
                  <a:pt x="0" y="791"/>
                  <a:pt x="0" y="771"/>
                  <a:pt x="3" y="736"/>
                </a:cubicBezTo>
              </a:path>
              <a:path w="938" h="942" extrusionOk="0">
                <a:moveTo>
                  <a:pt x="21" y="627"/>
                </a:moveTo>
                <a:cubicBezTo>
                  <a:pt x="52" y="550"/>
                  <a:pt x="91" y="485"/>
                  <a:pt x="143" y="419"/>
                </a:cubicBezTo>
                <a:cubicBezTo>
                  <a:pt x="207" y="339"/>
                  <a:pt x="279" y="263"/>
                  <a:pt x="354" y="193"/>
                </a:cubicBezTo>
                <a:cubicBezTo>
                  <a:pt x="406" y="144"/>
                  <a:pt x="459" y="96"/>
                  <a:pt x="512" y="47"/>
                </a:cubicBezTo>
              </a:path>
              <a:path w="938" h="942" extrusionOk="0">
                <a:moveTo>
                  <a:pt x="439" y="157"/>
                </a:moveTo>
                <a:cubicBezTo>
                  <a:pt x="428" y="206"/>
                  <a:pt x="422" y="224"/>
                  <a:pt x="392" y="246"/>
                </a:cubicBezTo>
                <a:cubicBezTo>
                  <a:pt x="469" y="221"/>
                  <a:pt x="545" y="190"/>
                  <a:pt x="617" y="153"/>
                </a:cubicBezTo>
                <a:cubicBezTo>
                  <a:pt x="702" y="110"/>
                  <a:pt x="787" y="56"/>
                  <a:pt x="875" y="20"/>
                </a:cubicBezTo>
                <a:cubicBezTo>
                  <a:pt x="896" y="13"/>
                  <a:pt x="916" y="7"/>
                  <a:pt x="937" y="0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0713" y="179388"/>
            <a:ext cx="40211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/>
              <a:t>Write an assembly-language program that reads </a:t>
            </a:r>
            <a:r>
              <a:rPr lang="en-US" sz="1400" b="1" i="1"/>
              <a:t>one </a:t>
            </a:r>
            <a:r>
              <a:rPr lang="en-US" sz="1400"/>
              <a:t>integer as keyboard input. Then, the program should </a:t>
            </a:r>
          </a:p>
        </p:txBody>
      </p:sp>
      <p:sp>
        <p:nvSpPr>
          <p:cNvPr id="122883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257175"/>
            <a:ext cx="254000" cy="355600"/>
          </a:xfrm>
          <a:prstGeom prst="rect">
            <a:avLst/>
          </a:prstGeom>
          <a:noFill/>
          <a:ln w="19050">
            <a:solidFill>
              <a:srgbClr val="067B0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</a:rPr>
              <a:t>2</a:t>
            </a:r>
          </a:p>
        </p:txBody>
      </p:sp>
      <p:sp>
        <p:nvSpPr>
          <p:cNvPr id="1228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609600"/>
            <a:ext cx="42751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compute the </a:t>
            </a:r>
            <a:r>
              <a:rPr lang="en-US" sz="1400" b="1" i="1"/>
              <a:t>factorial </a:t>
            </a:r>
            <a:r>
              <a:rPr lang="en-US" sz="1400"/>
              <a:t>of that input and write it out. You may assume without checking that the input will be a positive integer.  </a:t>
            </a:r>
          </a:p>
        </p:txBody>
      </p:sp>
      <p:sp>
        <p:nvSpPr>
          <p:cNvPr id="122885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21325" y="1930400"/>
            <a:ext cx="3089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886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21325" y="2301875"/>
            <a:ext cx="3089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887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21325" y="2682875"/>
            <a:ext cx="3089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888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21325" y="3055938"/>
            <a:ext cx="3089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889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21325" y="3432175"/>
            <a:ext cx="3089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890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21325" y="3808413"/>
            <a:ext cx="3089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891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521325" y="4183063"/>
            <a:ext cx="3089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892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029200" y="19431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22893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242050" y="1524000"/>
            <a:ext cx="160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67B0E"/>
                </a:solidFill>
                <a:latin typeface="Arial" pitchFamily="34" charset="0"/>
              </a:rPr>
              <a:t>Memory - RAM</a:t>
            </a:r>
          </a:p>
        </p:txBody>
      </p:sp>
      <p:sp>
        <p:nvSpPr>
          <p:cNvPr id="122894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518150" y="4552950"/>
            <a:ext cx="3089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895" name="Text Box 1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21325" y="4933950"/>
            <a:ext cx="3089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896" name="Text Box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21325" y="5307013"/>
            <a:ext cx="3089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897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518150" y="5683250"/>
            <a:ext cx="3089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898" name="Text Box 1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029200" y="2300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22899" name="Text Box 1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029200" y="2681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122900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029200" y="3062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122901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029200" y="3443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4</a:t>
            </a:r>
          </a:p>
        </p:txBody>
      </p:sp>
      <p:sp>
        <p:nvSpPr>
          <p:cNvPr id="122902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029200" y="3824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5</a:t>
            </a:r>
          </a:p>
        </p:txBody>
      </p:sp>
      <p:sp>
        <p:nvSpPr>
          <p:cNvPr id="122903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029200" y="4205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6</a:t>
            </a:r>
          </a:p>
        </p:txBody>
      </p:sp>
      <p:sp>
        <p:nvSpPr>
          <p:cNvPr id="122904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029200" y="4586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7</a:t>
            </a:r>
          </a:p>
        </p:txBody>
      </p:sp>
      <p:sp>
        <p:nvSpPr>
          <p:cNvPr id="122905" name="Text Box 2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029200" y="4967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8</a:t>
            </a:r>
          </a:p>
        </p:txBody>
      </p:sp>
      <p:sp>
        <p:nvSpPr>
          <p:cNvPr id="122906" name="Text Box 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029200" y="5348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9</a:t>
            </a:r>
          </a:p>
        </p:txBody>
      </p:sp>
      <p:sp>
        <p:nvSpPr>
          <p:cNvPr id="122907" name="Text Box 2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029200" y="5729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10</a:t>
            </a:r>
          </a:p>
        </p:txBody>
      </p:sp>
      <p:sp>
        <p:nvSpPr>
          <p:cNvPr id="122908" name="Text Box 2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519738" y="6059488"/>
            <a:ext cx="3089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122909" name="Text Box 29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030788" y="6105525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800">
                <a:solidFill>
                  <a:srgbClr val="0A04EB"/>
                </a:solidFill>
                <a:latin typeface="Comic Sans MS" pitchFamily="66" charset="0"/>
              </a:rPr>
              <a:t>11</a:t>
            </a:r>
          </a:p>
        </p:txBody>
      </p:sp>
      <p:sp>
        <p:nvSpPr>
          <p:cNvPr id="122910" name="Text Box 30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2022475" y="2851150"/>
            <a:ext cx="1406525" cy="59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122911" name="Text Box 31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524000" y="2955925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r0</a:t>
            </a:r>
          </a:p>
        </p:txBody>
      </p:sp>
      <p:sp>
        <p:nvSpPr>
          <p:cNvPr id="122912" name="Rectangle 32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860550" y="2413000"/>
            <a:ext cx="1719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67B0E"/>
                </a:solidFill>
                <a:latin typeface="Arial" pitchFamily="34" charset="0"/>
              </a:rPr>
              <a:t>Registers - CPU</a:t>
            </a:r>
          </a:p>
        </p:txBody>
      </p:sp>
      <p:sp>
        <p:nvSpPr>
          <p:cNvPr id="122913" name="Text Box 33"/>
          <p:cNvSpPr txBox="1">
            <a:spLocks noChangeArrowheads="1"/>
          </p:cNvSpPr>
          <p:nvPr/>
        </p:nvSpPr>
        <p:spPr bwMode="auto">
          <a:xfrm>
            <a:off x="2982913" y="2949575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67B0E"/>
                </a:solidFill>
                <a:latin typeface="Comic Sans MS" pitchFamily="66" charset="0"/>
              </a:rPr>
              <a:t>0</a:t>
            </a:r>
            <a:endParaRPr lang="en-US"/>
          </a:p>
        </p:txBody>
      </p:sp>
      <p:sp>
        <p:nvSpPr>
          <p:cNvPr id="122914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022475" y="3657600"/>
            <a:ext cx="1406525" cy="59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122915" name="Text Box 35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524000" y="3751263"/>
            <a:ext cx="9096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r1</a:t>
            </a:r>
          </a:p>
        </p:txBody>
      </p:sp>
      <p:sp>
        <p:nvSpPr>
          <p:cNvPr id="122916" name="Text Box 36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2022475" y="4510088"/>
            <a:ext cx="1406525" cy="59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122917" name="Text Box 37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524000" y="4603750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r2</a:t>
            </a:r>
          </a:p>
        </p:txBody>
      </p:sp>
      <p:sp>
        <p:nvSpPr>
          <p:cNvPr id="122918" name="Text Box 38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2022475" y="5348288"/>
            <a:ext cx="1406525" cy="59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</a:pPr>
            <a:endParaRPr lang="en-US" sz="1800" b="1">
              <a:latin typeface="Courier New" pitchFamily="49" charset="0"/>
            </a:endParaRPr>
          </a:p>
        </p:txBody>
      </p:sp>
      <p:sp>
        <p:nvSpPr>
          <p:cNvPr id="122919" name="Text Box 39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524000" y="5441950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B003D1"/>
                </a:solidFill>
                <a:latin typeface="Comic Sans MS" pitchFamily="66" charset="0"/>
              </a:rPr>
              <a:t>r3</a:t>
            </a:r>
          </a:p>
        </p:txBody>
      </p:sp>
      <p:sp>
        <p:nvSpPr>
          <p:cNvPr id="122920" name="Text Box 40"/>
          <p:cNvSpPr txBox="1">
            <a:spLocks noChangeArrowheads="1"/>
          </p:cNvSpPr>
          <p:nvPr/>
        </p:nvSpPr>
        <p:spPr bwMode="auto">
          <a:xfrm>
            <a:off x="6781800" y="228600"/>
            <a:ext cx="196056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200"/>
              <a:t>factorial</a:t>
            </a:r>
          </a:p>
        </p:txBody>
      </p:sp>
      <p:sp>
        <p:nvSpPr>
          <p:cNvPr id="122921" name="Ink 4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459038" y="1141413"/>
            <a:ext cx="752475" cy="431800"/>
          </a:xfrm>
          <a:custGeom>
            <a:avLst/>
            <a:gdLst>
              <a:gd name="T0" fmla="*/ 2147483647 w 2092"/>
              <a:gd name="T1" fmla="*/ 2147483647 h 1199"/>
              <a:gd name="T2" fmla="*/ 2147483647 w 2092"/>
              <a:gd name="T3" fmla="*/ 2147483647 h 1199"/>
              <a:gd name="T4" fmla="*/ 2147483647 w 2092"/>
              <a:gd name="T5" fmla="*/ 2147483647 h 1199"/>
              <a:gd name="T6" fmla="*/ 2147483647 w 2092"/>
              <a:gd name="T7" fmla="*/ 2147483647 h 1199"/>
              <a:gd name="T8" fmla="*/ 2147483647 w 2092"/>
              <a:gd name="T9" fmla="*/ 2147483647 h 1199"/>
              <a:gd name="T10" fmla="*/ 2147483647 w 2092"/>
              <a:gd name="T11" fmla="*/ 2147483647 h 1199"/>
              <a:gd name="T12" fmla="*/ 2147483647 w 2092"/>
              <a:gd name="T13" fmla="*/ 2147483647 h 1199"/>
              <a:gd name="T14" fmla="*/ 2147483647 w 2092"/>
              <a:gd name="T15" fmla="*/ 2147483647 h 1199"/>
              <a:gd name="T16" fmla="*/ 2147483647 w 2092"/>
              <a:gd name="T17" fmla="*/ 2147483647 h 1199"/>
              <a:gd name="T18" fmla="*/ 2147483647 w 2092"/>
              <a:gd name="T19" fmla="*/ 2147483647 h 1199"/>
              <a:gd name="T20" fmla="*/ 2147483647 w 2092"/>
              <a:gd name="T21" fmla="*/ 2147483647 h 1199"/>
              <a:gd name="T22" fmla="*/ 2147483647 w 2092"/>
              <a:gd name="T23" fmla="*/ 2147483647 h 1199"/>
              <a:gd name="T24" fmla="*/ 2147483647 w 2092"/>
              <a:gd name="T25" fmla="*/ 2147483647 h 1199"/>
              <a:gd name="T26" fmla="*/ 2147483647 w 2092"/>
              <a:gd name="T27" fmla="*/ 2147483647 h 1199"/>
              <a:gd name="T28" fmla="*/ 2147483647 w 2092"/>
              <a:gd name="T29" fmla="*/ 2147483647 h 1199"/>
              <a:gd name="T30" fmla="*/ 2147483647 w 2092"/>
              <a:gd name="T31" fmla="*/ 2147483647 h 1199"/>
              <a:gd name="T32" fmla="*/ 2147483647 w 2092"/>
              <a:gd name="T33" fmla="*/ 2147483647 h 1199"/>
              <a:gd name="T34" fmla="*/ 2147483647 w 2092"/>
              <a:gd name="T35" fmla="*/ 2147483647 h 1199"/>
              <a:gd name="T36" fmla="*/ 2147483647 w 2092"/>
              <a:gd name="T37" fmla="*/ 2147483647 h 1199"/>
              <a:gd name="T38" fmla="*/ 2147483647 w 2092"/>
              <a:gd name="T39" fmla="*/ 2147483647 h 1199"/>
              <a:gd name="T40" fmla="*/ 2147483647 w 2092"/>
              <a:gd name="T41" fmla="*/ 2147483647 h 1199"/>
              <a:gd name="T42" fmla="*/ 2147483647 w 2092"/>
              <a:gd name="T43" fmla="*/ 2147483647 h 1199"/>
              <a:gd name="T44" fmla="*/ 2147483647 w 2092"/>
              <a:gd name="T45" fmla="*/ 2147483647 h 1199"/>
              <a:gd name="T46" fmla="*/ 2147483647 w 2092"/>
              <a:gd name="T47" fmla="*/ 0 h 1199"/>
              <a:gd name="T48" fmla="*/ 2147483647 w 2092"/>
              <a:gd name="T49" fmla="*/ 2147483647 h 1199"/>
              <a:gd name="T50" fmla="*/ 2147483647 w 2092"/>
              <a:gd name="T51" fmla="*/ 2147483647 h 1199"/>
              <a:gd name="T52" fmla="*/ 2147483647 w 2092"/>
              <a:gd name="T53" fmla="*/ 2147483647 h 1199"/>
              <a:gd name="T54" fmla="*/ 2147483647 w 2092"/>
              <a:gd name="T55" fmla="*/ 2147483647 h 1199"/>
              <a:gd name="T56" fmla="*/ 2147483647 w 2092"/>
              <a:gd name="T57" fmla="*/ 2147483647 h 1199"/>
              <a:gd name="T58" fmla="*/ 2147483647 w 2092"/>
              <a:gd name="T59" fmla="*/ 2147483647 h 1199"/>
              <a:gd name="T60" fmla="*/ 2147483647 w 2092"/>
              <a:gd name="T61" fmla="*/ 2147483647 h 1199"/>
              <a:gd name="T62" fmla="*/ 2147483647 w 2092"/>
              <a:gd name="T63" fmla="*/ 2147483647 h 1199"/>
              <a:gd name="T64" fmla="*/ 2147483647 w 2092"/>
              <a:gd name="T65" fmla="*/ 2147483647 h 1199"/>
              <a:gd name="T66" fmla="*/ 2147483647 w 2092"/>
              <a:gd name="T67" fmla="*/ 2147483647 h 1199"/>
              <a:gd name="T68" fmla="*/ 2147483647 w 2092"/>
              <a:gd name="T69" fmla="*/ 2147483647 h 1199"/>
              <a:gd name="T70" fmla="*/ 2147483647 w 2092"/>
              <a:gd name="T71" fmla="*/ 2147483647 h 119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092"/>
              <a:gd name="T109" fmla="*/ 0 h 1199"/>
              <a:gd name="T110" fmla="*/ 2092 w 2092"/>
              <a:gd name="T111" fmla="*/ 1199 h 119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092" h="1199" extrusionOk="0">
                <a:moveTo>
                  <a:pt x="296" y="659"/>
                </a:moveTo>
                <a:cubicBezTo>
                  <a:pt x="337" y="647"/>
                  <a:pt x="347" y="653"/>
                  <a:pt x="366" y="607"/>
                </a:cubicBezTo>
                <a:cubicBezTo>
                  <a:pt x="380" y="572"/>
                  <a:pt x="380" y="533"/>
                  <a:pt x="377" y="496"/>
                </a:cubicBezTo>
                <a:cubicBezTo>
                  <a:pt x="371" y="425"/>
                  <a:pt x="351" y="351"/>
                  <a:pt x="289" y="309"/>
                </a:cubicBezTo>
                <a:cubicBezTo>
                  <a:pt x="243" y="278"/>
                  <a:pt x="196" y="278"/>
                  <a:pt x="143" y="283"/>
                </a:cubicBezTo>
                <a:cubicBezTo>
                  <a:pt x="90" y="289"/>
                  <a:pt x="40" y="305"/>
                  <a:pt x="13" y="356"/>
                </a:cubicBezTo>
                <a:cubicBezTo>
                  <a:pt x="-31" y="439"/>
                  <a:pt x="30" y="532"/>
                  <a:pt x="82" y="594"/>
                </a:cubicBezTo>
                <a:cubicBezTo>
                  <a:pt x="219" y="756"/>
                  <a:pt x="472" y="864"/>
                  <a:pt x="548" y="1072"/>
                </a:cubicBezTo>
                <a:cubicBezTo>
                  <a:pt x="564" y="1115"/>
                  <a:pt x="562" y="1163"/>
                  <a:pt x="514" y="1183"/>
                </a:cubicBezTo>
                <a:cubicBezTo>
                  <a:pt x="457" y="1207"/>
                  <a:pt x="380" y="1200"/>
                  <a:pt x="321" y="1191"/>
                </a:cubicBezTo>
                <a:cubicBezTo>
                  <a:pt x="249" y="1179"/>
                  <a:pt x="173" y="1161"/>
                  <a:pt x="104" y="1135"/>
                </a:cubicBezTo>
                <a:cubicBezTo>
                  <a:pt x="71" y="1123"/>
                  <a:pt x="13" y="1102"/>
                  <a:pt x="14" y="1058"/>
                </a:cubicBezTo>
                <a:cubicBezTo>
                  <a:pt x="15" y="1028"/>
                  <a:pt x="45" y="1007"/>
                  <a:pt x="63" y="988"/>
                </a:cubicBezTo>
              </a:path>
              <a:path w="2092" h="1199" extrusionOk="0">
                <a:moveTo>
                  <a:pt x="718" y="675"/>
                </a:moveTo>
                <a:cubicBezTo>
                  <a:pt x="745" y="669"/>
                  <a:pt x="771" y="665"/>
                  <a:pt x="798" y="662"/>
                </a:cubicBezTo>
                <a:cubicBezTo>
                  <a:pt x="789" y="698"/>
                  <a:pt x="778" y="736"/>
                  <a:pt x="779" y="773"/>
                </a:cubicBezTo>
                <a:cubicBezTo>
                  <a:pt x="781" y="834"/>
                  <a:pt x="805" y="913"/>
                  <a:pt x="854" y="953"/>
                </a:cubicBezTo>
                <a:cubicBezTo>
                  <a:pt x="901" y="991"/>
                  <a:pt x="972" y="985"/>
                  <a:pt x="1025" y="969"/>
                </a:cubicBezTo>
                <a:cubicBezTo>
                  <a:pt x="1098" y="947"/>
                  <a:pt x="1161" y="900"/>
                  <a:pt x="1211" y="845"/>
                </a:cubicBezTo>
                <a:cubicBezTo>
                  <a:pt x="1257" y="794"/>
                  <a:pt x="1286" y="735"/>
                  <a:pt x="1287" y="665"/>
                </a:cubicBezTo>
                <a:cubicBezTo>
                  <a:pt x="1288" y="600"/>
                  <a:pt x="1256" y="544"/>
                  <a:pt x="1228" y="488"/>
                </a:cubicBezTo>
                <a:cubicBezTo>
                  <a:pt x="1209" y="449"/>
                  <a:pt x="1177" y="405"/>
                  <a:pt x="1175" y="360"/>
                </a:cubicBezTo>
                <a:cubicBezTo>
                  <a:pt x="1176" y="349"/>
                  <a:pt x="1177" y="339"/>
                  <a:pt x="1178" y="328"/>
                </a:cubicBezTo>
              </a:path>
              <a:path w="2092" h="1199" extrusionOk="0">
                <a:moveTo>
                  <a:pt x="1542" y="0"/>
                </a:moveTo>
                <a:cubicBezTo>
                  <a:pt x="1538" y="31"/>
                  <a:pt x="1533" y="58"/>
                  <a:pt x="1533" y="91"/>
                </a:cubicBezTo>
                <a:cubicBezTo>
                  <a:pt x="1532" y="364"/>
                  <a:pt x="1539" y="639"/>
                  <a:pt x="1561" y="912"/>
                </a:cubicBezTo>
                <a:cubicBezTo>
                  <a:pt x="1563" y="938"/>
                  <a:pt x="1563" y="945"/>
                  <a:pt x="1566" y="961"/>
                </a:cubicBezTo>
                <a:cubicBezTo>
                  <a:pt x="1590" y="924"/>
                  <a:pt x="1603" y="888"/>
                  <a:pt x="1620" y="847"/>
                </a:cubicBezTo>
                <a:cubicBezTo>
                  <a:pt x="1632" y="818"/>
                  <a:pt x="1656" y="759"/>
                  <a:pt x="1692" y="750"/>
                </a:cubicBezTo>
                <a:cubicBezTo>
                  <a:pt x="1733" y="740"/>
                  <a:pt x="1775" y="749"/>
                  <a:pt x="1812" y="771"/>
                </a:cubicBezTo>
                <a:cubicBezTo>
                  <a:pt x="1869" y="806"/>
                  <a:pt x="1923" y="850"/>
                  <a:pt x="1973" y="896"/>
                </a:cubicBezTo>
                <a:cubicBezTo>
                  <a:pt x="2015" y="935"/>
                  <a:pt x="2062" y="980"/>
                  <a:pt x="2084" y="1034"/>
                </a:cubicBezTo>
                <a:cubicBezTo>
                  <a:pt x="2110" y="1097"/>
                  <a:pt x="2063" y="1132"/>
                  <a:pt x="2011" y="1150"/>
                </a:cubicBezTo>
                <a:cubicBezTo>
                  <a:pt x="1929" y="1179"/>
                  <a:pt x="1837" y="1181"/>
                  <a:pt x="1751" y="1169"/>
                </a:cubicBezTo>
                <a:cubicBezTo>
                  <a:pt x="1700" y="1162"/>
                  <a:pt x="1653" y="1147"/>
                  <a:pt x="1608" y="1132"/>
                </a:cubicBezTo>
                <a:cubicBezTo>
                  <a:pt x="1623" y="1073"/>
                  <a:pt x="1630" y="1080"/>
                  <a:pt x="1688" y="1046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2" name="Ink 4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541713" y="1177925"/>
            <a:ext cx="287337" cy="414338"/>
          </a:xfrm>
          <a:custGeom>
            <a:avLst/>
            <a:gdLst>
              <a:gd name="T0" fmla="*/ 2147483647 w 796"/>
              <a:gd name="T1" fmla="*/ 2147483647 h 1152"/>
              <a:gd name="T2" fmla="*/ 2147483647 w 796"/>
              <a:gd name="T3" fmla="*/ 2147483647 h 1152"/>
              <a:gd name="T4" fmla="*/ 2147483647 w 796"/>
              <a:gd name="T5" fmla="*/ 2147483647 h 1152"/>
              <a:gd name="T6" fmla="*/ 2147483647 w 796"/>
              <a:gd name="T7" fmla="*/ 2147483647 h 1152"/>
              <a:gd name="T8" fmla="*/ 2147483647 w 796"/>
              <a:gd name="T9" fmla="*/ 2147483647 h 1152"/>
              <a:gd name="T10" fmla="*/ 2147483647 w 796"/>
              <a:gd name="T11" fmla="*/ 2147483647 h 1152"/>
              <a:gd name="T12" fmla="*/ 2147483647 w 796"/>
              <a:gd name="T13" fmla="*/ 2147483647 h 1152"/>
              <a:gd name="T14" fmla="*/ 2147483647 w 796"/>
              <a:gd name="T15" fmla="*/ 2147483647 h 1152"/>
              <a:gd name="T16" fmla="*/ 2147483647 w 796"/>
              <a:gd name="T17" fmla="*/ 2147483647 h 1152"/>
              <a:gd name="T18" fmla="*/ 2147483647 w 796"/>
              <a:gd name="T19" fmla="*/ 2147483647 h 1152"/>
              <a:gd name="T20" fmla="*/ 2147483647 w 796"/>
              <a:gd name="T21" fmla="*/ 2147483647 h 1152"/>
              <a:gd name="T22" fmla="*/ 2147483647 w 796"/>
              <a:gd name="T23" fmla="*/ 2147483647 h 1152"/>
              <a:gd name="T24" fmla="*/ 2147483647 w 796"/>
              <a:gd name="T25" fmla="*/ 0 h 1152"/>
              <a:gd name="T26" fmla="*/ 2147483647 w 796"/>
              <a:gd name="T27" fmla="*/ 2147483647 h 1152"/>
              <a:gd name="T28" fmla="*/ 2147483647 w 796"/>
              <a:gd name="T29" fmla="*/ 2147483647 h 1152"/>
              <a:gd name="T30" fmla="*/ 2147483647 w 796"/>
              <a:gd name="T31" fmla="*/ 2147483647 h 1152"/>
              <a:gd name="T32" fmla="*/ 2147483647 w 796"/>
              <a:gd name="T33" fmla="*/ 2147483647 h 1152"/>
              <a:gd name="T34" fmla="*/ 2147483647 w 796"/>
              <a:gd name="T35" fmla="*/ 2147483647 h 1152"/>
              <a:gd name="T36" fmla="*/ 2147483647 w 796"/>
              <a:gd name="T37" fmla="*/ 2147483647 h 115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796"/>
              <a:gd name="T58" fmla="*/ 0 h 1152"/>
              <a:gd name="T59" fmla="*/ 796 w 796"/>
              <a:gd name="T60" fmla="*/ 1152 h 115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796" h="1152" extrusionOk="0">
                <a:moveTo>
                  <a:pt x="6" y="886"/>
                </a:moveTo>
                <a:cubicBezTo>
                  <a:pt x="49" y="904"/>
                  <a:pt x="47" y="910"/>
                  <a:pt x="57" y="953"/>
                </a:cubicBezTo>
                <a:cubicBezTo>
                  <a:pt x="66" y="992"/>
                  <a:pt x="76" y="1032"/>
                  <a:pt x="86" y="1071"/>
                </a:cubicBezTo>
                <a:cubicBezTo>
                  <a:pt x="92" y="1096"/>
                  <a:pt x="94" y="1103"/>
                  <a:pt x="98" y="1119"/>
                </a:cubicBezTo>
                <a:cubicBezTo>
                  <a:pt x="94" y="1065"/>
                  <a:pt x="79" y="1015"/>
                  <a:pt x="64" y="962"/>
                </a:cubicBezTo>
                <a:cubicBezTo>
                  <a:pt x="43" y="887"/>
                  <a:pt x="18" y="810"/>
                  <a:pt x="5" y="733"/>
                </a:cubicBezTo>
                <a:cubicBezTo>
                  <a:pt x="-4" y="682"/>
                  <a:pt x="-7" y="620"/>
                  <a:pt x="30" y="579"/>
                </a:cubicBezTo>
                <a:cubicBezTo>
                  <a:pt x="64" y="541"/>
                  <a:pt x="127" y="525"/>
                  <a:pt x="174" y="515"/>
                </a:cubicBezTo>
                <a:cubicBezTo>
                  <a:pt x="232" y="502"/>
                  <a:pt x="289" y="496"/>
                  <a:pt x="345" y="480"/>
                </a:cubicBezTo>
                <a:cubicBezTo>
                  <a:pt x="396" y="466"/>
                  <a:pt x="448" y="454"/>
                  <a:pt x="495" y="430"/>
                </a:cubicBezTo>
                <a:cubicBezTo>
                  <a:pt x="506" y="424"/>
                  <a:pt x="516" y="417"/>
                  <a:pt x="527" y="411"/>
                </a:cubicBezTo>
              </a:path>
              <a:path w="796" h="1152" extrusionOk="0">
                <a:moveTo>
                  <a:pt x="784" y="17"/>
                </a:moveTo>
                <a:cubicBezTo>
                  <a:pt x="788" y="11"/>
                  <a:pt x="791" y="6"/>
                  <a:pt x="795" y="0"/>
                </a:cubicBezTo>
                <a:cubicBezTo>
                  <a:pt x="768" y="30"/>
                  <a:pt x="764" y="62"/>
                  <a:pt x="758" y="103"/>
                </a:cubicBezTo>
                <a:cubicBezTo>
                  <a:pt x="746" y="185"/>
                  <a:pt x="742" y="269"/>
                  <a:pt x="735" y="352"/>
                </a:cubicBezTo>
                <a:cubicBezTo>
                  <a:pt x="721" y="519"/>
                  <a:pt x="716" y="686"/>
                  <a:pt x="702" y="853"/>
                </a:cubicBezTo>
                <a:cubicBezTo>
                  <a:pt x="697" y="918"/>
                  <a:pt x="691" y="984"/>
                  <a:pt x="685" y="1049"/>
                </a:cubicBezTo>
                <a:cubicBezTo>
                  <a:pt x="682" y="1083"/>
                  <a:pt x="681" y="1117"/>
                  <a:pt x="680" y="1151"/>
                </a:cubicBezTo>
                <a:cubicBezTo>
                  <a:pt x="702" y="1104"/>
                  <a:pt x="726" y="1063"/>
                  <a:pt x="755" y="1019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3" name="Ink 4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167188" y="766763"/>
            <a:ext cx="1063625" cy="1019175"/>
          </a:xfrm>
          <a:custGeom>
            <a:avLst/>
            <a:gdLst>
              <a:gd name="T0" fmla="*/ 2147483647 w 2954"/>
              <a:gd name="T1" fmla="*/ 2147483647 h 2831"/>
              <a:gd name="T2" fmla="*/ 2147483647 w 2954"/>
              <a:gd name="T3" fmla="*/ 2147483647 h 2831"/>
              <a:gd name="T4" fmla="*/ 2147483647 w 2954"/>
              <a:gd name="T5" fmla="*/ 2147483647 h 2831"/>
              <a:gd name="T6" fmla="*/ 2147483647 w 2954"/>
              <a:gd name="T7" fmla="*/ 2147483647 h 2831"/>
              <a:gd name="T8" fmla="*/ 2147483647 w 2954"/>
              <a:gd name="T9" fmla="*/ 2147483647 h 2831"/>
              <a:gd name="T10" fmla="*/ 2147483647 w 2954"/>
              <a:gd name="T11" fmla="*/ 2147483647 h 2831"/>
              <a:gd name="T12" fmla="*/ 2147483647 w 2954"/>
              <a:gd name="T13" fmla="*/ 2147483647 h 2831"/>
              <a:gd name="T14" fmla="*/ 2147483647 w 2954"/>
              <a:gd name="T15" fmla="*/ 2147483647 h 2831"/>
              <a:gd name="T16" fmla="*/ 2147483647 w 2954"/>
              <a:gd name="T17" fmla="*/ 2147483647 h 2831"/>
              <a:gd name="T18" fmla="*/ 2147483647 w 2954"/>
              <a:gd name="T19" fmla="*/ 2147483647 h 2831"/>
              <a:gd name="T20" fmla="*/ 2147483647 w 2954"/>
              <a:gd name="T21" fmla="*/ 2147483647 h 2831"/>
              <a:gd name="T22" fmla="*/ 2147483647 w 2954"/>
              <a:gd name="T23" fmla="*/ 2147483647 h 2831"/>
              <a:gd name="T24" fmla="*/ 2147483647 w 2954"/>
              <a:gd name="T25" fmla="*/ 2147483647 h 2831"/>
              <a:gd name="T26" fmla="*/ 2147483647 w 2954"/>
              <a:gd name="T27" fmla="*/ 2147483647 h 2831"/>
              <a:gd name="T28" fmla="*/ 2147483647 w 2954"/>
              <a:gd name="T29" fmla="*/ 2147483647 h 2831"/>
              <a:gd name="T30" fmla="*/ 2147483647 w 2954"/>
              <a:gd name="T31" fmla="*/ 2147483647 h 2831"/>
              <a:gd name="T32" fmla="*/ 2147483647 w 2954"/>
              <a:gd name="T33" fmla="*/ 2147483647 h 2831"/>
              <a:gd name="T34" fmla="*/ 2147483647 w 2954"/>
              <a:gd name="T35" fmla="*/ 2147483647 h 2831"/>
              <a:gd name="T36" fmla="*/ 2147483647 w 2954"/>
              <a:gd name="T37" fmla="*/ 2147483647 h 2831"/>
              <a:gd name="T38" fmla="*/ 2147483647 w 2954"/>
              <a:gd name="T39" fmla="*/ 2147483647 h 2831"/>
              <a:gd name="T40" fmla="*/ 2147483647 w 2954"/>
              <a:gd name="T41" fmla="*/ 2147483647 h 2831"/>
              <a:gd name="T42" fmla="*/ 2147483647 w 2954"/>
              <a:gd name="T43" fmla="*/ 2147483647 h 2831"/>
              <a:gd name="T44" fmla="*/ 2147483647 w 2954"/>
              <a:gd name="T45" fmla="*/ 2147483647 h 2831"/>
              <a:gd name="T46" fmla="*/ 2147483647 w 2954"/>
              <a:gd name="T47" fmla="*/ 2147483647 h 2831"/>
              <a:gd name="T48" fmla="*/ 2147483647 w 2954"/>
              <a:gd name="T49" fmla="*/ 2147483647 h 2831"/>
              <a:gd name="T50" fmla="*/ 2147483647 w 2954"/>
              <a:gd name="T51" fmla="*/ 2147483647 h 2831"/>
              <a:gd name="T52" fmla="*/ 2147483647 w 2954"/>
              <a:gd name="T53" fmla="*/ 2147483647 h 2831"/>
              <a:gd name="T54" fmla="*/ 2147483647 w 2954"/>
              <a:gd name="T55" fmla="*/ 2147483647 h 2831"/>
              <a:gd name="T56" fmla="*/ 2147483647 w 2954"/>
              <a:gd name="T57" fmla="*/ 2147483647 h 2831"/>
              <a:gd name="T58" fmla="*/ 2147483647 w 2954"/>
              <a:gd name="T59" fmla="*/ 2147483647 h 2831"/>
              <a:gd name="T60" fmla="*/ 2147483647 w 2954"/>
              <a:gd name="T61" fmla="*/ 2147483647 h 2831"/>
              <a:gd name="T62" fmla="*/ 2147483647 w 2954"/>
              <a:gd name="T63" fmla="*/ 2147483647 h 2831"/>
              <a:gd name="T64" fmla="*/ 2147483647 w 2954"/>
              <a:gd name="T65" fmla="*/ 2147483647 h 2831"/>
              <a:gd name="T66" fmla="*/ 2147483647 w 2954"/>
              <a:gd name="T67" fmla="*/ 2147483647 h 2831"/>
              <a:gd name="T68" fmla="*/ 2147483647 w 2954"/>
              <a:gd name="T69" fmla="*/ 2147483647 h 2831"/>
              <a:gd name="T70" fmla="*/ 2147483647 w 2954"/>
              <a:gd name="T71" fmla="*/ 2147483647 h 2831"/>
              <a:gd name="T72" fmla="*/ 2147483647 w 2954"/>
              <a:gd name="T73" fmla="*/ 2147483647 h 2831"/>
              <a:gd name="T74" fmla="*/ 2147483647 w 2954"/>
              <a:gd name="T75" fmla="*/ 2147483647 h 2831"/>
              <a:gd name="T76" fmla="*/ 2147483647 w 2954"/>
              <a:gd name="T77" fmla="*/ 2147483647 h 2831"/>
              <a:gd name="T78" fmla="*/ 2147483647 w 2954"/>
              <a:gd name="T79" fmla="*/ 2147483647 h 2831"/>
              <a:gd name="T80" fmla="*/ 2147483647 w 2954"/>
              <a:gd name="T81" fmla="*/ 2147483647 h 2831"/>
              <a:gd name="T82" fmla="*/ 2147483647 w 2954"/>
              <a:gd name="T83" fmla="*/ 2147483647 h 2831"/>
              <a:gd name="T84" fmla="*/ 2147483647 w 2954"/>
              <a:gd name="T85" fmla="*/ 2147483647 h 2831"/>
              <a:gd name="T86" fmla="*/ 2147483647 w 2954"/>
              <a:gd name="T87" fmla="*/ 2147483647 h 2831"/>
              <a:gd name="T88" fmla="*/ 2147483647 w 2954"/>
              <a:gd name="T89" fmla="*/ 2147483647 h 2831"/>
              <a:gd name="T90" fmla="*/ 2147483647 w 2954"/>
              <a:gd name="T91" fmla="*/ 2147483647 h 283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2954"/>
              <a:gd name="T139" fmla="*/ 0 h 2831"/>
              <a:gd name="T140" fmla="*/ 2954 w 2954"/>
              <a:gd name="T141" fmla="*/ 2831 h 283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2954" h="2831" extrusionOk="0">
                <a:moveTo>
                  <a:pt x="128" y="1908"/>
                </a:moveTo>
                <a:cubicBezTo>
                  <a:pt x="137" y="1947"/>
                  <a:pt x="137" y="1983"/>
                  <a:pt x="138" y="2023"/>
                </a:cubicBezTo>
                <a:cubicBezTo>
                  <a:pt x="139" y="2067"/>
                  <a:pt x="136" y="2110"/>
                  <a:pt x="137" y="2154"/>
                </a:cubicBezTo>
                <a:cubicBezTo>
                  <a:pt x="138" y="2162"/>
                  <a:pt x="138" y="2169"/>
                  <a:pt x="139" y="2177"/>
                </a:cubicBezTo>
                <a:cubicBezTo>
                  <a:pt x="106" y="2130"/>
                  <a:pt x="87" y="2082"/>
                  <a:pt x="67" y="2027"/>
                </a:cubicBezTo>
                <a:cubicBezTo>
                  <a:pt x="29" y="1922"/>
                  <a:pt x="-15" y="1807"/>
                  <a:pt x="6" y="1693"/>
                </a:cubicBezTo>
                <a:cubicBezTo>
                  <a:pt x="23" y="1601"/>
                  <a:pt x="85" y="1554"/>
                  <a:pt x="162" y="1515"/>
                </a:cubicBezTo>
                <a:cubicBezTo>
                  <a:pt x="215" y="1488"/>
                  <a:pt x="272" y="1478"/>
                  <a:pt x="328" y="1458"/>
                </a:cubicBezTo>
                <a:cubicBezTo>
                  <a:pt x="376" y="1441"/>
                  <a:pt x="422" y="1420"/>
                  <a:pt x="468" y="1399"/>
                </a:cubicBezTo>
              </a:path>
              <a:path w="2954" h="2831" extrusionOk="0">
                <a:moveTo>
                  <a:pt x="703" y="1062"/>
                </a:moveTo>
                <a:cubicBezTo>
                  <a:pt x="714" y="1093"/>
                  <a:pt x="724" y="1128"/>
                  <a:pt x="718" y="1179"/>
                </a:cubicBezTo>
                <a:cubicBezTo>
                  <a:pt x="707" y="1273"/>
                  <a:pt x="694" y="1367"/>
                  <a:pt x="681" y="1460"/>
                </a:cubicBezTo>
                <a:cubicBezTo>
                  <a:pt x="666" y="1567"/>
                  <a:pt x="654" y="1674"/>
                  <a:pt x="642" y="1782"/>
                </a:cubicBezTo>
                <a:cubicBezTo>
                  <a:pt x="633" y="1861"/>
                  <a:pt x="630" y="1939"/>
                  <a:pt x="627" y="2018"/>
                </a:cubicBezTo>
                <a:cubicBezTo>
                  <a:pt x="627" y="2029"/>
                  <a:pt x="620" y="2217"/>
                  <a:pt x="627" y="2217"/>
                </a:cubicBezTo>
                <a:cubicBezTo>
                  <a:pt x="640" y="2194"/>
                  <a:pt x="644" y="2187"/>
                  <a:pt x="650" y="2170"/>
                </a:cubicBezTo>
              </a:path>
              <a:path w="2954" h="2831" extrusionOk="0">
                <a:moveTo>
                  <a:pt x="1924" y="1415"/>
                </a:moveTo>
                <a:cubicBezTo>
                  <a:pt x="1961" y="1372"/>
                  <a:pt x="2004" y="1334"/>
                  <a:pt x="2043" y="1293"/>
                </a:cubicBezTo>
                <a:cubicBezTo>
                  <a:pt x="2072" y="1263"/>
                  <a:pt x="2102" y="1233"/>
                  <a:pt x="2128" y="1200"/>
                </a:cubicBezTo>
                <a:cubicBezTo>
                  <a:pt x="2143" y="1180"/>
                  <a:pt x="2149" y="1172"/>
                  <a:pt x="2159" y="1157"/>
                </a:cubicBezTo>
                <a:cubicBezTo>
                  <a:pt x="2157" y="1213"/>
                  <a:pt x="2149" y="1269"/>
                  <a:pt x="2144" y="1325"/>
                </a:cubicBezTo>
                <a:cubicBezTo>
                  <a:pt x="2136" y="1414"/>
                  <a:pt x="2131" y="1503"/>
                  <a:pt x="2125" y="1592"/>
                </a:cubicBezTo>
                <a:cubicBezTo>
                  <a:pt x="2120" y="1667"/>
                  <a:pt x="2119" y="1743"/>
                  <a:pt x="2116" y="1818"/>
                </a:cubicBezTo>
                <a:cubicBezTo>
                  <a:pt x="2115" y="1857"/>
                  <a:pt x="2108" y="1898"/>
                  <a:pt x="2109" y="1936"/>
                </a:cubicBezTo>
                <a:cubicBezTo>
                  <a:pt x="2110" y="1973"/>
                  <a:pt x="2109" y="1975"/>
                  <a:pt x="2084" y="2002"/>
                </a:cubicBezTo>
              </a:path>
              <a:path w="2954" h="2831" extrusionOk="0">
                <a:moveTo>
                  <a:pt x="1876" y="2094"/>
                </a:moveTo>
                <a:cubicBezTo>
                  <a:pt x="1855" y="2107"/>
                  <a:pt x="1840" y="2117"/>
                  <a:pt x="1822" y="2133"/>
                </a:cubicBezTo>
                <a:cubicBezTo>
                  <a:pt x="1885" y="2157"/>
                  <a:pt x="1941" y="2161"/>
                  <a:pt x="2010" y="2163"/>
                </a:cubicBezTo>
                <a:cubicBezTo>
                  <a:pt x="2105" y="2166"/>
                  <a:pt x="2201" y="2159"/>
                  <a:pt x="2297" y="2158"/>
                </a:cubicBezTo>
                <a:cubicBezTo>
                  <a:pt x="2368" y="2157"/>
                  <a:pt x="2437" y="2158"/>
                  <a:pt x="2507" y="2161"/>
                </a:cubicBezTo>
                <a:cubicBezTo>
                  <a:pt x="2537" y="2162"/>
                  <a:pt x="2567" y="2175"/>
                  <a:pt x="2597" y="2170"/>
                </a:cubicBezTo>
                <a:cubicBezTo>
                  <a:pt x="2606" y="2168"/>
                  <a:pt x="2616" y="2165"/>
                  <a:pt x="2625" y="2163"/>
                </a:cubicBezTo>
              </a:path>
              <a:path w="2954" h="2831" extrusionOk="0">
                <a:moveTo>
                  <a:pt x="2708" y="1302"/>
                </a:moveTo>
                <a:cubicBezTo>
                  <a:pt x="2711" y="1248"/>
                  <a:pt x="2714" y="1197"/>
                  <a:pt x="2712" y="1143"/>
                </a:cubicBezTo>
                <a:cubicBezTo>
                  <a:pt x="2706" y="972"/>
                  <a:pt x="2725" y="819"/>
                  <a:pt x="2739" y="650"/>
                </a:cubicBezTo>
                <a:cubicBezTo>
                  <a:pt x="2743" y="600"/>
                  <a:pt x="2739" y="554"/>
                  <a:pt x="2726" y="506"/>
                </a:cubicBezTo>
                <a:cubicBezTo>
                  <a:pt x="2694" y="384"/>
                  <a:pt x="2613" y="269"/>
                  <a:pt x="2532" y="175"/>
                </a:cubicBezTo>
                <a:cubicBezTo>
                  <a:pt x="2474" y="108"/>
                  <a:pt x="2413" y="54"/>
                  <a:pt x="2328" y="23"/>
                </a:cubicBezTo>
                <a:cubicBezTo>
                  <a:pt x="2191" y="-27"/>
                  <a:pt x="2072" y="24"/>
                  <a:pt x="1960" y="105"/>
                </a:cubicBezTo>
                <a:cubicBezTo>
                  <a:pt x="1824" y="203"/>
                  <a:pt x="1710" y="332"/>
                  <a:pt x="1621" y="474"/>
                </a:cubicBezTo>
                <a:cubicBezTo>
                  <a:pt x="1450" y="748"/>
                  <a:pt x="1343" y="1094"/>
                  <a:pt x="1301" y="1413"/>
                </a:cubicBezTo>
                <a:cubicBezTo>
                  <a:pt x="1261" y="1712"/>
                  <a:pt x="1290" y="2061"/>
                  <a:pt x="1394" y="2346"/>
                </a:cubicBezTo>
                <a:cubicBezTo>
                  <a:pt x="1480" y="2582"/>
                  <a:pt x="1653" y="2813"/>
                  <a:pt x="1922" y="2829"/>
                </a:cubicBezTo>
                <a:cubicBezTo>
                  <a:pt x="2180" y="2844"/>
                  <a:pt x="2420" y="2654"/>
                  <a:pt x="2572" y="2463"/>
                </a:cubicBezTo>
                <a:cubicBezTo>
                  <a:pt x="2877" y="2080"/>
                  <a:pt x="3055" y="1501"/>
                  <a:pt x="2900" y="1023"/>
                </a:cubicBezTo>
                <a:cubicBezTo>
                  <a:pt x="2830" y="806"/>
                  <a:pt x="2692" y="680"/>
                  <a:pt x="2526" y="536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4" name="Ink 4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125913" y="1817688"/>
            <a:ext cx="3094037" cy="681037"/>
          </a:xfrm>
          <a:custGeom>
            <a:avLst/>
            <a:gdLst>
              <a:gd name="T0" fmla="*/ 2147483647 w 8595"/>
              <a:gd name="T1" fmla="*/ 2147483647 h 1892"/>
              <a:gd name="T2" fmla="*/ 2147483647 w 8595"/>
              <a:gd name="T3" fmla="*/ 2147483647 h 1892"/>
              <a:gd name="T4" fmla="*/ 2147483647 w 8595"/>
              <a:gd name="T5" fmla="*/ 2147483647 h 1892"/>
              <a:gd name="T6" fmla="*/ 2147483647 w 8595"/>
              <a:gd name="T7" fmla="*/ 2147483647 h 1892"/>
              <a:gd name="T8" fmla="*/ 2147483647 w 8595"/>
              <a:gd name="T9" fmla="*/ 2147483647 h 1892"/>
              <a:gd name="T10" fmla="*/ 2147483647 w 8595"/>
              <a:gd name="T11" fmla="*/ 2147483647 h 1892"/>
              <a:gd name="T12" fmla="*/ 2147483647 w 8595"/>
              <a:gd name="T13" fmla="*/ 2147483647 h 1892"/>
              <a:gd name="T14" fmla="*/ 2147483647 w 8595"/>
              <a:gd name="T15" fmla="*/ 2147483647 h 1892"/>
              <a:gd name="T16" fmla="*/ 2147483647 w 8595"/>
              <a:gd name="T17" fmla="*/ 2147483647 h 1892"/>
              <a:gd name="T18" fmla="*/ 2147483647 w 8595"/>
              <a:gd name="T19" fmla="*/ 2147483647 h 1892"/>
              <a:gd name="T20" fmla="*/ 2147483647 w 8595"/>
              <a:gd name="T21" fmla="*/ 2147483647 h 1892"/>
              <a:gd name="T22" fmla="*/ 2147483647 w 8595"/>
              <a:gd name="T23" fmla="*/ 2147483647 h 1892"/>
              <a:gd name="T24" fmla="*/ 2147483647 w 8595"/>
              <a:gd name="T25" fmla="*/ 2147483647 h 1892"/>
              <a:gd name="T26" fmla="*/ 2147483647 w 8595"/>
              <a:gd name="T27" fmla="*/ 2147483647 h 1892"/>
              <a:gd name="T28" fmla="*/ 2147483647 w 8595"/>
              <a:gd name="T29" fmla="*/ 2147483647 h 1892"/>
              <a:gd name="T30" fmla="*/ 2147483647 w 8595"/>
              <a:gd name="T31" fmla="*/ 2147483647 h 1892"/>
              <a:gd name="T32" fmla="*/ 2147483647 w 8595"/>
              <a:gd name="T33" fmla="*/ 2147483647 h 1892"/>
              <a:gd name="T34" fmla="*/ 2147483647 w 8595"/>
              <a:gd name="T35" fmla="*/ 2147483647 h 1892"/>
              <a:gd name="T36" fmla="*/ 2147483647 w 8595"/>
              <a:gd name="T37" fmla="*/ 2147483647 h 1892"/>
              <a:gd name="T38" fmla="*/ 2147483647 w 8595"/>
              <a:gd name="T39" fmla="*/ 2147483647 h 1892"/>
              <a:gd name="T40" fmla="*/ 2147483647 w 8595"/>
              <a:gd name="T41" fmla="*/ 2147483647 h 1892"/>
              <a:gd name="T42" fmla="*/ 2147483647 w 8595"/>
              <a:gd name="T43" fmla="*/ 2147483647 h 1892"/>
              <a:gd name="T44" fmla="*/ 2147483647 w 8595"/>
              <a:gd name="T45" fmla="*/ 2147483647 h 1892"/>
              <a:gd name="T46" fmla="*/ 2147483647 w 8595"/>
              <a:gd name="T47" fmla="*/ 2147483647 h 1892"/>
              <a:gd name="T48" fmla="*/ 2147483647 w 8595"/>
              <a:gd name="T49" fmla="*/ 2147483647 h 1892"/>
              <a:gd name="T50" fmla="*/ 2147483647 w 8595"/>
              <a:gd name="T51" fmla="*/ 2147483647 h 1892"/>
              <a:gd name="T52" fmla="*/ 2147483647 w 8595"/>
              <a:gd name="T53" fmla="*/ 2147483647 h 1892"/>
              <a:gd name="T54" fmla="*/ 2147483647 w 8595"/>
              <a:gd name="T55" fmla="*/ 2147483647 h 1892"/>
              <a:gd name="T56" fmla="*/ 2147483647 w 8595"/>
              <a:gd name="T57" fmla="*/ 2147483647 h 1892"/>
              <a:gd name="T58" fmla="*/ 2147483647 w 8595"/>
              <a:gd name="T59" fmla="*/ 2147483647 h 1892"/>
              <a:gd name="T60" fmla="*/ 2147483647 w 8595"/>
              <a:gd name="T61" fmla="*/ 2147483647 h 1892"/>
              <a:gd name="T62" fmla="*/ 2147483647 w 8595"/>
              <a:gd name="T63" fmla="*/ 2147483647 h 1892"/>
              <a:gd name="T64" fmla="*/ 2147483647 w 8595"/>
              <a:gd name="T65" fmla="*/ 2147483647 h 1892"/>
              <a:gd name="T66" fmla="*/ 2147483647 w 8595"/>
              <a:gd name="T67" fmla="*/ 2147483647 h 189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8595"/>
              <a:gd name="T103" fmla="*/ 0 h 1892"/>
              <a:gd name="T104" fmla="*/ 8595 w 8595"/>
              <a:gd name="T105" fmla="*/ 1892 h 189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8595" h="1892" extrusionOk="0">
                <a:moveTo>
                  <a:pt x="4103" y="852"/>
                </a:moveTo>
                <a:cubicBezTo>
                  <a:pt x="4114" y="824"/>
                  <a:pt x="4116" y="817"/>
                  <a:pt x="4129" y="803"/>
                </a:cubicBezTo>
                <a:cubicBezTo>
                  <a:pt x="4148" y="849"/>
                  <a:pt x="4156" y="897"/>
                  <a:pt x="4167" y="947"/>
                </a:cubicBezTo>
                <a:cubicBezTo>
                  <a:pt x="4191" y="1051"/>
                  <a:pt x="4211" y="1170"/>
                  <a:pt x="4275" y="1258"/>
                </a:cubicBezTo>
                <a:cubicBezTo>
                  <a:pt x="4292" y="1217"/>
                  <a:pt x="4291" y="1181"/>
                  <a:pt x="4291" y="1136"/>
                </a:cubicBezTo>
                <a:cubicBezTo>
                  <a:pt x="4290" y="1060"/>
                  <a:pt x="4287" y="985"/>
                  <a:pt x="4290" y="909"/>
                </a:cubicBezTo>
                <a:cubicBezTo>
                  <a:pt x="4293" y="838"/>
                  <a:pt x="4299" y="770"/>
                  <a:pt x="4335" y="707"/>
                </a:cubicBezTo>
                <a:cubicBezTo>
                  <a:pt x="4367" y="652"/>
                  <a:pt x="4425" y="620"/>
                  <a:pt x="4483" y="597"/>
                </a:cubicBezTo>
                <a:cubicBezTo>
                  <a:pt x="4578" y="560"/>
                  <a:pt x="4677" y="529"/>
                  <a:pt x="4774" y="497"/>
                </a:cubicBezTo>
                <a:cubicBezTo>
                  <a:pt x="4792" y="491"/>
                  <a:pt x="4810" y="486"/>
                  <a:pt x="4828" y="480"/>
                </a:cubicBezTo>
              </a:path>
              <a:path w="8595" h="1892" extrusionOk="0">
                <a:moveTo>
                  <a:pt x="4639" y="967"/>
                </a:moveTo>
                <a:cubicBezTo>
                  <a:pt x="4634" y="1017"/>
                  <a:pt x="4645" y="1041"/>
                  <a:pt x="4704" y="1037"/>
                </a:cubicBezTo>
                <a:cubicBezTo>
                  <a:pt x="4825" y="1030"/>
                  <a:pt x="4941" y="927"/>
                  <a:pt x="5014" y="840"/>
                </a:cubicBezTo>
                <a:cubicBezTo>
                  <a:pt x="5049" y="799"/>
                  <a:pt x="5098" y="733"/>
                  <a:pt x="5076" y="675"/>
                </a:cubicBezTo>
                <a:cubicBezTo>
                  <a:pt x="5054" y="618"/>
                  <a:pt x="4973" y="635"/>
                  <a:pt x="4932" y="650"/>
                </a:cubicBezTo>
                <a:cubicBezTo>
                  <a:pt x="4840" y="683"/>
                  <a:pt x="4765" y="757"/>
                  <a:pt x="4716" y="840"/>
                </a:cubicBezTo>
                <a:cubicBezTo>
                  <a:pt x="4665" y="926"/>
                  <a:pt x="4647" y="1029"/>
                  <a:pt x="4682" y="1124"/>
                </a:cubicBezTo>
                <a:cubicBezTo>
                  <a:pt x="4715" y="1213"/>
                  <a:pt x="4800" y="1258"/>
                  <a:pt x="4887" y="1281"/>
                </a:cubicBezTo>
                <a:cubicBezTo>
                  <a:pt x="4985" y="1307"/>
                  <a:pt x="5084" y="1301"/>
                  <a:pt x="5181" y="1276"/>
                </a:cubicBezTo>
                <a:cubicBezTo>
                  <a:pt x="5252" y="1258"/>
                  <a:pt x="5303" y="1226"/>
                  <a:pt x="5364" y="1187"/>
                </a:cubicBezTo>
              </a:path>
              <a:path w="8595" h="1892" extrusionOk="0">
                <a:moveTo>
                  <a:pt x="5457" y="537"/>
                </a:moveTo>
                <a:cubicBezTo>
                  <a:pt x="5504" y="537"/>
                  <a:pt x="5534" y="547"/>
                  <a:pt x="5575" y="573"/>
                </a:cubicBezTo>
                <a:cubicBezTo>
                  <a:pt x="5641" y="615"/>
                  <a:pt x="5693" y="675"/>
                  <a:pt x="5730" y="744"/>
                </a:cubicBezTo>
                <a:cubicBezTo>
                  <a:pt x="5766" y="813"/>
                  <a:pt x="5790" y="892"/>
                  <a:pt x="5803" y="968"/>
                </a:cubicBezTo>
                <a:cubicBezTo>
                  <a:pt x="5808" y="999"/>
                  <a:pt x="5806" y="1027"/>
                  <a:pt x="5806" y="1057"/>
                </a:cubicBezTo>
                <a:cubicBezTo>
                  <a:pt x="5749" y="984"/>
                  <a:pt x="5692" y="905"/>
                  <a:pt x="5607" y="862"/>
                </a:cubicBezTo>
                <a:cubicBezTo>
                  <a:pt x="5530" y="823"/>
                  <a:pt x="5439" y="832"/>
                  <a:pt x="5367" y="878"/>
                </a:cubicBezTo>
                <a:cubicBezTo>
                  <a:pt x="5249" y="953"/>
                  <a:pt x="5168" y="1132"/>
                  <a:pt x="5206" y="1269"/>
                </a:cubicBezTo>
                <a:cubicBezTo>
                  <a:pt x="5246" y="1416"/>
                  <a:pt x="5410" y="1415"/>
                  <a:pt x="5527" y="1379"/>
                </a:cubicBezTo>
                <a:cubicBezTo>
                  <a:pt x="5637" y="1346"/>
                  <a:pt x="5731" y="1281"/>
                  <a:pt x="5826" y="1219"/>
                </a:cubicBezTo>
              </a:path>
              <a:path w="8595" h="1892" extrusionOk="0">
                <a:moveTo>
                  <a:pt x="6355" y="908"/>
                </a:moveTo>
                <a:cubicBezTo>
                  <a:pt x="6306" y="894"/>
                  <a:pt x="6245" y="887"/>
                  <a:pt x="6195" y="906"/>
                </a:cubicBezTo>
                <a:cubicBezTo>
                  <a:pt x="6125" y="932"/>
                  <a:pt x="6063" y="995"/>
                  <a:pt x="6035" y="1064"/>
                </a:cubicBezTo>
                <a:cubicBezTo>
                  <a:pt x="6009" y="1129"/>
                  <a:pt x="6015" y="1199"/>
                  <a:pt x="6083" y="1232"/>
                </a:cubicBezTo>
                <a:cubicBezTo>
                  <a:pt x="6168" y="1273"/>
                  <a:pt x="6276" y="1247"/>
                  <a:pt x="6355" y="1207"/>
                </a:cubicBezTo>
                <a:cubicBezTo>
                  <a:pt x="6467" y="1150"/>
                  <a:pt x="6549" y="1051"/>
                  <a:pt x="6590" y="933"/>
                </a:cubicBezTo>
                <a:cubicBezTo>
                  <a:pt x="6635" y="803"/>
                  <a:pt x="6613" y="658"/>
                  <a:pt x="6576" y="529"/>
                </a:cubicBezTo>
                <a:cubicBezTo>
                  <a:pt x="6531" y="373"/>
                  <a:pt x="6415" y="243"/>
                  <a:pt x="6376" y="88"/>
                </a:cubicBezTo>
                <a:cubicBezTo>
                  <a:pt x="6360" y="24"/>
                  <a:pt x="6417" y="7"/>
                  <a:pt x="6472" y="1"/>
                </a:cubicBezTo>
                <a:cubicBezTo>
                  <a:pt x="6540" y="0"/>
                  <a:pt x="6567" y="0"/>
                  <a:pt x="6614" y="5"/>
                </a:cubicBezTo>
              </a:path>
              <a:path w="8595" h="1892" extrusionOk="0">
                <a:moveTo>
                  <a:pt x="7646" y="886"/>
                </a:moveTo>
                <a:cubicBezTo>
                  <a:pt x="7618" y="945"/>
                  <a:pt x="7585" y="1004"/>
                  <a:pt x="7560" y="1065"/>
                </a:cubicBezTo>
                <a:cubicBezTo>
                  <a:pt x="7545" y="1102"/>
                  <a:pt x="7541" y="1112"/>
                  <a:pt x="7546" y="1148"/>
                </a:cubicBezTo>
                <a:cubicBezTo>
                  <a:pt x="7589" y="1126"/>
                  <a:pt x="7606" y="1099"/>
                  <a:pt x="7624" y="1052"/>
                </a:cubicBezTo>
                <a:cubicBezTo>
                  <a:pt x="7664" y="944"/>
                  <a:pt x="7659" y="813"/>
                  <a:pt x="7719" y="713"/>
                </a:cubicBezTo>
                <a:cubicBezTo>
                  <a:pt x="7751" y="659"/>
                  <a:pt x="7805" y="645"/>
                  <a:pt x="7862" y="629"/>
                </a:cubicBezTo>
                <a:cubicBezTo>
                  <a:pt x="7939" y="607"/>
                  <a:pt x="8020" y="598"/>
                  <a:pt x="8098" y="579"/>
                </a:cubicBezTo>
                <a:cubicBezTo>
                  <a:pt x="8169" y="561"/>
                  <a:pt x="8238" y="535"/>
                  <a:pt x="8306" y="510"/>
                </a:cubicBezTo>
              </a:path>
              <a:path w="8595" h="1892" extrusionOk="0">
                <a:moveTo>
                  <a:pt x="8560" y="385"/>
                </a:moveTo>
                <a:cubicBezTo>
                  <a:pt x="8610" y="432"/>
                  <a:pt x="8587" y="459"/>
                  <a:pt x="8578" y="524"/>
                </a:cubicBezTo>
                <a:cubicBezTo>
                  <a:pt x="8562" y="636"/>
                  <a:pt x="8538" y="745"/>
                  <a:pt x="8511" y="855"/>
                </a:cubicBezTo>
                <a:cubicBezTo>
                  <a:pt x="8483" y="967"/>
                  <a:pt x="8451" y="1077"/>
                  <a:pt x="8442" y="1192"/>
                </a:cubicBezTo>
                <a:cubicBezTo>
                  <a:pt x="8436" y="1263"/>
                  <a:pt x="8444" y="1294"/>
                  <a:pt x="8498" y="1335"/>
                </a:cubicBezTo>
              </a:path>
              <a:path w="8595" h="1892" extrusionOk="0">
                <a:moveTo>
                  <a:pt x="129" y="1400"/>
                </a:moveTo>
                <a:cubicBezTo>
                  <a:pt x="76" y="1357"/>
                  <a:pt x="-37" y="1295"/>
                  <a:pt x="12" y="1211"/>
                </a:cubicBezTo>
                <a:cubicBezTo>
                  <a:pt x="43" y="1158"/>
                  <a:pt x="160" y="1152"/>
                  <a:pt x="210" y="1146"/>
                </a:cubicBezTo>
                <a:cubicBezTo>
                  <a:pt x="318" y="1133"/>
                  <a:pt x="430" y="1135"/>
                  <a:pt x="538" y="1138"/>
                </a:cubicBezTo>
                <a:cubicBezTo>
                  <a:pt x="847" y="1146"/>
                  <a:pt x="1166" y="1179"/>
                  <a:pt x="1467" y="1249"/>
                </a:cubicBezTo>
                <a:cubicBezTo>
                  <a:pt x="1667" y="1296"/>
                  <a:pt x="1859" y="1364"/>
                  <a:pt x="2055" y="1426"/>
                </a:cubicBezTo>
                <a:cubicBezTo>
                  <a:pt x="2145" y="1455"/>
                  <a:pt x="2236" y="1477"/>
                  <a:pt x="2329" y="1496"/>
                </a:cubicBezTo>
                <a:cubicBezTo>
                  <a:pt x="2440" y="1519"/>
                  <a:pt x="2591" y="1566"/>
                  <a:pt x="2707" y="1548"/>
                </a:cubicBezTo>
                <a:cubicBezTo>
                  <a:pt x="2796" y="1534"/>
                  <a:pt x="2833" y="1461"/>
                  <a:pt x="2795" y="1381"/>
                </a:cubicBezTo>
                <a:cubicBezTo>
                  <a:pt x="2749" y="1282"/>
                  <a:pt x="2635" y="1251"/>
                  <a:pt x="2539" y="1235"/>
                </a:cubicBezTo>
                <a:cubicBezTo>
                  <a:pt x="2604" y="1263"/>
                  <a:pt x="2667" y="1287"/>
                  <a:pt x="2736" y="1306"/>
                </a:cubicBezTo>
                <a:cubicBezTo>
                  <a:pt x="2821" y="1329"/>
                  <a:pt x="2908" y="1342"/>
                  <a:pt x="2994" y="1363"/>
                </a:cubicBezTo>
                <a:cubicBezTo>
                  <a:pt x="3024" y="1370"/>
                  <a:pt x="3155" y="1383"/>
                  <a:pt x="3166" y="1424"/>
                </a:cubicBezTo>
                <a:cubicBezTo>
                  <a:pt x="3183" y="1487"/>
                  <a:pt x="3132" y="1504"/>
                  <a:pt x="3091" y="1543"/>
                </a:cubicBezTo>
                <a:cubicBezTo>
                  <a:pt x="2926" y="1701"/>
                  <a:pt x="2669" y="1754"/>
                  <a:pt x="2490" y="1891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5" name="Ink 4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49913" y="2279650"/>
            <a:ext cx="804862" cy="368300"/>
          </a:xfrm>
          <a:custGeom>
            <a:avLst/>
            <a:gdLst>
              <a:gd name="T0" fmla="*/ 2147483647 w 2232"/>
              <a:gd name="T1" fmla="*/ 2147483647 h 1020"/>
              <a:gd name="T2" fmla="*/ 2147483647 w 2232"/>
              <a:gd name="T3" fmla="*/ 2147483647 h 1020"/>
              <a:gd name="T4" fmla="*/ 2147483647 w 2232"/>
              <a:gd name="T5" fmla="*/ 2147483647 h 1020"/>
              <a:gd name="T6" fmla="*/ 2147483647 w 2232"/>
              <a:gd name="T7" fmla="*/ 2147483647 h 1020"/>
              <a:gd name="T8" fmla="*/ 2147483647 w 2232"/>
              <a:gd name="T9" fmla="*/ 2147483647 h 1020"/>
              <a:gd name="T10" fmla="*/ 2147483647 w 2232"/>
              <a:gd name="T11" fmla="*/ 2147483647 h 1020"/>
              <a:gd name="T12" fmla="*/ 2147483647 w 2232"/>
              <a:gd name="T13" fmla="*/ 2147483647 h 1020"/>
              <a:gd name="T14" fmla="*/ 2147483647 w 2232"/>
              <a:gd name="T15" fmla="*/ 2147483647 h 1020"/>
              <a:gd name="T16" fmla="*/ 2147483647 w 2232"/>
              <a:gd name="T17" fmla="*/ 2147483647 h 1020"/>
              <a:gd name="T18" fmla="*/ 2147483647 w 2232"/>
              <a:gd name="T19" fmla="*/ 2147483647 h 1020"/>
              <a:gd name="T20" fmla="*/ 2147483647 w 2232"/>
              <a:gd name="T21" fmla="*/ 2147483647 h 1020"/>
              <a:gd name="T22" fmla="*/ 2147483647 w 2232"/>
              <a:gd name="T23" fmla="*/ 2147483647 h 1020"/>
              <a:gd name="T24" fmla="*/ 2147483647 w 2232"/>
              <a:gd name="T25" fmla="*/ 2147483647 h 1020"/>
              <a:gd name="T26" fmla="*/ 2147483647 w 2232"/>
              <a:gd name="T27" fmla="*/ 2147483647 h 1020"/>
              <a:gd name="T28" fmla="*/ 2147483647 w 2232"/>
              <a:gd name="T29" fmla="*/ 2147483647 h 1020"/>
              <a:gd name="T30" fmla="*/ 2147483647 w 2232"/>
              <a:gd name="T31" fmla="*/ 2147483647 h 1020"/>
              <a:gd name="T32" fmla="*/ 2147483647 w 2232"/>
              <a:gd name="T33" fmla="*/ 2147483647 h 1020"/>
              <a:gd name="T34" fmla="*/ 2147483647 w 2232"/>
              <a:gd name="T35" fmla="*/ 2147483647 h 1020"/>
              <a:gd name="T36" fmla="*/ 2147483647 w 2232"/>
              <a:gd name="T37" fmla="*/ 2147483647 h 1020"/>
              <a:gd name="T38" fmla="*/ 2147483647 w 2232"/>
              <a:gd name="T39" fmla="*/ 2147483647 h 1020"/>
              <a:gd name="T40" fmla="*/ 2147483647 w 2232"/>
              <a:gd name="T41" fmla="*/ 2147483647 h 1020"/>
              <a:gd name="T42" fmla="*/ 2147483647 w 2232"/>
              <a:gd name="T43" fmla="*/ 2147483647 h 1020"/>
              <a:gd name="T44" fmla="*/ 2147483647 w 2232"/>
              <a:gd name="T45" fmla="*/ 2147483647 h 1020"/>
              <a:gd name="T46" fmla="*/ 2147483647 w 2232"/>
              <a:gd name="T47" fmla="*/ 2147483647 h 1020"/>
              <a:gd name="T48" fmla="*/ 2147483647 w 2232"/>
              <a:gd name="T49" fmla="*/ 2147483647 h 1020"/>
              <a:gd name="T50" fmla="*/ 2147483647 w 2232"/>
              <a:gd name="T51" fmla="*/ 2147483647 h 1020"/>
              <a:gd name="T52" fmla="*/ 2147483647 w 2232"/>
              <a:gd name="T53" fmla="*/ 2147483647 h 1020"/>
              <a:gd name="T54" fmla="*/ 2147483647 w 2232"/>
              <a:gd name="T55" fmla="*/ 2147483647 h 1020"/>
              <a:gd name="T56" fmla="*/ 2147483647 w 2232"/>
              <a:gd name="T57" fmla="*/ 2147483647 h 1020"/>
              <a:gd name="T58" fmla="*/ 2147483647 w 2232"/>
              <a:gd name="T59" fmla="*/ 2147483647 h 1020"/>
              <a:gd name="T60" fmla="*/ 2147483647 w 2232"/>
              <a:gd name="T61" fmla="*/ 2147483647 h 1020"/>
              <a:gd name="T62" fmla="*/ 2147483647 w 2232"/>
              <a:gd name="T63" fmla="*/ 2147483647 h 1020"/>
              <a:gd name="T64" fmla="*/ 2147483647 w 2232"/>
              <a:gd name="T65" fmla="*/ 2147483647 h 1020"/>
              <a:gd name="T66" fmla="*/ 2147483647 w 2232"/>
              <a:gd name="T67" fmla="*/ 2147483647 h 1020"/>
              <a:gd name="T68" fmla="*/ 2147483647 w 2232"/>
              <a:gd name="T69" fmla="*/ 2147483647 h 1020"/>
              <a:gd name="T70" fmla="*/ 2147483647 w 2232"/>
              <a:gd name="T71" fmla="*/ 2147483647 h 1020"/>
              <a:gd name="T72" fmla="*/ 2147483647 w 2232"/>
              <a:gd name="T73" fmla="*/ 2147483647 h 1020"/>
              <a:gd name="T74" fmla="*/ 2147483647 w 2232"/>
              <a:gd name="T75" fmla="*/ 2147483647 h 1020"/>
              <a:gd name="T76" fmla="*/ 2147483647 w 2232"/>
              <a:gd name="T77" fmla="*/ 2147483647 h 1020"/>
              <a:gd name="T78" fmla="*/ 2147483647 w 2232"/>
              <a:gd name="T79" fmla="*/ 2147483647 h 1020"/>
              <a:gd name="T80" fmla="*/ 2147483647 w 2232"/>
              <a:gd name="T81" fmla="*/ 2147483647 h 1020"/>
              <a:gd name="T82" fmla="*/ 2147483647 w 2232"/>
              <a:gd name="T83" fmla="*/ 2147483647 h 1020"/>
              <a:gd name="T84" fmla="*/ 2147483647 w 2232"/>
              <a:gd name="T85" fmla="*/ 2147483647 h 1020"/>
              <a:gd name="T86" fmla="*/ 2147483647 w 2232"/>
              <a:gd name="T87" fmla="*/ 2147483647 h 1020"/>
              <a:gd name="T88" fmla="*/ 2147483647 w 2232"/>
              <a:gd name="T89" fmla="*/ 2147483647 h 1020"/>
              <a:gd name="T90" fmla="*/ 2147483647 w 2232"/>
              <a:gd name="T91" fmla="*/ 2147483647 h 1020"/>
              <a:gd name="T92" fmla="*/ 2147483647 w 2232"/>
              <a:gd name="T93" fmla="*/ 2147483647 h 1020"/>
              <a:gd name="T94" fmla="*/ 2147483647 w 2232"/>
              <a:gd name="T95" fmla="*/ 2147483647 h 1020"/>
              <a:gd name="T96" fmla="*/ 2147483647 w 2232"/>
              <a:gd name="T97" fmla="*/ 2147483647 h 1020"/>
              <a:gd name="T98" fmla="*/ 2147483647 w 2232"/>
              <a:gd name="T99" fmla="*/ 2147483647 h 1020"/>
              <a:gd name="T100" fmla="*/ 2147483647 w 2232"/>
              <a:gd name="T101" fmla="*/ 2147483647 h 1020"/>
              <a:gd name="T102" fmla="*/ 2147483647 w 2232"/>
              <a:gd name="T103" fmla="*/ 2147483647 h 102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232"/>
              <a:gd name="T157" fmla="*/ 0 h 1020"/>
              <a:gd name="T158" fmla="*/ 2232 w 2232"/>
              <a:gd name="T159" fmla="*/ 1020 h 1020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232" h="1020" extrusionOk="0">
                <a:moveTo>
                  <a:pt x="31" y="224"/>
                </a:moveTo>
                <a:cubicBezTo>
                  <a:pt x="40" y="187"/>
                  <a:pt x="51" y="154"/>
                  <a:pt x="54" y="117"/>
                </a:cubicBezTo>
                <a:cubicBezTo>
                  <a:pt x="55" y="109"/>
                  <a:pt x="55" y="101"/>
                  <a:pt x="56" y="93"/>
                </a:cubicBezTo>
                <a:cubicBezTo>
                  <a:pt x="60" y="129"/>
                  <a:pt x="61" y="165"/>
                  <a:pt x="62" y="201"/>
                </a:cubicBezTo>
                <a:cubicBezTo>
                  <a:pt x="64" y="280"/>
                  <a:pt x="61" y="359"/>
                  <a:pt x="55" y="438"/>
                </a:cubicBezTo>
                <a:cubicBezTo>
                  <a:pt x="48" y="530"/>
                  <a:pt x="37" y="621"/>
                  <a:pt x="26" y="712"/>
                </a:cubicBezTo>
                <a:cubicBezTo>
                  <a:pt x="18" y="777"/>
                  <a:pt x="8" y="843"/>
                  <a:pt x="3" y="909"/>
                </a:cubicBezTo>
                <a:cubicBezTo>
                  <a:pt x="2" y="928"/>
                  <a:pt x="-15" y="1015"/>
                  <a:pt x="28" y="975"/>
                </a:cubicBezTo>
                <a:cubicBezTo>
                  <a:pt x="45" y="949"/>
                  <a:pt x="49" y="943"/>
                  <a:pt x="61" y="927"/>
                </a:cubicBezTo>
              </a:path>
              <a:path w="2232" h="1020" extrusionOk="0">
                <a:moveTo>
                  <a:pt x="453" y="542"/>
                </a:moveTo>
                <a:cubicBezTo>
                  <a:pt x="460" y="538"/>
                  <a:pt x="466" y="534"/>
                  <a:pt x="473" y="530"/>
                </a:cubicBezTo>
                <a:cubicBezTo>
                  <a:pt x="415" y="527"/>
                  <a:pt x="386" y="546"/>
                  <a:pt x="340" y="587"/>
                </a:cubicBezTo>
                <a:cubicBezTo>
                  <a:pt x="294" y="628"/>
                  <a:pt x="254" y="682"/>
                  <a:pt x="245" y="744"/>
                </a:cubicBezTo>
                <a:cubicBezTo>
                  <a:pt x="237" y="797"/>
                  <a:pt x="265" y="836"/>
                  <a:pt x="317" y="847"/>
                </a:cubicBezTo>
                <a:cubicBezTo>
                  <a:pt x="380" y="861"/>
                  <a:pt x="451" y="835"/>
                  <a:pt x="507" y="808"/>
                </a:cubicBezTo>
                <a:cubicBezTo>
                  <a:pt x="560" y="782"/>
                  <a:pt x="617" y="742"/>
                  <a:pt x="640" y="684"/>
                </a:cubicBezTo>
                <a:cubicBezTo>
                  <a:pt x="660" y="634"/>
                  <a:pt x="646" y="582"/>
                  <a:pt x="620" y="538"/>
                </a:cubicBezTo>
                <a:cubicBezTo>
                  <a:pt x="597" y="499"/>
                  <a:pt x="560" y="457"/>
                  <a:pt x="519" y="435"/>
                </a:cubicBezTo>
                <a:cubicBezTo>
                  <a:pt x="501" y="430"/>
                  <a:pt x="494" y="428"/>
                  <a:pt x="482" y="425"/>
                </a:cubicBezTo>
                <a:cubicBezTo>
                  <a:pt x="485" y="463"/>
                  <a:pt x="499" y="480"/>
                  <a:pt x="523" y="510"/>
                </a:cubicBezTo>
              </a:path>
              <a:path w="2232" h="1020" extrusionOk="0">
                <a:moveTo>
                  <a:pt x="717" y="839"/>
                </a:moveTo>
                <a:cubicBezTo>
                  <a:pt x="719" y="847"/>
                  <a:pt x="722" y="854"/>
                  <a:pt x="724" y="862"/>
                </a:cubicBezTo>
                <a:cubicBezTo>
                  <a:pt x="760" y="837"/>
                  <a:pt x="755" y="804"/>
                  <a:pt x="768" y="758"/>
                </a:cubicBezTo>
                <a:cubicBezTo>
                  <a:pt x="786" y="694"/>
                  <a:pt x="807" y="631"/>
                  <a:pt x="831" y="569"/>
                </a:cubicBezTo>
                <a:cubicBezTo>
                  <a:pt x="841" y="542"/>
                  <a:pt x="859" y="472"/>
                  <a:pt x="901" y="479"/>
                </a:cubicBezTo>
                <a:cubicBezTo>
                  <a:pt x="944" y="486"/>
                  <a:pt x="975" y="561"/>
                  <a:pt x="993" y="593"/>
                </a:cubicBezTo>
                <a:cubicBezTo>
                  <a:pt x="1032" y="663"/>
                  <a:pt x="1067" y="736"/>
                  <a:pt x="1101" y="809"/>
                </a:cubicBezTo>
                <a:cubicBezTo>
                  <a:pt x="1123" y="856"/>
                  <a:pt x="1152" y="909"/>
                  <a:pt x="1164" y="959"/>
                </a:cubicBezTo>
                <a:cubicBezTo>
                  <a:pt x="1165" y="968"/>
                  <a:pt x="1166" y="976"/>
                  <a:pt x="1167" y="985"/>
                </a:cubicBezTo>
                <a:cubicBezTo>
                  <a:pt x="1132" y="985"/>
                  <a:pt x="1106" y="973"/>
                  <a:pt x="1074" y="958"/>
                </a:cubicBezTo>
                <a:cubicBezTo>
                  <a:pt x="1030" y="938"/>
                  <a:pt x="986" y="918"/>
                  <a:pt x="940" y="901"/>
                </a:cubicBezTo>
                <a:cubicBezTo>
                  <a:pt x="909" y="890"/>
                  <a:pt x="877" y="896"/>
                  <a:pt x="916" y="878"/>
                </a:cubicBezTo>
              </a:path>
              <a:path w="2232" h="1020" extrusionOk="0">
                <a:moveTo>
                  <a:pt x="1509" y="839"/>
                </a:moveTo>
                <a:cubicBezTo>
                  <a:pt x="1477" y="802"/>
                  <a:pt x="1449" y="773"/>
                  <a:pt x="1396" y="800"/>
                </a:cubicBezTo>
                <a:cubicBezTo>
                  <a:pt x="1343" y="827"/>
                  <a:pt x="1295" y="905"/>
                  <a:pt x="1318" y="965"/>
                </a:cubicBezTo>
                <a:cubicBezTo>
                  <a:pt x="1333" y="1005"/>
                  <a:pt x="1382" y="1008"/>
                  <a:pt x="1417" y="994"/>
                </a:cubicBezTo>
                <a:cubicBezTo>
                  <a:pt x="1473" y="971"/>
                  <a:pt x="1506" y="907"/>
                  <a:pt x="1517" y="851"/>
                </a:cubicBezTo>
                <a:cubicBezTo>
                  <a:pt x="1547" y="691"/>
                  <a:pt x="1472" y="513"/>
                  <a:pt x="1418" y="367"/>
                </a:cubicBezTo>
                <a:cubicBezTo>
                  <a:pt x="1379" y="261"/>
                  <a:pt x="1311" y="158"/>
                  <a:pt x="1284" y="49"/>
                </a:cubicBezTo>
                <a:cubicBezTo>
                  <a:pt x="1270" y="-7"/>
                  <a:pt x="1307" y="2"/>
                  <a:pt x="1345" y="8"/>
                </a:cubicBezTo>
              </a:path>
              <a:path w="2232" h="1020" extrusionOk="0">
                <a:moveTo>
                  <a:pt x="1660" y="567"/>
                </a:moveTo>
                <a:cubicBezTo>
                  <a:pt x="1668" y="544"/>
                  <a:pt x="1671" y="536"/>
                  <a:pt x="1692" y="540"/>
                </a:cubicBezTo>
                <a:cubicBezTo>
                  <a:pt x="1722" y="579"/>
                  <a:pt x="1738" y="616"/>
                  <a:pt x="1750" y="664"/>
                </a:cubicBezTo>
                <a:cubicBezTo>
                  <a:pt x="1765" y="725"/>
                  <a:pt x="1776" y="788"/>
                  <a:pt x="1783" y="851"/>
                </a:cubicBezTo>
                <a:cubicBezTo>
                  <a:pt x="1787" y="889"/>
                  <a:pt x="1789" y="928"/>
                  <a:pt x="1793" y="966"/>
                </a:cubicBezTo>
                <a:cubicBezTo>
                  <a:pt x="1815" y="940"/>
                  <a:pt x="1836" y="911"/>
                  <a:pt x="1854" y="882"/>
                </a:cubicBezTo>
                <a:cubicBezTo>
                  <a:pt x="1893" y="820"/>
                  <a:pt x="1923" y="751"/>
                  <a:pt x="1957" y="686"/>
                </a:cubicBezTo>
                <a:cubicBezTo>
                  <a:pt x="1972" y="658"/>
                  <a:pt x="1986" y="633"/>
                  <a:pt x="2004" y="607"/>
                </a:cubicBezTo>
                <a:cubicBezTo>
                  <a:pt x="2038" y="644"/>
                  <a:pt x="2040" y="680"/>
                  <a:pt x="2048" y="731"/>
                </a:cubicBezTo>
                <a:cubicBezTo>
                  <a:pt x="2060" y="810"/>
                  <a:pt x="2067" y="892"/>
                  <a:pt x="2089" y="969"/>
                </a:cubicBezTo>
                <a:cubicBezTo>
                  <a:pt x="2101" y="1009"/>
                  <a:pt x="2123" y="1024"/>
                  <a:pt x="2162" y="1011"/>
                </a:cubicBezTo>
                <a:cubicBezTo>
                  <a:pt x="2197" y="996"/>
                  <a:pt x="2211" y="989"/>
                  <a:pt x="2231" y="971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6" name="Ink 4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24650" y="2347913"/>
            <a:ext cx="482600" cy="325437"/>
          </a:xfrm>
          <a:custGeom>
            <a:avLst/>
            <a:gdLst>
              <a:gd name="T0" fmla="*/ 2147483647 w 1338"/>
              <a:gd name="T1" fmla="*/ 2147483647 h 902"/>
              <a:gd name="T2" fmla="*/ 2147483647 w 1338"/>
              <a:gd name="T3" fmla="*/ 2147483647 h 902"/>
              <a:gd name="T4" fmla="*/ 2147483647 w 1338"/>
              <a:gd name="T5" fmla="*/ 2147483647 h 902"/>
              <a:gd name="T6" fmla="*/ 2147483647 w 1338"/>
              <a:gd name="T7" fmla="*/ 2147483647 h 902"/>
              <a:gd name="T8" fmla="*/ 2147483647 w 1338"/>
              <a:gd name="T9" fmla="*/ 2147483647 h 902"/>
              <a:gd name="T10" fmla="*/ 2147483647 w 1338"/>
              <a:gd name="T11" fmla="*/ 2147483647 h 902"/>
              <a:gd name="T12" fmla="*/ 2147483647 w 1338"/>
              <a:gd name="T13" fmla="*/ 2147483647 h 902"/>
              <a:gd name="T14" fmla="*/ 2147483647 w 1338"/>
              <a:gd name="T15" fmla="*/ 2147483647 h 902"/>
              <a:gd name="T16" fmla="*/ 2147483647 w 1338"/>
              <a:gd name="T17" fmla="*/ 2147483647 h 902"/>
              <a:gd name="T18" fmla="*/ 2147483647 w 1338"/>
              <a:gd name="T19" fmla="*/ 2147483647 h 902"/>
              <a:gd name="T20" fmla="*/ 2147483647 w 1338"/>
              <a:gd name="T21" fmla="*/ 2147483647 h 902"/>
              <a:gd name="T22" fmla="*/ 2147483647 w 1338"/>
              <a:gd name="T23" fmla="*/ 2147483647 h 902"/>
              <a:gd name="T24" fmla="*/ 2147483647 w 1338"/>
              <a:gd name="T25" fmla="*/ 2147483647 h 902"/>
              <a:gd name="T26" fmla="*/ 2147483647 w 1338"/>
              <a:gd name="T27" fmla="*/ 2147483647 h 902"/>
              <a:gd name="T28" fmla="*/ 2147483647 w 1338"/>
              <a:gd name="T29" fmla="*/ 2147483647 h 902"/>
              <a:gd name="T30" fmla="*/ 2147483647 w 1338"/>
              <a:gd name="T31" fmla="*/ 2147483647 h 902"/>
              <a:gd name="T32" fmla="*/ 2147483647 w 1338"/>
              <a:gd name="T33" fmla="*/ 2147483647 h 902"/>
              <a:gd name="T34" fmla="*/ 2147483647 w 1338"/>
              <a:gd name="T35" fmla="*/ 2147483647 h 902"/>
              <a:gd name="T36" fmla="*/ 2147483647 w 1338"/>
              <a:gd name="T37" fmla="*/ 2147483647 h 902"/>
              <a:gd name="T38" fmla="*/ 2147483647 w 1338"/>
              <a:gd name="T39" fmla="*/ 2147483647 h 902"/>
              <a:gd name="T40" fmla="*/ 2147483647 w 1338"/>
              <a:gd name="T41" fmla="*/ 2147483647 h 902"/>
              <a:gd name="T42" fmla="*/ 2147483647 w 1338"/>
              <a:gd name="T43" fmla="*/ 2147483647 h 902"/>
              <a:gd name="T44" fmla="*/ 2147483647 w 1338"/>
              <a:gd name="T45" fmla="*/ 2147483647 h 90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338"/>
              <a:gd name="T70" fmla="*/ 0 h 902"/>
              <a:gd name="T71" fmla="*/ 1338 w 1338"/>
              <a:gd name="T72" fmla="*/ 902 h 902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338" h="902" extrusionOk="0">
                <a:moveTo>
                  <a:pt x="52" y="235"/>
                </a:moveTo>
                <a:cubicBezTo>
                  <a:pt x="54" y="295"/>
                  <a:pt x="44" y="353"/>
                  <a:pt x="36" y="413"/>
                </a:cubicBezTo>
                <a:cubicBezTo>
                  <a:pt x="23" y="506"/>
                  <a:pt x="13" y="599"/>
                  <a:pt x="6" y="693"/>
                </a:cubicBezTo>
                <a:cubicBezTo>
                  <a:pt x="2" y="753"/>
                  <a:pt x="-6" y="818"/>
                  <a:pt x="1" y="878"/>
                </a:cubicBezTo>
                <a:cubicBezTo>
                  <a:pt x="3" y="886"/>
                  <a:pt x="4" y="893"/>
                  <a:pt x="6" y="901"/>
                </a:cubicBezTo>
                <a:cubicBezTo>
                  <a:pt x="13" y="860"/>
                  <a:pt x="15" y="820"/>
                  <a:pt x="16" y="778"/>
                </a:cubicBezTo>
                <a:cubicBezTo>
                  <a:pt x="18" y="704"/>
                  <a:pt x="21" y="631"/>
                  <a:pt x="23" y="557"/>
                </a:cubicBezTo>
                <a:cubicBezTo>
                  <a:pt x="25" y="502"/>
                  <a:pt x="24" y="438"/>
                  <a:pt x="50" y="387"/>
                </a:cubicBezTo>
                <a:cubicBezTo>
                  <a:pt x="73" y="342"/>
                  <a:pt x="124" y="339"/>
                  <a:pt x="168" y="333"/>
                </a:cubicBezTo>
                <a:cubicBezTo>
                  <a:pt x="237" y="324"/>
                  <a:pt x="309" y="324"/>
                  <a:pt x="377" y="311"/>
                </a:cubicBezTo>
                <a:cubicBezTo>
                  <a:pt x="463" y="294"/>
                  <a:pt x="543" y="260"/>
                  <a:pt x="622" y="222"/>
                </a:cubicBezTo>
              </a:path>
              <a:path w="1338" h="902" extrusionOk="0">
                <a:moveTo>
                  <a:pt x="710" y="140"/>
                </a:moveTo>
                <a:cubicBezTo>
                  <a:pt x="749" y="126"/>
                  <a:pt x="794" y="110"/>
                  <a:pt x="829" y="90"/>
                </a:cubicBezTo>
                <a:cubicBezTo>
                  <a:pt x="870" y="67"/>
                  <a:pt x="909" y="40"/>
                  <a:pt x="952" y="18"/>
                </a:cubicBezTo>
                <a:cubicBezTo>
                  <a:pt x="995" y="-4"/>
                  <a:pt x="1013" y="-7"/>
                  <a:pt x="1045" y="36"/>
                </a:cubicBezTo>
                <a:cubicBezTo>
                  <a:pt x="1085" y="91"/>
                  <a:pt x="1025" y="218"/>
                  <a:pt x="1003" y="267"/>
                </a:cubicBezTo>
                <a:cubicBezTo>
                  <a:pt x="959" y="365"/>
                  <a:pt x="897" y="455"/>
                  <a:pt x="829" y="538"/>
                </a:cubicBezTo>
                <a:cubicBezTo>
                  <a:pt x="763" y="619"/>
                  <a:pt x="689" y="691"/>
                  <a:pt x="613" y="762"/>
                </a:cubicBezTo>
                <a:cubicBezTo>
                  <a:pt x="658" y="765"/>
                  <a:pt x="702" y="760"/>
                  <a:pt x="747" y="762"/>
                </a:cubicBezTo>
                <a:cubicBezTo>
                  <a:pt x="807" y="765"/>
                  <a:pt x="865" y="779"/>
                  <a:pt x="923" y="793"/>
                </a:cubicBezTo>
                <a:cubicBezTo>
                  <a:pt x="973" y="805"/>
                  <a:pt x="1015" y="813"/>
                  <a:pt x="1066" y="811"/>
                </a:cubicBezTo>
                <a:cubicBezTo>
                  <a:pt x="1123" y="808"/>
                  <a:pt x="1174" y="789"/>
                  <a:pt x="1226" y="764"/>
                </a:cubicBezTo>
                <a:cubicBezTo>
                  <a:pt x="1281" y="735"/>
                  <a:pt x="1300" y="725"/>
                  <a:pt x="1337" y="705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7" name="Ink 4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481888" y="2305050"/>
            <a:ext cx="293687" cy="317500"/>
          </a:xfrm>
          <a:custGeom>
            <a:avLst/>
            <a:gdLst>
              <a:gd name="T0" fmla="*/ 0 w 816"/>
              <a:gd name="T1" fmla="*/ 2147483647 h 884"/>
              <a:gd name="T2" fmla="*/ 2147483647 w 816"/>
              <a:gd name="T3" fmla="*/ 2147483647 h 884"/>
              <a:gd name="T4" fmla="*/ 2147483647 w 816"/>
              <a:gd name="T5" fmla="*/ 2147483647 h 884"/>
              <a:gd name="T6" fmla="*/ 2147483647 w 816"/>
              <a:gd name="T7" fmla="*/ 2147483647 h 884"/>
              <a:gd name="T8" fmla="*/ 2147483647 w 816"/>
              <a:gd name="T9" fmla="*/ 0 h 884"/>
              <a:gd name="T10" fmla="*/ 2147483647 w 816"/>
              <a:gd name="T11" fmla="*/ 2147483647 h 884"/>
              <a:gd name="T12" fmla="*/ 2147483647 w 816"/>
              <a:gd name="T13" fmla="*/ 2147483647 h 884"/>
              <a:gd name="T14" fmla="*/ 2147483647 w 816"/>
              <a:gd name="T15" fmla="*/ 2147483647 h 884"/>
              <a:gd name="T16" fmla="*/ 2147483647 w 816"/>
              <a:gd name="T17" fmla="*/ 2147483647 h 884"/>
              <a:gd name="T18" fmla="*/ 2147483647 w 816"/>
              <a:gd name="T19" fmla="*/ 2147483647 h 884"/>
              <a:gd name="T20" fmla="*/ 2147483647 w 816"/>
              <a:gd name="T21" fmla="*/ 2147483647 h 884"/>
              <a:gd name="T22" fmla="*/ 2147483647 w 816"/>
              <a:gd name="T23" fmla="*/ 2147483647 h 884"/>
              <a:gd name="T24" fmla="*/ 2147483647 w 816"/>
              <a:gd name="T25" fmla="*/ 2147483647 h 884"/>
              <a:gd name="T26" fmla="*/ 2147483647 w 816"/>
              <a:gd name="T27" fmla="*/ 2147483647 h 884"/>
              <a:gd name="T28" fmla="*/ 2147483647 w 816"/>
              <a:gd name="T29" fmla="*/ 2147483647 h 884"/>
              <a:gd name="T30" fmla="*/ 2147483647 w 816"/>
              <a:gd name="T31" fmla="*/ 2147483647 h 884"/>
              <a:gd name="T32" fmla="*/ 2147483647 w 816"/>
              <a:gd name="T33" fmla="*/ 2147483647 h 88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16"/>
              <a:gd name="T52" fmla="*/ 0 h 884"/>
              <a:gd name="T53" fmla="*/ 816 w 816"/>
              <a:gd name="T54" fmla="*/ 884 h 88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16" h="884" extrusionOk="0">
                <a:moveTo>
                  <a:pt x="0" y="382"/>
                </a:moveTo>
                <a:cubicBezTo>
                  <a:pt x="41" y="384"/>
                  <a:pt x="63" y="369"/>
                  <a:pt x="100" y="344"/>
                </a:cubicBezTo>
                <a:cubicBezTo>
                  <a:pt x="149" y="311"/>
                  <a:pt x="199" y="279"/>
                  <a:pt x="248" y="246"/>
                </a:cubicBezTo>
                <a:cubicBezTo>
                  <a:pt x="312" y="203"/>
                  <a:pt x="370" y="156"/>
                  <a:pt x="428" y="105"/>
                </a:cubicBezTo>
                <a:cubicBezTo>
                  <a:pt x="465" y="72"/>
                  <a:pt x="497" y="38"/>
                  <a:pt x="528" y="0"/>
                </a:cubicBezTo>
                <a:cubicBezTo>
                  <a:pt x="527" y="61"/>
                  <a:pt x="511" y="115"/>
                  <a:pt x="497" y="175"/>
                </a:cubicBezTo>
                <a:cubicBezTo>
                  <a:pt x="477" y="260"/>
                  <a:pt x="455" y="344"/>
                  <a:pt x="436" y="429"/>
                </a:cubicBezTo>
                <a:cubicBezTo>
                  <a:pt x="410" y="546"/>
                  <a:pt x="385" y="663"/>
                  <a:pt x="361" y="780"/>
                </a:cubicBezTo>
                <a:cubicBezTo>
                  <a:pt x="360" y="786"/>
                  <a:pt x="358" y="792"/>
                  <a:pt x="357" y="798"/>
                </a:cubicBezTo>
                <a:cubicBezTo>
                  <a:pt x="319" y="784"/>
                  <a:pt x="291" y="775"/>
                  <a:pt x="248" y="776"/>
                </a:cubicBezTo>
                <a:cubicBezTo>
                  <a:pt x="187" y="777"/>
                  <a:pt x="87" y="788"/>
                  <a:pt x="39" y="829"/>
                </a:cubicBezTo>
                <a:cubicBezTo>
                  <a:pt x="36" y="836"/>
                  <a:pt x="33" y="843"/>
                  <a:pt x="30" y="850"/>
                </a:cubicBezTo>
                <a:cubicBezTo>
                  <a:pt x="83" y="871"/>
                  <a:pt x="128" y="875"/>
                  <a:pt x="185" y="879"/>
                </a:cubicBezTo>
                <a:cubicBezTo>
                  <a:pt x="263" y="884"/>
                  <a:pt x="341" y="881"/>
                  <a:pt x="419" y="879"/>
                </a:cubicBezTo>
                <a:cubicBezTo>
                  <a:pt x="482" y="877"/>
                  <a:pt x="547" y="876"/>
                  <a:pt x="610" y="867"/>
                </a:cubicBezTo>
                <a:cubicBezTo>
                  <a:pt x="647" y="862"/>
                  <a:pt x="684" y="853"/>
                  <a:pt x="720" y="845"/>
                </a:cubicBezTo>
                <a:cubicBezTo>
                  <a:pt x="754" y="837"/>
                  <a:pt x="781" y="831"/>
                  <a:pt x="815" y="829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8" name="Ink 4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95950" y="2713038"/>
            <a:ext cx="623888" cy="327025"/>
          </a:xfrm>
          <a:custGeom>
            <a:avLst/>
            <a:gdLst>
              <a:gd name="T0" fmla="*/ 2147483647 w 1735"/>
              <a:gd name="T1" fmla="*/ 2147483647 h 909"/>
              <a:gd name="T2" fmla="*/ 2147483647 w 1735"/>
              <a:gd name="T3" fmla="*/ 2147483647 h 909"/>
              <a:gd name="T4" fmla="*/ 2147483647 w 1735"/>
              <a:gd name="T5" fmla="*/ 2147483647 h 909"/>
              <a:gd name="T6" fmla="*/ 2147483647 w 1735"/>
              <a:gd name="T7" fmla="*/ 2147483647 h 909"/>
              <a:gd name="T8" fmla="*/ 2147483647 w 1735"/>
              <a:gd name="T9" fmla="*/ 2147483647 h 909"/>
              <a:gd name="T10" fmla="*/ 2147483647 w 1735"/>
              <a:gd name="T11" fmla="*/ 2147483647 h 909"/>
              <a:gd name="T12" fmla="*/ 2147483647 w 1735"/>
              <a:gd name="T13" fmla="*/ 2147483647 h 909"/>
              <a:gd name="T14" fmla="*/ 2147483647 w 1735"/>
              <a:gd name="T15" fmla="*/ 2147483647 h 909"/>
              <a:gd name="T16" fmla="*/ 2147483647 w 1735"/>
              <a:gd name="T17" fmla="*/ 2147483647 h 909"/>
              <a:gd name="T18" fmla="*/ 2147483647 w 1735"/>
              <a:gd name="T19" fmla="*/ 2147483647 h 909"/>
              <a:gd name="T20" fmla="*/ 2147483647 w 1735"/>
              <a:gd name="T21" fmla="*/ 2147483647 h 909"/>
              <a:gd name="T22" fmla="*/ 2147483647 w 1735"/>
              <a:gd name="T23" fmla="*/ 2147483647 h 909"/>
              <a:gd name="T24" fmla="*/ 2147483647 w 1735"/>
              <a:gd name="T25" fmla="*/ 2147483647 h 909"/>
              <a:gd name="T26" fmla="*/ 2147483647 w 1735"/>
              <a:gd name="T27" fmla="*/ 2147483647 h 909"/>
              <a:gd name="T28" fmla="*/ 2147483647 w 1735"/>
              <a:gd name="T29" fmla="*/ 2147483647 h 909"/>
              <a:gd name="T30" fmla="*/ 2147483647 w 1735"/>
              <a:gd name="T31" fmla="*/ 2147483647 h 909"/>
              <a:gd name="T32" fmla="*/ 2147483647 w 1735"/>
              <a:gd name="T33" fmla="*/ 2147483647 h 909"/>
              <a:gd name="T34" fmla="*/ 2147483647 w 1735"/>
              <a:gd name="T35" fmla="*/ 2147483647 h 909"/>
              <a:gd name="T36" fmla="*/ 2147483647 w 1735"/>
              <a:gd name="T37" fmla="*/ 2147483647 h 909"/>
              <a:gd name="T38" fmla="*/ 2147483647 w 1735"/>
              <a:gd name="T39" fmla="*/ 2147483647 h 909"/>
              <a:gd name="T40" fmla="*/ 2147483647 w 1735"/>
              <a:gd name="T41" fmla="*/ 2147483647 h 909"/>
              <a:gd name="T42" fmla="*/ 2147483647 w 1735"/>
              <a:gd name="T43" fmla="*/ 2147483647 h 909"/>
              <a:gd name="T44" fmla="*/ 2147483647 w 1735"/>
              <a:gd name="T45" fmla="*/ 2147483647 h 909"/>
              <a:gd name="T46" fmla="*/ 2147483647 w 1735"/>
              <a:gd name="T47" fmla="*/ 2147483647 h 909"/>
              <a:gd name="T48" fmla="*/ 2147483647 w 1735"/>
              <a:gd name="T49" fmla="*/ 0 h 909"/>
              <a:gd name="T50" fmla="*/ 2147483647 w 1735"/>
              <a:gd name="T51" fmla="*/ 2147483647 h 909"/>
              <a:gd name="T52" fmla="*/ 2147483647 w 1735"/>
              <a:gd name="T53" fmla="*/ 2147483647 h 909"/>
              <a:gd name="T54" fmla="*/ 2147483647 w 1735"/>
              <a:gd name="T55" fmla="*/ 2147483647 h 909"/>
              <a:gd name="T56" fmla="*/ 2147483647 w 1735"/>
              <a:gd name="T57" fmla="*/ 2147483647 h 90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735"/>
              <a:gd name="T88" fmla="*/ 0 h 909"/>
              <a:gd name="T89" fmla="*/ 1735 w 1735"/>
              <a:gd name="T90" fmla="*/ 909 h 909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735" h="909" extrusionOk="0">
                <a:moveTo>
                  <a:pt x="58" y="890"/>
                </a:moveTo>
                <a:cubicBezTo>
                  <a:pt x="40" y="907"/>
                  <a:pt x="36" y="913"/>
                  <a:pt x="18" y="906"/>
                </a:cubicBezTo>
                <a:cubicBezTo>
                  <a:pt x="16" y="872"/>
                  <a:pt x="10" y="840"/>
                  <a:pt x="6" y="806"/>
                </a:cubicBezTo>
                <a:cubicBezTo>
                  <a:pt x="-2" y="747"/>
                  <a:pt x="-1" y="689"/>
                  <a:pt x="1" y="630"/>
                </a:cubicBezTo>
                <a:cubicBezTo>
                  <a:pt x="3" y="570"/>
                  <a:pt x="10" y="510"/>
                  <a:pt x="21" y="451"/>
                </a:cubicBezTo>
                <a:cubicBezTo>
                  <a:pt x="27" y="424"/>
                  <a:pt x="29" y="418"/>
                  <a:pt x="31" y="401"/>
                </a:cubicBezTo>
                <a:cubicBezTo>
                  <a:pt x="70" y="415"/>
                  <a:pt x="75" y="446"/>
                  <a:pt x="95" y="486"/>
                </a:cubicBezTo>
                <a:cubicBezTo>
                  <a:pt x="114" y="523"/>
                  <a:pt x="136" y="560"/>
                  <a:pt x="171" y="583"/>
                </a:cubicBezTo>
                <a:cubicBezTo>
                  <a:pt x="212" y="609"/>
                  <a:pt x="251" y="589"/>
                  <a:pt x="290" y="570"/>
                </a:cubicBezTo>
                <a:cubicBezTo>
                  <a:pt x="337" y="547"/>
                  <a:pt x="374" y="509"/>
                  <a:pt x="410" y="471"/>
                </a:cubicBezTo>
                <a:cubicBezTo>
                  <a:pt x="433" y="446"/>
                  <a:pt x="442" y="436"/>
                  <a:pt x="461" y="422"/>
                </a:cubicBezTo>
                <a:cubicBezTo>
                  <a:pt x="493" y="449"/>
                  <a:pt x="496" y="481"/>
                  <a:pt x="505" y="524"/>
                </a:cubicBezTo>
                <a:cubicBezTo>
                  <a:pt x="521" y="596"/>
                  <a:pt x="531" y="669"/>
                  <a:pt x="544" y="741"/>
                </a:cubicBezTo>
                <a:cubicBezTo>
                  <a:pt x="549" y="770"/>
                  <a:pt x="555" y="798"/>
                  <a:pt x="562" y="827"/>
                </a:cubicBezTo>
                <a:cubicBezTo>
                  <a:pt x="578" y="793"/>
                  <a:pt x="588" y="758"/>
                  <a:pt x="601" y="723"/>
                </a:cubicBezTo>
              </a:path>
              <a:path w="1735" h="909" extrusionOk="0">
                <a:moveTo>
                  <a:pt x="777" y="430"/>
                </a:moveTo>
                <a:cubicBezTo>
                  <a:pt x="838" y="418"/>
                  <a:pt x="789" y="474"/>
                  <a:pt x="776" y="532"/>
                </a:cubicBezTo>
                <a:cubicBezTo>
                  <a:pt x="757" y="619"/>
                  <a:pt x="750" y="712"/>
                  <a:pt x="806" y="787"/>
                </a:cubicBezTo>
                <a:cubicBezTo>
                  <a:pt x="853" y="850"/>
                  <a:pt x="933" y="869"/>
                  <a:pt x="1007" y="868"/>
                </a:cubicBezTo>
                <a:cubicBezTo>
                  <a:pt x="1112" y="867"/>
                  <a:pt x="1225" y="826"/>
                  <a:pt x="1300" y="751"/>
                </a:cubicBezTo>
                <a:cubicBezTo>
                  <a:pt x="1371" y="679"/>
                  <a:pt x="1390" y="580"/>
                  <a:pt x="1342" y="491"/>
                </a:cubicBezTo>
                <a:cubicBezTo>
                  <a:pt x="1320" y="450"/>
                  <a:pt x="1282" y="436"/>
                  <a:pt x="1256" y="402"/>
                </a:cubicBezTo>
                <a:cubicBezTo>
                  <a:pt x="1251" y="393"/>
                  <a:pt x="1246" y="385"/>
                  <a:pt x="1241" y="376"/>
                </a:cubicBezTo>
              </a:path>
              <a:path w="1735" h="909" extrusionOk="0">
                <a:moveTo>
                  <a:pt x="1561" y="46"/>
                </a:moveTo>
                <a:cubicBezTo>
                  <a:pt x="1583" y="23"/>
                  <a:pt x="1593" y="12"/>
                  <a:pt x="1620" y="0"/>
                </a:cubicBezTo>
                <a:cubicBezTo>
                  <a:pt x="1635" y="70"/>
                  <a:pt x="1634" y="136"/>
                  <a:pt x="1634" y="208"/>
                </a:cubicBezTo>
                <a:cubicBezTo>
                  <a:pt x="1635" y="353"/>
                  <a:pt x="1631" y="499"/>
                  <a:pt x="1638" y="644"/>
                </a:cubicBezTo>
                <a:cubicBezTo>
                  <a:pt x="1639" y="667"/>
                  <a:pt x="1633" y="771"/>
                  <a:pt x="1665" y="782"/>
                </a:cubicBezTo>
                <a:cubicBezTo>
                  <a:pt x="1702" y="783"/>
                  <a:pt x="1713" y="784"/>
                  <a:pt x="1734" y="771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9" name="Ink 4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02425" y="2760663"/>
            <a:ext cx="401638" cy="282575"/>
          </a:xfrm>
          <a:custGeom>
            <a:avLst/>
            <a:gdLst>
              <a:gd name="T0" fmla="*/ 2147483647 w 1115"/>
              <a:gd name="T1" fmla="*/ 2147483647 h 786"/>
              <a:gd name="T2" fmla="*/ 2147483647 w 1115"/>
              <a:gd name="T3" fmla="*/ 2147483647 h 786"/>
              <a:gd name="T4" fmla="*/ 2147483647 w 1115"/>
              <a:gd name="T5" fmla="*/ 2147483647 h 786"/>
              <a:gd name="T6" fmla="*/ 2147483647 w 1115"/>
              <a:gd name="T7" fmla="*/ 2147483647 h 786"/>
              <a:gd name="T8" fmla="*/ 2147483647 w 1115"/>
              <a:gd name="T9" fmla="*/ 2147483647 h 786"/>
              <a:gd name="T10" fmla="*/ 2147483647 w 1115"/>
              <a:gd name="T11" fmla="*/ 2147483647 h 786"/>
              <a:gd name="T12" fmla="*/ 2147483647 w 1115"/>
              <a:gd name="T13" fmla="*/ 2147483647 h 786"/>
              <a:gd name="T14" fmla="*/ 2147483647 w 1115"/>
              <a:gd name="T15" fmla="*/ 2147483647 h 786"/>
              <a:gd name="T16" fmla="*/ 2147483647 w 1115"/>
              <a:gd name="T17" fmla="*/ 2147483647 h 786"/>
              <a:gd name="T18" fmla="*/ 2147483647 w 1115"/>
              <a:gd name="T19" fmla="*/ 2147483647 h 786"/>
              <a:gd name="T20" fmla="*/ 2147483647 w 1115"/>
              <a:gd name="T21" fmla="*/ 2147483647 h 786"/>
              <a:gd name="T22" fmla="*/ 2147483647 w 1115"/>
              <a:gd name="T23" fmla="*/ 2147483647 h 786"/>
              <a:gd name="T24" fmla="*/ 2147483647 w 1115"/>
              <a:gd name="T25" fmla="*/ 2147483647 h 786"/>
              <a:gd name="T26" fmla="*/ 2147483647 w 1115"/>
              <a:gd name="T27" fmla="*/ 2147483647 h 786"/>
              <a:gd name="T28" fmla="*/ 2147483647 w 1115"/>
              <a:gd name="T29" fmla="*/ 2147483647 h 786"/>
              <a:gd name="T30" fmla="*/ 2147483647 w 1115"/>
              <a:gd name="T31" fmla="*/ 2147483647 h 7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15"/>
              <a:gd name="T49" fmla="*/ 0 h 786"/>
              <a:gd name="T50" fmla="*/ 1115 w 1115"/>
              <a:gd name="T51" fmla="*/ 786 h 7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15" h="786" extrusionOk="0">
                <a:moveTo>
                  <a:pt x="34" y="696"/>
                </a:moveTo>
                <a:cubicBezTo>
                  <a:pt x="38" y="726"/>
                  <a:pt x="42" y="755"/>
                  <a:pt x="48" y="785"/>
                </a:cubicBezTo>
                <a:cubicBezTo>
                  <a:pt x="20" y="741"/>
                  <a:pt x="16" y="704"/>
                  <a:pt x="9" y="651"/>
                </a:cubicBezTo>
                <a:cubicBezTo>
                  <a:pt x="-2" y="569"/>
                  <a:pt x="-15" y="464"/>
                  <a:pt x="23" y="386"/>
                </a:cubicBezTo>
                <a:cubicBezTo>
                  <a:pt x="41" y="348"/>
                  <a:pt x="84" y="318"/>
                  <a:pt x="123" y="306"/>
                </a:cubicBezTo>
                <a:cubicBezTo>
                  <a:pt x="221" y="275"/>
                  <a:pt x="320" y="251"/>
                  <a:pt x="417" y="215"/>
                </a:cubicBezTo>
              </a:path>
              <a:path w="1115" h="786" extrusionOk="0">
                <a:moveTo>
                  <a:pt x="609" y="58"/>
                </a:moveTo>
                <a:cubicBezTo>
                  <a:pt x="657" y="42"/>
                  <a:pt x="710" y="17"/>
                  <a:pt x="757" y="5"/>
                </a:cubicBezTo>
                <a:cubicBezTo>
                  <a:pt x="818" y="-10"/>
                  <a:pt x="898" y="-5"/>
                  <a:pt x="945" y="39"/>
                </a:cubicBezTo>
                <a:cubicBezTo>
                  <a:pt x="989" y="81"/>
                  <a:pt x="960" y="143"/>
                  <a:pt x="937" y="187"/>
                </a:cubicBezTo>
                <a:cubicBezTo>
                  <a:pt x="862" y="331"/>
                  <a:pt x="742" y="448"/>
                  <a:pt x="638" y="571"/>
                </a:cubicBezTo>
                <a:cubicBezTo>
                  <a:pt x="598" y="619"/>
                  <a:pt x="569" y="662"/>
                  <a:pt x="542" y="716"/>
                </a:cubicBezTo>
                <a:cubicBezTo>
                  <a:pt x="590" y="747"/>
                  <a:pt x="619" y="743"/>
                  <a:pt x="676" y="749"/>
                </a:cubicBezTo>
                <a:cubicBezTo>
                  <a:pt x="733" y="754"/>
                  <a:pt x="790" y="761"/>
                  <a:pt x="847" y="759"/>
                </a:cubicBezTo>
                <a:cubicBezTo>
                  <a:pt x="904" y="757"/>
                  <a:pt x="958" y="754"/>
                  <a:pt x="1014" y="739"/>
                </a:cubicBezTo>
                <a:cubicBezTo>
                  <a:pt x="1063" y="724"/>
                  <a:pt x="1080" y="719"/>
                  <a:pt x="1114" y="712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0" name="Ink 5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354888" y="2724150"/>
            <a:ext cx="317500" cy="301625"/>
          </a:xfrm>
          <a:custGeom>
            <a:avLst/>
            <a:gdLst>
              <a:gd name="T0" fmla="*/ 0 w 883"/>
              <a:gd name="T1" fmla="*/ 2147483647 h 838"/>
              <a:gd name="T2" fmla="*/ 2147483647 w 883"/>
              <a:gd name="T3" fmla="*/ 2147483647 h 838"/>
              <a:gd name="T4" fmla="*/ 2147483647 w 883"/>
              <a:gd name="T5" fmla="*/ 2147483647 h 838"/>
              <a:gd name="T6" fmla="*/ 2147483647 w 883"/>
              <a:gd name="T7" fmla="*/ 2147483647 h 838"/>
              <a:gd name="T8" fmla="*/ 2147483647 w 883"/>
              <a:gd name="T9" fmla="*/ 2147483647 h 838"/>
              <a:gd name="T10" fmla="*/ 2147483647 w 883"/>
              <a:gd name="T11" fmla="*/ 2147483647 h 838"/>
              <a:gd name="T12" fmla="*/ 2147483647 w 883"/>
              <a:gd name="T13" fmla="*/ 2147483647 h 838"/>
              <a:gd name="T14" fmla="*/ 2147483647 w 883"/>
              <a:gd name="T15" fmla="*/ 2147483647 h 838"/>
              <a:gd name="T16" fmla="*/ 2147483647 w 883"/>
              <a:gd name="T17" fmla="*/ 0 h 838"/>
              <a:gd name="T18" fmla="*/ 2147483647 w 883"/>
              <a:gd name="T19" fmla="*/ 2147483647 h 838"/>
              <a:gd name="T20" fmla="*/ 2147483647 w 883"/>
              <a:gd name="T21" fmla="*/ 2147483647 h 838"/>
              <a:gd name="T22" fmla="*/ 2147483647 w 883"/>
              <a:gd name="T23" fmla="*/ 2147483647 h 838"/>
              <a:gd name="T24" fmla="*/ 2147483647 w 883"/>
              <a:gd name="T25" fmla="*/ 2147483647 h 838"/>
              <a:gd name="T26" fmla="*/ 2147483647 w 883"/>
              <a:gd name="T27" fmla="*/ 2147483647 h 838"/>
              <a:gd name="T28" fmla="*/ 2147483647 w 883"/>
              <a:gd name="T29" fmla="*/ 2147483647 h 838"/>
              <a:gd name="T30" fmla="*/ 2147483647 w 883"/>
              <a:gd name="T31" fmla="*/ 2147483647 h 83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883"/>
              <a:gd name="T49" fmla="*/ 0 h 838"/>
              <a:gd name="T50" fmla="*/ 883 w 883"/>
              <a:gd name="T51" fmla="*/ 838 h 83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883" h="838" extrusionOk="0">
                <a:moveTo>
                  <a:pt x="0" y="743"/>
                </a:moveTo>
                <a:cubicBezTo>
                  <a:pt x="20" y="764"/>
                  <a:pt x="25" y="771"/>
                  <a:pt x="46" y="769"/>
                </a:cubicBezTo>
                <a:cubicBezTo>
                  <a:pt x="48" y="727"/>
                  <a:pt x="42" y="697"/>
                  <a:pt x="31" y="656"/>
                </a:cubicBezTo>
                <a:cubicBezTo>
                  <a:pt x="19" y="610"/>
                  <a:pt x="4" y="561"/>
                  <a:pt x="5" y="513"/>
                </a:cubicBezTo>
                <a:cubicBezTo>
                  <a:pt x="6" y="453"/>
                  <a:pt x="44" y="420"/>
                  <a:pt x="96" y="396"/>
                </a:cubicBezTo>
                <a:cubicBezTo>
                  <a:pt x="149" y="372"/>
                  <a:pt x="209" y="360"/>
                  <a:pt x="264" y="341"/>
                </a:cubicBezTo>
                <a:cubicBezTo>
                  <a:pt x="316" y="323"/>
                  <a:pt x="364" y="302"/>
                  <a:pt x="412" y="276"/>
                </a:cubicBezTo>
              </a:path>
              <a:path w="883" h="838" extrusionOk="0">
                <a:moveTo>
                  <a:pt x="533" y="51"/>
                </a:moveTo>
                <a:cubicBezTo>
                  <a:pt x="567" y="20"/>
                  <a:pt x="601" y="3"/>
                  <a:pt x="649" y="0"/>
                </a:cubicBezTo>
                <a:cubicBezTo>
                  <a:pt x="709" y="-3"/>
                  <a:pt x="771" y="16"/>
                  <a:pt x="798" y="72"/>
                </a:cubicBezTo>
                <a:cubicBezTo>
                  <a:pt x="824" y="126"/>
                  <a:pt x="801" y="188"/>
                  <a:pt x="779" y="239"/>
                </a:cubicBezTo>
                <a:cubicBezTo>
                  <a:pt x="707" y="406"/>
                  <a:pt x="571" y="544"/>
                  <a:pt x="511" y="716"/>
                </a:cubicBezTo>
                <a:cubicBezTo>
                  <a:pt x="496" y="758"/>
                  <a:pt x="500" y="790"/>
                  <a:pt x="540" y="812"/>
                </a:cubicBezTo>
                <a:cubicBezTo>
                  <a:pt x="581" y="835"/>
                  <a:pt x="652" y="840"/>
                  <a:pt x="698" y="837"/>
                </a:cubicBezTo>
                <a:cubicBezTo>
                  <a:pt x="739" y="834"/>
                  <a:pt x="783" y="820"/>
                  <a:pt x="820" y="804"/>
                </a:cubicBezTo>
                <a:cubicBezTo>
                  <a:pt x="851" y="789"/>
                  <a:pt x="862" y="783"/>
                  <a:pt x="882" y="771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1" name="Ink 5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878763" y="2682875"/>
            <a:ext cx="274637" cy="350838"/>
          </a:xfrm>
          <a:custGeom>
            <a:avLst/>
            <a:gdLst>
              <a:gd name="T0" fmla="*/ 0 w 765"/>
              <a:gd name="T1" fmla="*/ 2147483647 h 971"/>
              <a:gd name="T2" fmla="*/ 2147483647 w 765"/>
              <a:gd name="T3" fmla="*/ 2147483647 h 971"/>
              <a:gd name="T4" fmla="*/ 2147483647 w 765"/>
              <a:gd name="T5" fmla="*/ 2147483647 h 971"/>
              <a:gd name="T6" fmla="*/ 2147483647 w 765"/>
              <a:gd name="T7" fmla="*/ 2147483647 h 971"/>
              <a:gd name="T8" fmla="*/ 2147483647 w 765"/>
              <a:gd name="T9" fmla="*/ 2147483647 h 971"/>
              <a:gd name="T10" fmla="*/ 2147483647 w 765"/>
              <a:gd name="T11" fmla="*/ 2147483647 h 971"/>
              <a:gd name="T12" fmla="*/ 2147483647 w 765"/>
              <a:gd name="T13" fmla="*/ 2147483647 h 971"/>
              <a:gd name="T14" fmla="*/ 2147483647 w 765"/>
              <a:gd name="T15" fmla="*/ 2147483647 h 971"/>
              <a:gd name="T16" fmla="*/ 2147483647 w 765"/>
              <a:gd name="T17" fmla="*/ 0 h 971"/>
              <a:gd name="T18" fmla="*/ 2147483647 w 765"/>
              <a:gd name="T19" fmla="*/ 2147483647 h 971"/>
              <a:gd name="T20" fmla="*/ 2147483647 w 765"/>
              <a:gd name="T21" fmla="*/ 2147483647 h 971"/>
              <a:gd name="T22" fmla="*/ 2147483647 w 765"/>
              <a:gd name="T23" fmla="*/ 2147483647 h 971"/>
              <a:gd name="T24" fmla="*/ 2147483647 w 765"/>
              <a:gd name="T25" fmla="*/ 2147483647 h 971"/>
              <a:gd name="T26" fmla="*/ 2147483647 w 765"/>
              <a:gd name="T27" fmla="*/ 2147483647 h 97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765"/>
              <a:gd name="T43" fmla="*/ 0 h 971"/>
              <a:gd name="T44" fmla="*/ 765 w 765"/>
              <a:gd name="T45" fmla="*/ 971 h 97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765" h="971" extrusionOk="0">
                <a:moveTo>
                  <a:pt x="0" y="692"/>
                </a:moveTo>
                <a:cubicBezTo>
                  <a:pt x="9" y="730"/>
                  <a:pt x="17" y="772"/>
                  <a:pt x="31" y="809"/>
                </a:cubicBezTo>
                <a:cubicBezTo>
                  <a:pt x="43" y="841"/>
                  <a:pt x="54" y="871"/>
                  <a:pt x="64" y="904"/>
                </a:cubicBezTo>
                <a:cubicBezTo>
                  <a:pt x="38" y="830"/>
                  <a:pt x="-5" y="722"/>
                  <a:pt x="30" y="644"/>
                </a:cubicBezTo>
                <a:cubicBezTo>
                  <a:pt x="49" y="602"/>
                  <a:pt x="94" y="593"/>
                  <a:pt x="135" y="591"/>
                </a:cubicBezTo>
                <a:cubicBezTo>
                  <a:pt x="185" y="588"/>
                  <a:pt x="233" y="576"/>
                  <a:pt x="282" y="563"/>
                </a:cubicBezTo>
                <a:cubicBezTo>
                  <a:pt x="330" y="550"/>
                  <a:pt x="346" y="545"/>
                  <a:pt x="377" y="533"/>
                </a:cubicBezTo>
              </a:path>
              <a:path w="765" h="971" extrusionOk="0">
                <a:moveTo>
                  <a:pt x="747" y="45"/>
                </a:moveTo>
                <a:cubicBezTo>
                  <a:pt x="751" y="23"/>
                  <a:pt x="753" y="15"/>
                  <a:pt x="755" y="0"/>
                </a:cubicBezTo>
                <a:cubicBezTo>
                  <a:pt x="768" y="51"/>
                  <a:pt x="761" y="99"/>
                  <a:pt x="758" y="152"/>
                </a:cubicBezTo>
                <a:cubicBezTo>
                  <a:pt x="752" y="259"/>
                  <a:pt x="737" y="365"/>
                  <a:pt x="727" y="472"/>
                </a:cubicBezTo>
                <a:cubicBezTo>
                  <a:pt x="718" y="572"/>
                  <a:pt x="710" y="673"/>
                  <a:pt x="707" y="774"/>
                </a:cubicBezTo>
                <a:cubicBezTo>
                  <a:pt x="706" y="826"/>
                  <a:pt x="707" y="878"/>
                  <a:pt x="719" y="928"/>
                </a:cubicBezTo>
                <a:cubicBezTo>
                  <a:pt x="725" y="948"/>
                  <a:pt x="727" y="956"/>
                  <a:pt x="730" y="970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2" name="Ink 5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665663" y="2862263"/>
            <a:ext cx="619125" cy="773112"/>
          </a:xfrm>
          <a:custGeom>
            <a:avLst/>
            <a:gdLst>
              <a:gd name="T0" fmla="*/ 2147483647 w 1720"/>
              <a:gd name="T1" fmla="*/ 2147483647 h 2150"/>
              <a:gd name="T2" fmla="*/ 2147483647 w 1720"/>
              <a:gd name="T3" fmla="*/ 2147483647 h 2150"/>
              <a:gd name="T4" fmla="*/ 2147483647 w 1720"/>
              <a:gd name="T5" fmla="*/ 2147483647 h 2150"/>
              <a:gd name="T6" fmla="*/ 2147483647 w 1720"/>
              <a:gd name="T7" fmla="*/ 2147483647 h 2150"/>
              <a:gd name="T8" fmla="*/ 2147483647 w 1720"/>
              <a:gd name="T9" fmla="*/ 2147483647 h 2150"/>
              <a:gd name="T10" fmla="*/ 2147483647 w 1720"/>
              <a:gd name="T11" fmla="*/ 2147483647 h 2150"/>
              <a:gd name="T12" fmla="*/ 2147483647 w 1720"/>
              <a:gd name="T13" fmla="*/ 2147483647 h 2150"/>
              <a:gd name="T14" fmla="*/ 2147483647 w 1720"/>
              <a:gd name="T15" fmla="*/ 2147483647 h 2150"/>
              <a:gd name="T16" fmla="*/ 2147483647 w 1720"/>
              <a:gd name="T17" fmla="*/ 0 h 2150"/>
              <a:gd name="T18" fmla="*/ 2147483647 w 1720"/>
              <a:gd name="T19" fmla="*/ 2147483647 h 2150"/>
              <a:gd name="T20" fmla="*/ 2147483647 w 1720"/>
              <a:gd name="T21" fmla="*/ 2147483647 h 2150"/>
              <a:gd name="T22" fmla="*/ 2147483647 w 1720"/>
              <a:gd name="T23" fmla="*/ 2147483647 h 2150"/>
              <a:gd name="T24" fmla="*/ 2147483647 w 1720"/>
              <a:gd name="T25" fmla="*/ 2147483647 h 2150"/>
              <a:gd name="T26" fmla="*/ 2147483647 w 1720"/>
              <a:gd name="T27" fmla="*/ 2147483647 h 2150"/>
              <a:gd name="T28" fmla="*/ 2147483647 w 1720"/>
              <a:gd name="T29" fmla="*/ 2147483647 h 215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720"/>
              <a:gd name="T46" fmla="*/ 0 h 2150"/>
              <a:gd name="T47" fmla="*/ 1720 w 1720"/>
              <a:gd name="T48" fmla="*/ 2150 h 215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720" h="2150" extrusionOk="0">
                <a:moveTo>
                  <a:pt x="1548" y="2105"/>
                </a:moveTo>
                <a:cubicBezTo>
                  <a:pt x="1528" y="2117"/>
                  <a:pt x="1515" y="2143"/>
                  <a:pt x="1467" y="2149"/>
                </a:cubicBezTo>
                <a:cubicBezTo>
                  <a:pt x="1187" y="2184"/>
                  <a:pt x="849" y="2107"/>
                  <a:pt x="593" y="2004"/>
                </a:cubicBezTo>
                <a:cubicBezTo>
                  <a:pt x="384" y="1920"/>
                  <a:pt x="161" y="1777"/>
                  <a:pt x="56" y="1570"/>
                </a:cubicBezTo>
                <a:cubicBezTo>
                  <a:pt x="-80" y="1302"/>
                  <a:pt x="47" y="997"/>
                  <a:pt x="230" y="789"/>
                </a:cubicBezTo>
                <a:cubicBezTo>
                  <a:pt x="433" y="558"/>
                  <a:pt x="680" y="378"/>
                  <a:pt x="983" y="311"/>
                </a:cubicBezTo>
                <a:cubicBezTo>
                  <a:pt x="1177" y="268"/>
                  <a:pt x="1378" y="260"/>
                  <a:pt x="1574" y="231"/>
                </a:cubicBezTo>
                <a:cubicBezTo>
                  <a:pt x="1551" y="195"/>
                  <a:pt x="1539" y="165"/>
                  <a:pt x="1507" y="133"/>
                </a:cubicBezTo>
                <a:cubicBezTo>
                  <a:pt x="1449" y="75"/>
                  <a:pt x="1379" y="39"/>
                  <a:pt x="1308" y="0"/>
                </a:cubicBezTo>
                <a:cubicBezTo>
                  <a:pt x="1356" y="24"/>
                  <a:pt x="1394" y="44"/>
                  <a:pt x="1449" y="60"/>
                </a:cubicBezTo>
                <a:cubicBezTo>
                  <a:pt x="1518" y="80"/>
                  <a:pt x="1667" y="85"/>
                  <a:pt x="1709" y="156"/>
                </a:cubicBezTo>
                <a:cubicBezTo>
                  <a:pt x="1738" y="206"/>
                  <a:pt x="1701" y="261"/>
                  <a:pt x="1673" y="302"/>
                </a:cubicBezTo>
                <a:cubicBezTo>
                  <a:pt x="1637" y="355"/>
                  <a:pt x="1581" y="400"/>
                  <a:pt x="1531" y="439"/>
                </a:cubicBezTo>
                <a:cubicBezTo>
                  <a:pt x="1500" y="463"/>
                  <a:pt x="1416" y="496"/>
                  <a:pt x="1395" y="527"/>
                </a:cubicBezTo>
                <a:cubicBezTo>
                  <a:pt x="1349" y="595"/>
                  <a:pt x="1400" y="543"/>
                  <a:pt x="1423" y="581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3" name="Ink 5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95938" y="3049588"/>
            <a:ext cx="835025" cy="363537"/>
          </a:xfrm>
          <a:custGeom>
            <a:avLst/>
            <a:gdLst>
              <a:gd name="T0" fmla="*/ 2147483647 w 2321"/>
              <a:gd name="T1" fmla="*/ 2147483647 h 1011"/>
              <a:gd name="T2" fmla="*/ 2147483647 w 2321"/>
              <a:gd name="T3" fmla="*/ 2147483647 h 1011"/>
              <a:gd name="T4" fmla="*/ 2147483647 w 2321"/>
              <a:gd name="T5" fmla="*/ 2147483647 h 1011"/>
              <a:gd name="T6" fmla="*/ 2147483647 w 2321"/>
              <a:gd name="T7" fmla="*/ 2147483647 h 1011"/>
              <a:gd name="T8" fmla="*/ 2147483647 w 2321"/>
              <a:gd name="T9" fmla="*/ 2147483647 h 1011"/>
              <a:gd name="T10" fmla="*/ 2147483647 w 2321"/>
              <a:gd name="T11" fmla="*/ 2147483647 h 1011"/>
              <a:gd name="T12" fmla="*/ 2147483647 w 2321"/>
              <a:gd name="T13" fmla="*/ 2147483647 h 1011"/>
              <a:gd name="T14" fmla="*/ 2147483647 w 2321"/>
              <a:gd name="T15" fmla="*/ 2147483647 h 1011"/>
              <a:gd name="T16" fmla="*/ 2147483647 w 2321"/>
              <a:gd name="T17" fmla="*/ 2147483647 h 1011"/>
              <a:gd name="T18" fmla="*/ 2147483647 w 2321"/>
              <a:gd name="T19" fmla="*/ 2147483647 h 1011"/>
              <a:gd name="T20" fmla="*/ 2147483647 w 2321"/>
              <a:gd name="T21" fmla="*/ 2147483647 h 1011"/>
              <a:gd name="T22" fmla="*/ 2147483647 w 2321"/>
              <a:gd name="T23" fmla="*/ 2147483647 h 1011"/>
              <a:gd name="T24" fmla="*/ 2147483647 w 2321"/>
              <a:gd name="T25" fmla="*/ 2147483647 h 1011"/>
              <a:gd name="T26" fmla="*/ 2147483647 w 2321"/>
              <a:gd name="T27" fmla="*/ 2147483647 h 1011"/>
              <a:gd name="T28" fmla="*/ 2147483647 w 2321"/>
              <a:gd name="T29" fmla="*/ 2147483647 h 1011"/>
              <a:gd name="T30" fmla="*/ 2147483647 w 2321"/>
              <a:gd name="T31" fmla="*/ 2147483647 h 1011"/>
              <a:gd name="T32" fmla="*/ 2147483647 w 2321"/>
              <a:gd name="T33" fmla="*/ 2147483647 h 1011"/>
              <a:gd name="T34" fmla="*/ 2147483647 w 2321"/>
              <a:gd name="T35" fmla="*/ 2147483647 h 1011"/>
              <a:gd name="T36" fmla="*/ 2147483647 w 2321"/>
              <a:gd name="T37" fmla="*/ 2147483647 h 1011"/>
              <a:gd name="T38" fmla="*/ 2147483647 w 2321"/>
              <a:gd name="T39" fmla="*/ 2147483647 h 1011"/>
              <a:gd name="T40" fmla="*/ 2147483647 w 2321"/>
              <a:gd name="T41" fmla="*/ 2147483647 h 1011"/>
              <a:gd name="T42" fmla="*/ 2147483647 w 2321"/>
              <a:gd name="T43" fmla="*/ 2147483647 h 1011"/>
              <a:gd name="T44" fmla="*/ 2147483647 w 2321"/>
              <a:gd name="T45" fmla="*/ 2147483647 h 1011"/>
              <a:gd name="T46" fmla="*/ 2147483647 w 2321"/>
              <a:gd name="T47" fmla="*/ 2147483647 h 1011"/>
              <a:gd name="T48" fmla="*/ 2147483647 w 2321"/>
              <a:gd name="T49" fmla="*/ 2147483647 h 1011"/>
              <a:gd name="T50" fmla="*/ 2147483647 w 2321"/>
              <a:gd name="T51" fmla="*/ 2147483647 h 1011"/>
              <a:gd name="T52" fmla="*/ 2147483647 w 2321"/>
              <a:gd name="T53" fmla="*/ 2147483647 h 1011"/>
              <a:gd name="T54" fmla="*/ 2147483647 w 2321"/>
              <a:gd name="T55" fmla="*/ 2147483647 h 1011"/>
              <a:gd name="T56" fmla="*/ 2147483647 w 2321"/>
              <a:gd name="T57" fmla="*/ 2147483647 h 1011"/>
              <a:gd name="T58" fmla="*/ 2147483647 w 2321"/>
              <a:gd name="T59" fmla="*/ 2147483647 h 1011"/>
              <a:gd name="T60" fmla="*/ 2147483647 w 2321"/>
              <a:gd name="T61" fmla="*/ 2147483647 h 1011"/>
              <a:gd name="T62" fmla="*/ 2147483647 w 2321"/>
              <a:gd name="T63" fmla="*/ 2147483647 h 1011"/>
              <a:gd name="T64" fmla="*/ 2147483647 w 2321"/>
              <a:gd name="T65" fmla="*/ 2147483647 h 1011"/>
              <a:gd name="T66" fmla="*/ 2147483647 w 2321"/>
              <a:gd name="T67" fmla="*/ 2147483647 h 1011"/>
              <a:gd name="T68" fmla="*/ 2147483647 w 2321"/>
              <a:gd name="T69" fmla="*/ 2147483647 h 1011"/>
              <a:gd name="T70" fmla="*/ 2147483647 w 2321"/>
              <a:gd name="T71" fmla="*/ 2147483647 h 1011"/>
              <a:gd name="T72" fmla="*/ 2147483647 w 2321"/>
              <a:gd name="T73" fmla="*/ 2147483647 h 1011"/>
              <a:gd name="T74" fmla="*/ 2147483647 w 2321"/>
              <a:gd name="T75" fmla="*/ 2147483647 h 1011"/>
              <a:gd name="T76" fmla="*/ 2147483647 w 2321"/>
              <a:gd name="T77" fmla="*/ 2147483647 h 1011"/>
              <a:gd name="T78" fmla="*/ 2147483647 w 2321"/>
              <a:gd name="T79" fmla="*/ 2147483647 h 1011"/>
              <a:gd name="T80" fmla="*/ 2147483647 w 2321"/>
              <a:gd name="T81" fmla="*/ 2147483647 h 1011"/>
              <a:gd name="T82" fmla="*/ 2147483647 w 2321"/>
              <a:gd name="T83" fmla="*/ 2147483647 h 1011"/>
              <a:gd name="T84" fmla="*/ 2147483647 w 2321"/>
              <a:gd name="T85" fmla="*/ 2147483647 h 1011"/>
              <a:gd name="T86" fmla="*/ 2147483647 w 2321"/>
              <a:gd name="T87" fmla="*/ 2147483647 h 1011"/>
              <a:gd name="T88" fmla="*/ 2147483647 w 2321"/>
              <a:gd name="T89" fmla="*/ 2147483647 h 10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321"/>
              <a:gd name="T136" fmla="*/ 0 h 1011"/>
              <a:gd name="T137" fmla="*/ 2321 w 2321"/>
              <a:gd name="T138" fmla="*/ 1011 h 101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321" h="1011" extrusionOk="0">
                <a:moveTo>
                  <a:pt x="19" y="516"/>
                </a:moveTo>
                <a:cubicBezTo>
                  <a:pt x="1" y="498"/>
                  <a:pt x="60" y="489"/>
                  <a:pt x="100" y="476"/>
                </a:cubicBezTo>
                <a:cubicBezTo>
                  <a:pt x="147" y="461"/>
                  <a:pt x="194" y="443"/>
                  <a:pt x="242" y="433"/>
                </a:cubicBezTo>
                <a:cubicBezTo>
                  <a:pt x="284" y="424"/>
                  <a:pt x="319" y="431"/>
                  <a:pt x="352" y="458"/>
                </a:cubicBezTo>
                <a:cubicBezTo>
                  <a:pt x="396" y="494"/>
                  <a:pt x="421" y="545"/>
                  <a:pt x="447" y="594"/>
                </a:cubicBezTo>
                <a:cubicBezTo>
                  <a:pt x="474" y="646"/>
                  <a:pt x="499" y="699"/>
                  <a:pt x="525" y="751"/>
                </a:cubicBezTo>
                <a:cubicBezTo>
                  <a:pt x="536" y="772"/>
                  <a:pt x="545" y="794"/>
                  <a:pt x="554" y="816"/>
                </a:cubicBezTo>
                <a:cubicBezTo>
                  <a:pt x="514" y="790"/>
                  <a:pt x="476" y="759"/>
                  <a:pt x="434" y="736"/>
                </a:cubicBezTo>
                <a:cubicBezTo>
                  <a:pt x="383" y="708"/>
                  <a:pt x="326" y="684"/>
                  <a:pt x="267" y="690"/>
                </a:cubicBezTo>
                <a:cubicBezTo>
                  <a:pt x="215" y="695"/>
                  <a:pt x="163" y="723"/>
                  <a:pt x="134" y="768"/>
                </a:cubicBezTo>
                <a:cubicBezTo>
                  <a:pt x="102" y="817"/>
                  <a:pt x="112" y="876"/>
                  <a:pt x="155" y="914"/>
                </a:cubicBezTo>
                <a:cubicBezTo>
                  <a:pt x="200" y="954"/>
                  <a:pt x="261" y="966"/>
                  <a:pt x="318" y="980"/>
                </a:cubicBezTo>
                <a:cubicBezTo>
                  <a:pt x="359" y="990"/>
                  <a:pt x="393" y="990"/>
                  <a:pt x="434" y="987"/>
                </a:cubicBezTo>
                <a:cubicBezTo>
                  <a:pt x="479" y="984"/>
                  <a:pt x="519" y="972"/>
                  <a:pt x="556" y="945"/>
                </a:cubicBezTo>
                <a:cubicBezTo>
                  <a:pt x="593" y="914"/>
                  <a:pt x="606" y="903"/>
                  <a:pt x="631" y="882"/>
                </a:cubicBezTo>
              </a:path>
              <a:path w="2321" h="1011" extrusionOk="0">
                <a:moveTo>
                  <a:pt x="992" y="710"/>
                </a:moveTo>
                <a:cubicBezTo>
                  <a:pt x="946" y="718"/>
                  <a:pt x="932" y="707"/>
                  <a:pt x="887" y="697"/>
                </a:cubicBezTo>
                <a:cubicBezTo>
                  <a:pt x="839" y="686"/>
                  <a:pt x="790" y="682"/>
                  <a:pt x="743" y="703"/>
                </a:cubicBezTo>
                <a:cubicBezTo>
                  <a:pt x="690" y="727"/>
                  <a:pt x="653" y="779"/>
                  <a:pt x="642" y="835"/>
                </a:cubicBezTo>
                <a:cubicBezTo>
                  <a:pt x="624" y="925"/>
                  <a:pt x="684" y="1000"/>
                  <a:pt x="772" y="1010"/>
                </a:cubicBezTo>
                <a:cubicBezTo>
                  <a:pt x="837" y="1017"/>
                  <a:pt x="895" y="984"/>
                  <a:pt x="934" y="934"/>
                </a:cubicBezTo>
                <a:cubicBezTo>
                  <a:pt x="987" y="867"/>
                  <a:pt x="998" y="783"/>
                  <a:pt x="990" y="700"/>
                </a:cubicBezTo>
                <a:cubicBezTo>
                  <a:pt x="973" y="513"/>
                  <a:pt x="885" y="334"/>
                  <a:pt x="789" y="175"/>
                </a:cubicBezTo>
                <a:cubicBezTo>
                  <a:pt x="761" y="129"/>
                  <a:pt x="711" y="75"/>
                  <a:pt x="775" y="149"/>
                </a:cubicBezTo>
              </a:path>
              <a:path w="2321" h="1011" extrusionOk="0">
                <a:moveTo>
                  <a:pt x="1299" y="617"/>
                </a:moveTo>
                <a:cubicBezTo>
                  <a:pt x="1254" y="619"/>
                  <a:pt x="1218" y="654"/>
                  <a:pt x="1190" y="697"/>
                </a:cubicBezTo>
                <a:cubicBezTo>
                  <a:pt x="1164" y="737"/>
                  <a:pt x="1136" y="801"/>
                  <a:pt x="1159" y="849"/>
                </a:cubicBezTo>
                <a:cubicBezTo>
                  <a:pt x="1186" y="905"/>
                  <a:pt x="1251" y="900"/>
                  <a:pt x="1300" y="886"/>
                </a:cubicBezTo>
                <a:cubicBezTo>
                  <a:pt x="1372" y="865"/>
                  <a:pt x="1433" y="808"/>
                  <a:pt x="1468" y="742"/>
                </a:cubicBezTo>
                <a:cubicBezTo>
                  <a:pt x="1516" y="651"/>
                  <a:pt x="1510" y="545"/>
                  <a:pt x="1494" y="447"/>
                </a:cubicBezTo>
                <a:cubicBezTo>
                  <a:pt x="1469" y="296"/>
                  <a:pt x="1399" y="161"/>
                  <a:pt x="1315" y="35"/>
                </a:cubicBezTo>
                <a:cubicBezTo>
                  <a:pt x="1267" y="-36"/>
                  <a:pt x="1323" y="7"/>
                  <a:pt x="1358" y="23"/>
                </a:cubicBezTo>
              </a:path>
              <a:path w="2321" h="1011" extrusionOk="0">
                <a:moveTo>
                  <a:pt x="1734" y="585"/>
                </a:moveTo>
                <a:cubicBezTo>
                  <a:pt x="1711" y="598"/>
                  <a:pt x="1703" y="603"/>
                  <a:pt x="1684" y="601"/>
                </a:cubicBezTo>
                <a:cubicBezTo>
                  <a:pt x="1676" y="555"/>
                  <a:pt x="1694" y="539"/>
                  <a:pt x="1740" y="513"/>
                </a:cubicBezTo>
                <a:cubicBezTo>
                  <a:pt x="1763" y="500"/>
                  <a:pt x="1794" y="487"/>
                  <a:pt x="1815" y="509"/>
                </a:cubicBezTo>
                <a:cubicBezTo>
                  <a:pt x="1856" y="553"/>
                  <a:pt x="1865" y="609"/>
                  <a:pt x="1873" y="667"/>
                </a:cubicBezTo>
                <a:cubicBezTo>
                  <a:pt x="1885" y="758"/>
                  <a:pt x="1878" y="847"/>
                  <a:pt x="1879" y="938"/>
                </a:cubicBezTo>
                <a:cubicBezTo>
                  <a:pt x="1900" y="904"/>
                  <a:pt x="1910" y="869"/>
                  <a:pt x="1923" y="830"/>
                </a:cubicBezTo>
                <a:cubicBezTo>
                  <a:pt x="1943" y="773"/>
                  <a:pt x="1962" y="716"/>
                  <a:pt x="1985" y="660"/>
                </a:cubicBezTo>
                <a:cubicBezTo>
                  <a:pt x="2004" y="614"/>
                  <a:pt x="2015" y="586"/>
                  <a:pt x="2056" y="560"/>
                </a:cubicBezTo>
                <a:cubicBezTo>
                  <a:pt x="2089" y="601"/>
                  <a:pt x="2106" y="639"/>
                  <a:pt x="2124" y="689"/>
                </a:cubicBezTo>
                <a:cubicBezTo>
                  <a:pt x="2152" y="765"/>
                  <a:pt x="2171" y="843"/>
                  <a:pt x="2198" y="919"/>
                </a:cubicBezTo>
                <a:cubicBezTo>
                  <a:pt x="2209" y="951"/>
                  <a:pt x="2227" y="975"/>
                  <a:pt x="2263" y="954"/>
                </a:cubicBezTo>
                <a:cubicBezTo>
                  <a:pt x="2291" y="932"/>
                  <a:pt x="2301" y="923"/>
                  <a:pt x="2320" y="907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4" name="Ink 5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56400" y="3074988"/>
            <a:ext cx="300038" cy="333375"/>
          </a:xfrm>
          <a:custGeom>
            <a:avLst/>
            <a:gdLst>
              <a:gd name="T0" fmla="*/ 2147483647 w 834"/>
              <a:gd name="T1" fmla="*/ 2147483647 h 926"/>
              <a:gd name="T2" fmla="*/ 2147483647 w 834"/>
              <a:gd name="T3" fmla="*/ 2147483647 h 926"/>
              <a:gd name="T4" fmla="*/ 2147483647 w 834"/>
              <a:gd name="T5" fmla="*/ 2147483647 h 926"/>
              <a:gd name="T6" fmla="*/ 2147483647 w 834"/>
              <a:gd name="T7" fmla="*/ 2147483647 h 926"/>
              <a:gd name="T8" fmla="*/ 2147483647 w 834"/>
              <a:gd name="T9" fmla="*/ 2147483647 h 926"/>
              <a:gd name="T10" fmla="*/ 0 w 834"/>
              <a:gd name="T11" fmla="*/ 2147483647 h 926"/>
              <a:gd name="T12" fmla="*/ 2147483647 w 834"/>
              <a:gd name="T13" fmla="*/ 2147483647 h 926"/>
              <a:gd name="T14" fmla="*/ 2147483647 w 834"/>
              <a:gd name="T15" fmla="*/ 2147483647 h 926"/>
              <a:gd name="T16" fmla="*/ 2147483647 w 834"/>
              <a:gd name="T17" fmla="*/ 2147483647 h 926"/>
              <a:gd name="T18" fmla="*/ 2147483647 w 834"/>
              <a:gd name="T19" fmla="*/ 2147483647 h 926"/>
              <a:gd name="T20" fmla="*/ 2147483647 w 834"/>
              <a:gd name="T21" fmla="*/ 2147483647 h 926"/>
              <a:gd name="T22" fmla="*/ 2147483647 w 834"/>
              <a:gd name="T23" fmla="*/ 0 h 926"/>
              <a:gd name="T24" fmla="*/ 2147483647 w 834"/>
              <a:gd name="T25" fmla="*/ 2147483647 h 926"/>
              <a:gd name="T26" fmla="*/ 2147483647 w 834"/>
              <a:gd name="T27" fmla="*/ 2147483647 h 926"/>
              <a:gd name="T28" fmla="*/ 2147483647 w 834"/>
              <a:gd name="T29" fmla="*/ 2147483647 h 926"/>
              <a:gd name="T30" fmla="*/ 2147483647 w 834"/>
              <a:gd name="T31" fmla="*/ 2147483647 h 926"/>
              <a:gd name="T32" fmla="*/ 2147483647 w 834"/>
              <a:gd name="T33" fmla="*/ 2147483647 h 9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34"/>
              <a:gd name="T52" fmla="*/ 0 h 926"/>
              <a:gd name="T53" fmla="*/ 834 w 834"/>
              <a:gd name="T54" fmla="*/ 926 h 9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34" h="926" extrusionOk="0">
                <a:moveTo>
                  <a:pt x="10" y="597"/>
                </a:moveTo>
                <a:cubicBezTo>
                  <a:pt x="10" y="641"/>
                  <a:pt x="10" y="684"/>
                  <a:pt x="12" y="728"/>
                </a:cubicBezTo>
                <a:cubicBezTo>
                  <a:pt x="14" y="769"/>
                  <a:pt x="23" y="811"/>
                  <a:pt x="32" y="851"/>
                </a:cubicBezTo>
                <a:cubicBezTo>
                  <a:pt x="34" y="861"/>
                  <a:pt x="37" y="870"/>
                  <a:pt x="39" y="880"/>
                </a:cubicBezTo>
                <a:cubicBezTo>
                  <a:pt x="37" y="847"/>
                  <a:pt x="31" y="815"/>
                  <a:pt x="24" y="783"/>
                </a:cubicBezTo>
                <a:cubicBezTo>
                  <a:pt x="14" y="736"/>
                  <a:pt x="1" y="688"/>
                  <a:pt x="0" y="640"/>
                </a:cubicBezTo>
                <a:cubicBezTo>
                  <a:pt x="-1" y="599"/>
                  <a:pt x="10" y="563"/>
                  <a:pt x="46" y="541"/>
                </a:cubicBezTo>
                <a:cubicBezTo>
                  <a:pt x="88" y="515"/>
                  <a:pt x="144" y="503"/>
                  <a:pt x="191" y="490"/>
                </a:cubicBezTo>
                <a:cubicBezTo>
                  <a:pt x="248" y="474"/>
                  <a:pt x="306" y="465"/>
                  <a:pt x="363" y="449"/>
                </a:cubicBezTo>
                <a:cubicBezTo>
                  <a:pt x="412" y="435"/>
                  <a:pt x="460" y="417"/>
                  <a:pt x="507" y="399"/>
                </a:cubicBezTo>
              </a:path>
              <a:path w="834" h="926" extrusionOk="0">
                <a:moveTo>
                  <a:pt x="776" y="26"/>
                </a:moveTo>
                <a:cubicBezTo>
                  <a:pt x="780" y="17"/>
                  <a:pt x="783" y="9"/>
                  <a:pt x="787" y="0"/>
                </a:cubicBezTo>
                <a:cubicBezTo>
                  <a:pt x="790" y="52"/>
                  <a:pt x="782" y="103"/>
                  <a:pt x="778" y="155"/>
                </a:cubicBezTo>
                <a:cubicBezTo>
                  <a:pt x="770" y="256"/>
                  <a:pt x="760" y="356"/>
                  <a:pt x="758" y="457"/>
                </a:cubicBezTo>
                <a:cubicBezTo>
                  <a:pt x="756" y="552"/>
                  <a:pt x="755" y="648"/>
                  <a:pt x="762" y="743"/>
                </a:cubicBezTo>
                <a:cubicBezTo>
                  <a:pt x="766" y="794"/>
                  <a:pt x="773" y="844"/>
                  <a:pt x="783" y="894"/>
                </a:cubicBezTo>
                <a:cubicBezTo>
                  <a:pt x="791" y="935"/>
                  <a:pt x="804" y="919"/>
                  <a:pt x="833" y="909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5" name="Ink 5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316788" y="3111500"/>
            <a:ext cx="319087" cy="361950"/>
          </a:xfrm>
          <a:custGeom>
            <a:avLst/>
            <a:gdLst>
              <a:gd name="T0" fmla="*/ 2147483647 w 885"/>
              <a:gd name="T1" fmla="*/ 2147483647 h 1006"/>
              <a:gd name="T2" fmla="*/ 0 w 885"/>
              <a:gd name="T3" fmla="*/ 2147483647 h 1006"/>
              <a:gd name="T4" fmla="*/ 2147483647 w 885"/>
              <a:gd name="T5" fmla="*/ 2147483647 h 1006"/>
              <a:gd name="T6" fmla="*/ 2147483647 w 885"/>
              <a:gd name="T7" fmla="*/ 2147483647 h 1006"/>
              <a:gd name="T8" fmla="*/ 2147483647 w 885"/>
              <a:gd name="T9" fmla="*/ 2147483647 h 1006"/>
              <a:gd name="T10" fmla="*/ 2147483647 w 885"/>
              <a:gd name="T11" fmla="*/ 2147483647 h 1006"/>
              <a:gd name="T12" fmla="*/ 2147483647 w 885"/>
              <a:gd name="T13" fmla="*/ 2147483647 h 1006"/>
              <a:gd name="T14" fmla="*/ 2147483647 w 885"/>
              <a:gd name="T15" fmla="*/ 2147483647 h 1006"/>
              <a:gd name="T16" fmla="*/ 2147483647 w 885"/>
              <a:gd name="T17" fmla="*/ 2147483647 h 1006"/>
              <a:gd name="T18" fmla="*/ 2147483647 w 885"/>
              <a:gd name="T19" fmla="*/ 2147483647 h 1006"/>
              <a:gd name="T20" fmla="*/ 2147483647 w 885"/>
              <a:gd name="T21" fmla="*/ 2147483647 h 1006"/>
              <a:gd name="T22" fmla="*/ 2147483647 w 885"/>
              <a:gd name="T23" fmla="*/ 2147483647 h 100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85"/>
              <a:gd name="T37" fmla="*/ 0 h 1006"/>
              <a:gd name="T38" fmla="*/ 885 w 885"/>
              <a:gd name="T39" fmla="*/ 1006 h 100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85" h="1006" extrusionOk="0">
                <a:moveTo>
                  <a:pt x="39" y="508"/>
                </a:moveTo>
                <a:cubicBezTo>
                  <a:pt x="20" y="519"/>
                  <a:pt x="14" y="523"/>
                  <a:pt x="0" y="527"/>
                </a:cubicBezTo>
                <a:cubicBezTo>
                  <a:pt x="38" y="544"/>
                  <a:pt x="69" y="544"/>
                  <a:pt x="112" y="544"/>
                </a:cubicBezTo>
                <a:cubicBezTo>
                  <a:pt x="177" y="544"/>
                  <a:pt x="241" y="538"/>
                  <a:pt x="306" y="537"/>
                </a:cubicBezTo>
                <a:cubicBezTo>
                  <a:pt x="354" y="536"/>
                  <a:pt x="416" y="543"/>
                  <a:pt x="463" y="533"/>
                </a:cubicBezTo>
                <a:cubicBezTo>
                  <a:pt x="491" y="522"/>
                  <a:pt x="500" y="517"/>
                  <a:pt x="510" y="497"/>
                </a:cubicBezTo>
              </a:path>
              <a:path w="885" h="1006" extrusionOk="0">
                <a:moveTo>
                  <a:pt x="884" y="26"/>
                </a:moveTo>
                <a:cubicBezTo>
                  <a:pt x="865" y="-21"/>
                  <a:pt x="855" y="28"/>
                  <a:pt x="838" y="63"/>
                </a:cubicBezTo>
                <a:cubicBezTo>
                  <a:pt x="790" y="163"/>
                  <a:pt x="756" y="270"/>
                  <a:pt x="737" y="379"/>
                </a:cubicBezTo>
                <a:cubicBezTo>
                  <a:pt x="712" y="524"/>
                  <a:pt x="709" y="672"/>
                  <a:pt x="738" y="816"/>
                </a:cubicBezTo>
                <a:cubicBezTo>
                  <a:pt x="744" y="848"/>
                  <a:pt x="754" y="879"/>
                  <a:pt x="768" y="908"/>
                </a:cubicBezTo>
                <a:cubicBezTo>
                  <a:pt x="793" y="962"/>
                  <a:pt x="794" y="969"/>
                  <a:pt x="752" y="1005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6" name="Ink 5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45150" y="3452813"/>
            <a:ext cx="803275" cy="569912"/>
          </a:xfrm>
          <a:custGeom>
            <a:avLst/>
            <a:gdLst>
              <a:gd name="T0" fmla="*/ 2147483647 w 2231"/>
              <a:gd name="T1" fmla="*/ 2147483647 h 1585"/>
              <a:gd name="T2" fmla="*/ 2147483647 w 2231"/>
              <a:gd name="T3" fmla="*/ 2147483647 h 1585"/>
              <a:gd name="T4" fmla="*/ 2147483647 w 2231"/>
              <a:gd name="T5" fmla="*/ 2147483647 h 1585"/>
              <a:gd name="T6" fmla="*/ 2147483647 w 2231"/>
              <a:gd name="T7" fmla="*/ 2147483647 h 1585"/>
              <a:gd name="T8" fmla="*/ 2147483647 w 2231"/>
              <a:gd name="T9" fmla="*/ 2147483647 h 1585"/>
              <a:gd name="T10" fmla="*/ 2147483647 w 2231"/>
              <a:gd name="T11" fmla="*/ 2147483647 h 1585"/>
              <a:gd name="T12" fmla="*/ 2147483647 w 2231"/>
              <a:gd name="T13" fmla="*/ 2147483647 h 1585"/>
              <a:gd name="T14" fmla="*/ 2147483647 w 2231"/>
              <a:gd name="T15" fmla="*/ 2147483647 h 1585"/>
              <a:gd name="T16" fmla="*/ 2147483647 w 2231"/>
              <a:gd name="T17" fmla="*/ 2147483647 h 1585"/>
              <a:gd name="T18" fmla="*/ 2147483647 w 2231"/>
              <a:gd name="T19" fmla="*/ 2147483647 h 1585"/>
              <a:gd name="T20" fmla="*/ 2147483647 w 2231"/>
              <a:gd name="T21" fmla="*/ 2147483647 h 1585"/>
              <a:gd name="T22" fmla="*/ 2147483647 w 2231"/>
              <a:gd name="T23" fmla="*/ 2147483647 h 1585"/>
              <a:gd name="T24" fmla="*/ 2147483647 w 2231"/>
              <a:gd name="T25" fmla="*/ 2147483647 h 1585"/>
              <a:gd name="T26" fmla="*/ 2147483647 w 2231"/>
              <a:gd name="T27" fmla="*/ 2147483647 h 1585"/>
              <a:gd name="T28" fmla="*/ 2147483647 w 2231"/>
              <a:gd name="T29" fmla="*/ 2147483647 h 1585"/>
              <a:gd name="T30" fmla="*/ 2147483647 w 2231"/>
              <a:gd name="T31" fmla="*/ 2147483647 h 1585"/>
              <a:gd name="T32" fmla="*/ 2147483647 w 2231"/>
              <a:gd name="T33" fmla="*/ 2147483647 h 1585"/>
              <a:gd name="T34" fmla="*/ 2147483647 w 2231"/>
              <a:gd name="T35" fmla="*/ 2147483647 h 1585"/>
              <a:gd name="T36" fmla="*/ 2147483647 w 2231"/>
              <a:gd name="T37" fmla="*/ 2147483647 h 1585"/>
              <a:gd name="T38" fmla="*/ 2147483647 w 2231"/>
              <a:gd name="T39" fmla="*/ 2147483647 h 1585"/>
              <a:gd name="T40" fmla="*/ 2147483647 w 2231"/>
              <a:gd name="T41" fmla="*/ 2147483647 h 1585"/>
              <a:gd name="T42" fmla="*/ 2147483647 w 2231"/>
              <a:gd name="T43" fmla="*/ 2147483647 h 1585"/>
              <a:gd name="T44" fmla="*/ 2147483647 w 2231"/>
              <a:gd name="T45" fmla="*/ 2147483647 h 1585"/>
              <a:gd name="T46" fmla="*/ 2147483647 w 2231"/>
              <a:gd name="T47" fmla="*/ 2147483647 h 1585"/>
              <a:gd name="T48" fmla="*/ 2147483647 w 2231"/>
              <a:gd name="T49" fmla="*/ 2147483647 h 1585"/>
              <a:gd name="T50" fmla="*/ 2147483647 w 2231"/>
              <a:gd name="T51" fmla="*/ 2147483647 h 1585"/>
              <a:gd name="T52" fmla="*/ 2147483647 w 2231"/>
              <a:gd name="T53" fmla="*/ 2147483647 h 1585"/>
              <a:gd name="T54" fmla="*/ 2147483647 w 2231"/>
              <a:gd name="T55" fmla="*/ 2147483647 h 1585"/>
              <a:gd name="T56" fmla="*/ 2147483647 w 2231"/>
              <a:gd name="T57" fmla="*/ 2147483647 h 1585"/>
              <a:gd name="T58" fmla="*/ 2147483647 w 2231"/>
              <a:gd name="T59" fmla="*/ 2147483647 h 1585"/>
              <a:gd name="T60" fmla="*/ 2147483647 w 2231"/>
              <a:gd name="T61" fmla="*/ 2147483647 h 1585"/>
              <a:gd name="T62" fmla="*/ 2147483647 w 2231"/>
              <a:gd name="T63" fmla="*/ 0 h 1585"/>
              <a:gd name="T64" fmla="*/ 2147483647 w 2231"/>
              <a:gd name="T65" fmla="*/ 2147483647 h 1585"/>
              <a:gd name="T66" fmla="*/ 2147483647 w 2231"/>
              <a:gd name="T67" fmla="*/ 2147483647 h 1585"/>
              <a:gd name="T68" fmla="*/ 2147483647 w 2231"/>
              <a:gd name="T69" fmla="*/ 2147483647 h 1585"/>
              <a:gd name="T70" fmla="*/ 2147483647 w 2231"/>
              <a:gd name="T71" fmla="*/ 2147483647 h 1585"/>
              <a:gd name="T72" fmla="*/ 2147483647 w 2231"/>
              <a:gd name="T73" fmla="*/ 2147483647 h 1585"/>
              <a:gd name="T74" fmla="*/ 2147483647 w 2231"/>
              <a:gd name="T75" fmla="*/ 2147483647 h 1585"/>
              <a:gd name="T76" fmla="*/ 2147483647 w 2231"/>
              <a:gd name="T77" fmla="*/ 2147483647 h 1585"/>
              <a:gd name="T78" fmla="*/ 2147483647 w 2231"/>
              <a:gd name="T79" fmla="*/ 2147483647 h 1585"/>
              <a:gd name="T80" fmla="*/ 2147483647 w 2231"/>
              <a:gd name="T81" fmla="*/ 2147483647 h 1585"/>
              <a:gd name="T82" fmla="*/ 2147483647 w 2231"/>
              <a:gd name="T83" fmla="*/ 2147483647 h 1585"/>
              <a:gd name="T84" fmla="*/ 2147483647 w 2231"/>
              <a:gd name="T85" fmla="*/ 2147483647 h 1585"/>
              <a:gd name="T86" fmla="*/ 2147483647 w 2231"/>
              <a:gd name="T87" fmla="*/ 2147483647 h 1585"/>
              <a:gd name="T88" fmla="*/ 2147483647 w 2231"/>
              <a:gd name="T89" fmla="*/ 2147483647 h 1585"/>
              <a:gd name="T90" fmla="*/ 2147483647 w 2231"/>
              <a:gd name="T91" fmla="*/ 2147483647 h 1585"/>
              <a:gd name="T92" fmla="*/ 2147483647 w 2231"/>
              <a:gd name="T93" fmla="*/ 2147483647 h 1585"/>
              <a:gd name="T94" fmla="*/ 2147483647 w 2231"/>
              <a:gd name="T95" fmla="*/ 2147483647 h 1585"/>
              <a:gd name="T96" fmla="*/ 2147483647 w 2231"/>
              <a:gd name="T97" fmla="*/ 2147483647 h 1585"/>
              <a:gd name="T98" fmla="*/ 2147483647 w 2231"/>
              <a:gd name="T99" fmla="*/ 2147483647 h 1585"/>
              <a:gd name="T100" fmla="*/ 2147483647 w 2231"/>
              <a:gd name="T101" fmla="*/ 2147483647 h 1585"/>
              <a:gd name="T102" fmla="*/ 2147483647 w 2231"/>
              <a:gd name="T103" fmla="*/ 2147483647 h 1585"/>
              <a:gd name="T104" fmla="*/ 2147483647 w 2231"/>
              <a:gd name="T105" fmla="*/ 2147483647 h 1585"/>
              <a:gd name="T106" fmla="*/ 2147483647 w 2231"/>
              <a:gd name="T107" fmla="*/ 2147483647 h 1585"/>
              <a:gd name="T108" fmla="*/ 2147483647 w 2231"/>
              <a:gd name="T109" fmla="*/ 2147483647 h 1585"/>
              <a:gd name="T110" fmla="*/ 2147483647 w 2231"/>
              <a:gd name="T111" fmla="*/ 2147483647 h 158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231"/>
              <a:gd name="T169" fmla="*/ 0 h 1585"/>
              <a:gd name="T170" fmla="*/ 2231 w 2231"/>
              <a:gd name="T171" fmla="*/ 1585 h 158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231" h="1585" extrusionOk="0">
                <a:moveTo>
                  <a:pt x="248" y="522"/>
                </a:moveTo>
                <a:cubicBezTo>
                  <a:pt x="227" y="575"/>
                  <a:pt x="231" y="616"/>
                  <a:pt x="232" y="674"/>
                </a:cubicBezTo>
                <a:cubicBezTo>
                  <a:pt x="234" y="785"/>
                  <a:pt x="239" y="897"/>
                  <a:pt x="238" y="1008"/>
                </a:cubicBezTo>
                <a:cubicBezTo>
                  <a:pt x="237" y="1086"/>
                  <a:pt x="234" y="1163"/>
                  <a:pt x="225" y="1241"/>
                </a:cubicBezTo>
                <a:cubicBezTo>
                  <a:pt x="219" y="1292"/>
                  <a:pt x="208" y="1341"/>
                  <a:pt x="186" y="1387"/>
                </a:cubicBezTo>
                <a:cubicBezTo>
                  <a:pt x="164" y="1434"/>
                  <a:pt x="130" y="1445"/>
                  <a:pt x="85" y="1420"/>
                </a:cubicBezTo>
                <a:cubicBezTo>
                  <a:pt x="43" y="1397"/>
                  <a:pt x="12" y="1368"/>
                  <a:pt x="3" y="1321"/>
                </a:cubicBezTo>
                <a:cubicBezTo>
                  <a:pt x="-4" y="1286"/>
                  <a:pt x="5" y="1253"/>
                  <a:pt x="11" y="1218"/>
                </a:cubicBezTo>
              </a:path>
              <a:path w="2231" h="1585" extrusionOk="0">
                <a:moveTo>
                  <a:pt x="213" y="157"/>
                </a:moveTo>
                <a:cubicBezTo>
                  <a:pt x="192" y="159"/>
                  <a:pt x="132" y="165"/>
                  <a:pt x="154" y="206"/>
                </a:cubicBezTo>
                <a:cubicBezTo>
                  <a:pt x="160" y="210"/>
                  <a:pt x="166" y="215"/>
                  <a:pt x="172" y="219"/>
                </a:cubicBezTo>
                <a:cubicBezTo>
                  <a:pt x="212" y="205"/>
                  <a:pt x="208" y="210"/>
                  <a:pt x="209" y="167"/>
                </a:cubicBezTo>
                <a:cubicBezTo>
                  <a:pt x="171" y="154"/>
                  <a:pt x="134" y="158"/>
                  <a:pt x="129" y="213"/>
                </a:cubicBezTo>
                <a:cubicBezTo>
                  <a:pt x="125" y="263"/>
                  <a:pt x="182" y="248"/>
                  <a:pt x="209" y="237"/>
                </a:cubicBezTo>
                <a:cubicBezTo>
                  <a:pt x="239" y="225"/>
                  <a:pt x="278" y="190"/>
                  <a:pt x="262" y="153"/>
                </a:cubicBezTo>
                <a:cubicBezTo>
                  <a:pt x="241" y="103"/>
                  <a:pt x="203" y="139"/>
                  <a:pt x="286" y="118"/>
                </a:cubicBezTo>
              </a:path>
              <a:path w="2231" h="1585" extrusionOk="0">
                <a:moveTo>
                  <a:pt x="709" y="631"/>
                </a:moveTo>
                <a:cubicBezTo>
                  <a:pt x="721" y="598"/>
                  <a:pt x="740" y="568"/>
                  <a:pt x="741" y="531"/>
                </a:cubicBezTo>
                <a:cubicBezTo>
                  <a:pt x="742" y="492"/>
                  <a:pt x="727" y="458"/>
                  <a:pt x="703" y="428"/>
                </a:cubicBezTo>
                <a:cubicBezTo>
                  <a:pt x="673" y="391"/>
                  <a:pt x="620" y="402"/>
                  <a:pt x="583" y="418"/>
                </a:cubicBezTo>
                <a:cubicBezTo>
                  <a:pt x="503" y="454"/>
                  <a:pt x="452" y="542"/>
                  <a:pt x="441" y="626"/>
                </a:cubicBezTo>
                <a:cubicBezTo>
                  <a:pt x="426" y="732"/>
                  <a:pt x="492" y="828"/>
                  <a:pt x="595" y="854"/>
                </a:cubicBezTo>
                <a:cubicBezTo>
                  <a:pt x="676" y="875"/>
                  <a:pt x="748" y="841"/>
                  <a:pt x="779" y="764"/>
                </a:cubicBezTo>
                <a:cubicBezTo>
                  <a:pt x="793" y="729"/>
                  <a:pt x="791" y="693"/>
                  <a:pt x="792" y="656"/>
                </a:cubicBezTo>
                <a:cubicBezTo>
                  <a:pt x="825" y="750"/>
                  <a:pt x="854" y="844"/>
                  <a:pt x="880" y="940"/>
                </a:cubicBezTo>
                <a:cubicBezTo>
                  <a:pt x="908" y="1044"/>
                  <a:pt x="935" y="1153"/>
                  <a:pt x="938" y="1262"/>
                </a:cubicBezTo>
                <a:cubicBezTo>
                  <a:pt x="940" y="1361"/>
                  <a:pt x="917" y="1471"/>
                  <a:pt x="841" y="1540"/>
                </a:cubicBezTo>
                <a:cubicBezTo>
                  <a:pt x="795" y="1582"/>
                  <a:pt x="686" y="1613"/>
                  <a:pt x="643" y="1547"/>
                </a:cubicBezTo>
                <a:cubicBezTo>
                  <a:pt x="611" y="1498"/>
                  <a:pt x="634" y="1421"/>
                  <a:pt x="651" y="1372"/>
                </a:cubicBezTo>
                <a:cubicBezTo>
                  <a:pt x="659" y="1351"/>
                  <a:pt x="668" y="1331"/>
                  <a:pt x="676" y="1310"/>
                </a:cubicBezTo>
              </a:path>
              <a:path w="2231" h="1585" extrusionOk="0">
                <a:moveTo>
                  <a:pt x="1254" y="41"/>
                </a:moveTo>
                <a:cubicBezTo>
                  <a:pt x="1260" y="20"/>
                  <a:pt x="1261" y="13"/>
                  <a:pt x="1266" y="0"/>
                </a:cubicBezTo>
                <a:cubicBezTo>
                  <a:pt x="1266" y="50"/>
                  <a:pt x="1264" y="100"/>
                  <a:pt x="1264" y="150"/>
                </a:cubicBezTo>
                <a:cubicBezTo>
                  <a:pt x="1265" y="249"/>
                  <a:pt x="1265" y="349"/>
                  <a:pt x="1267" y="448"/>
                </a:cubicBezTo>
                <a:cubicBezTo>
                  <a:pt x="1269" y="546"/>
                  <a:pt x="1272" y="643"/>
                  <a:pt x="1272" y="741"/>
                </a:cubicBezTo>
                <a:cubicBezTo>
                  <a:pt x="1272" y="795"/>
                  <a:pt x="1278" y="863"/>
                  <a:pt x="1267" y="916"/>
                </a:cubicBezTo>
                <a:cubicBezTo>
                  <a:pt x="1256" y="968"/>
                  <a:pt x="1252" y="946"/>
                  <a:pt x="1226" y="913"/>
                </a:cubicBezTo>
              </a:path>
              <a:path w="2231" h="1585" extrusionOk="0">
                <a:moveTo>
                  <a:pt x="1069" y="553"/>
                </a:moveTo>
                <a:cubicBezTo>
                  <a:pt x="1050" y="530"/>
                  <a:pt x="1044" y="522"/>
                  <a:pt x="1041" y="502"/>
                </a:cubicBezTo>
                <a:cubicBezTo>
                  <a:pt x="1088" y="498"/>
                  <a:pt x="1135" y="497"/>
                  <a:pt x="1183" y="495"/>
                </a:cubicBezTo>
                <a:cubicBezTo>
                  <a:pt x="1247" y="492"/>
                  <a:pt x="1309" y="483"/>
                  <a:pt x="1373" y="477"/>
                </a:cubicBezTo>
                <a:cubicBezTo>
                  <a:pt x="1430" y="472"/>
                  <a:pt x="1486" y="463"/>
                  <a:pt x="1543" y="453"/>
                </a:cubicBezTo>
              </a:path>
              <a:path w="2231" h="1585" extrusionOk="0">
                <a:moveTo>
                  <a:pt x="1682" y="428"/>
                </a:moveTo>
                <a:cubicBezTo>
                  <a:pt x="1727" y="421"/>
                  <a:pt x="1772" y="415"/>
                  <a:pt x="1816" y="407"/>
                </a:cubicBezTo>
                <a:cubicBezTo>
                  <a:pt x="1877" y="396"/>
                  <a:pt x="1943" y="390"/>
                  <a:pt x="2005" y="396"/>
                </a:cubicBezTo>
                <a:cubicBezTo>
                  <a:pt x="2031" y="398"/>
                  <a:pt x="2099" y="406"/>
                  <a:pt x="2098" y="446"/>
                </a:cubicBezTo>
                <a:cubicBezTo>
                  <a:pt x="2096" y="492"/>
                  <a:pt x="2032" y="540"/>
                  <a:pt x="2004" y="568"/>
                </a:cubicBezTo>
                <a:cubicBezTo>
                  <a:pt x="1952" y="620"/>
                  <a:pt x="1895" y="672"/>
                  <a:pt x="1858" y="737"/>
                </a:cubicBezTo>
                <a:cubicBezTo>
                  <a:pt x="1834" y="780"/>
                  <a:pt x="1822" y="832"/>
                  <a:pt x="1851" y="876"/>
                </a:cubicBezTo>
                <a:cubicBezTo>
                  <a:pt x="1878" y="917"/>
                  <a:pt x="1930" y="929"/>
                  <a:pt x="1974" y="939"/>
                </a:cubicBezTo>
                <a:cubicBezTo>
                  <a:pt x="2014" y="948"/>
                  <a:pt x="2054" y="951"/>
                  <a:pt x="2094" y="940"/>
                </a:cubicBezTo>
                <a:cubicBezTo>
                  <a:pt x="2130" y="930"/>
                  <a:pt x="2127" y="922"/>
                  <a:pt x="2134" y="890"/>
                </a:cubicBezTo>
              </a:path>
              <a:path w="2231" h="1585" extrusionOk="0">
                <a:moveTo>
                  <a:pt x="1723" y="602"/>
                </a:moveTo>
                <a:cubicBezTo>
                  <a:pt x="1772" y="633"/>
                  <a:pt x="1824" y="634"/>
                  <a:pt x="1884" y="642"/>
                </a:cubicBezTo>
                <a:cubicBezTo>
                  <a:pt x="1961" y="652"/>
                  <a:pt x="2039" y="657"/>
                  <a:pt x="2116" y="667"/>
                </a:cubicBezTo>
                <a:cubicBezTo>
                  <a:pt x="2163" y="673"/>
                  <a:pt x="2279" y="668"/>
                  <a:pt x="2181" y="700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7" name="Ink 5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72275" y="3471863"/>
            <a:ext cx="252413" cy="342900"/>
          </a:xfrm>
          <a:custGeom>
            <a:avLst/>
            <a:gdLst>
              <a:gd name="T0" fmla="*/ 2147483647 w 703"/>
              <a:gd name="T1" fmla="*/ 2147483647 h 950"/>
              <a:gd name="T2" fmla="*/ 2147483647 w 703"/>
              <a:gd name="T3" fmla="*/ 2147483647 h 950"/>
              <a:gd name="T4" fmla="*/ 2147483647 w 703"/>
              <a:gd name="T5" fmla="*/ 2147483647 h 950"/>
              <a:gd name="T6" fmla="*/ 2147483647 w 703"/>
              <a:gd name="T7" fmla="*/ 2147483647 h 950"/>
              <a:gd name="T8" fmla="*/ 2147483647 w 703"/>
              <a:gd name="T9" fmla="*/ 2147483647 h 950"/>
              <a:gd name="T10" fmla="*/ 2147483647 w 703"/>
              <a:gd name="T11" fmla="*/ 2147483647 h 950"/>
              <a:gd name="T12" fmla="*/ 2147483647 w 703"/>
              <a:gd name="T13" fmla="*/ 2147483647 h 950"/>
              <a:gd name="T14" fmla="*/ 2147483647 w 703"/>
              <a:gd name="T15" fmla="*/ 2147483647 h 950"/>
              <a:gd name="T16" fmla="*/ 2147483647 w 703"/>
              <a:gd name="T17" fmla="*/ 2147483647 h 950"/>
              <a:gd name="T18" fmla="*/ 2147483647 w 703"/>
              <a:gd name="T19" fmla="*/ 2147483647 h 950"/>
              <a:gd name="T20" fmla="*/ 2147483647 w 703"/>
              <a:gd name="T21" fmla="*/ 0 h 950"/>
              <a:gd name="T22" fmla="*/ 2147483647 w 703"/>
              <a:gd name="T23" fmla="*/ 2147483647 h 950"/>
              <a:gd name="T24" fmla="*/ 2147483647 w 703"/>
              <a:gd name="T25" fmla="*/ 2147483647 h 950"/>
              <a:gd name="T26" fmla="*/ 2147483647 w 703"/>
              <a:gd name="T27" fmla="*/ 2147483647 h 950"/>
              <a:gd name="T28" fmla="*/ 2147483647 w 703"/>
              <a:gd name="T29" fmla="*/ 2147483647 h 950"/>
              <a:gd name="T30" fmla="*/ 2147483647 w 703"/>
              <a:gd name="T31" fmla="*/ 2147483647 h 95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703"/>
              <a:gd name="T49" fmla="*/ 0 h 950"/>
              <a:gd name="T50" fmla="*/ 703 w 703"/>
              <a:gd name="T51" fmla="*/ 950 h 95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703" h="950" extrusionOk="0">
                <a:moveTo>
                  <a:pt x="77" y="528"/>
                </a:moveTo>
                <a:cubicBezTo>
                  <a:pt x="70" y="504"/>
                  <a:pt x="69" y="495"/>
                  <a:pt x="49" y="504"/>
                </a:cubicBezTo>
                <a:cubicBezTo>
                  <a:pt x="47" y="542"/>
                  <a:pt x="44" y="577"/>
                  <a:pt x="51" y="616"/>
                </a:cubicBezTo>
                <a:cubicBezTo>
                  <a:pt x="61" y="673"/>
                  <a:pt x="79" y="729"/>
                  <a:pt x="99" y="783"/>
                </a:cubicBezTo>
                <a:cubicBezTo>
                  <a:pt x="109" y="809"/>
                  <a:pt x="120" y="835"/>
                  <a:pt x="132" y="860"/>
                </a:cubicBezTo>
                <a:cubicBezTo>
                  <a:pt x="90" y="796"/>
                  <a:pt x="49" y="729"/>
                  <a:pt x="18" y="659"/>
                </a:cubicBezTo>
                <a:cubicBezTo>
                  <a:pt x="3" y="626"/>
                  <a:pt x="-15" y="576"/>
                  <a:pt x="19" y="548"/>
                </a:cubicBezTo>
                <a:cubicBezTo>
                  <a:pt x="53" y="520"/>
                  <a:pt x="113" y="521"/>
                  <a:pt x="153" y="511"/>
                </a:cubicBezTo>
                <a:cubicBezTo>
                  <a:pt x="205" y="498"/>
                  <a:pt x="265" y="493"/>
                  <a:pt x="313" y="468"/>
                </a:cubicBezTo>
                <a:cubicBezTo>
                  <a:pt x="346" y="451"/>
                  <a:pt x="373" y="425"/>
                  <a:pt x="400" y="400"/>
                </a:cubicBezTo>
              </a:path>
              <a:path w="703" h="950" extrusionOk="0">
                <a:moveTo>
                  <a:pt x="689" y="0"/>
                </a:moveTo>
                <a:cubicBezTo>
                  <a:pt x="702" y="61"/>
                  <a:pt x="686" y="113"/>
                  <a:pt x="678" y="178"/>
                </a:cubicBezTo>
                <a:cubicBezTo>
                  <a:pt x="666" y="276"/>
                  <a:pt x="657" y="375"/>
                  <a:pt x="650" y="474"/>
                </a:cubicBezTo>
                <a:cubicBezTo>
                  <a:pt x="644" y="562"/>
                  <a:pt x="642" y="650"/>
                  <a:pt x="643" y="738"/>
                </a:cubicBezTo>
                <a:cubicBezTo>
                  <a:pt x="644" y="796"/>
                  <a:pt x="644" y="855"/>
                  <a:pt x="656" y="912"/>
                </a:cubicBezTo>
                <a:cubicBezTo>
                  <a:pt x="664" y="950"/>
                  <a:pt x="663" y="946"/>
                  <a:pt x="690" y="931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8" name="Ink 5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334250" y="3478213"/>
            <a:ext cx="311150" cy="282575"/>
          </a:xfrm>
          <a:custGeom>
            <a:avLst/>
            <a:gdLst>
              <a:gd name="T0" fmla="*/ 2147483647 w 861"/>
              <a:gd name="T1" fmla="*/ 2147483647 h 785"/>
              <a:gd name="T2" fmla="*/ 2147483647 w 861"/>
              <a:gd name="T3" fmla="*/ 2147483647 h 785"/>
              <a:gd name="T4" fmla="*/ 2147483647 w 861"/>
              <a:gd name="T5" fmla="*/ 2147483647 h 785"/>
              <a:gd name="T6" fmla="*/ 2147483647 w 861"/>
              <a:gd name="T7" fmla="*/ 0 h 785"/>
              <a:gd name="T8" fmla="*/ 2147483647 w 861"/>
              <a:gd name="T9" fmla="*/ 2147483647 h 785"/>
              <a:gd name="T10" fmla="*/ 2147483647 w 861"/>
              <a:gd name="T11" fmla="*/ 2147483647 h 785"/>
              <a:gd name="T12" fmla="*/ 2147483647 w 861"/>
              <a:gd name="T13" fmla="*/ 2147483647 h 785"/>
              <a:gd name="T14" fmla="*/ 2147483647 w 861"/>
              <a:gd name="T15" fmla="*/ 2147483647 h 785"/>
              <a:gd name="T16" fmla="*/ 2147483647 w 861"/>
              <a:gd name="T17" fmla="*/ 2147483647 h 785"/>
              <a:gd name="T18" fmla="*/ 2147483647 w 861"/>
              <a:gd name="T19" fmla="*/ 2147483647 h 785"/>
              <a:gd name="T20" fmla="*/ 2147483647 w 861"/>
              <a:gd name="T21" fmla="*/ 2147483647 h 785"/>
              <a:gd name="T22" fmla="*/ 2147483647 w 861"/>
              <a:gd name="T23" fmla="*/ 2147483647 h 785"/>
              <a:gd name="T24" fmla="*/ 2147483647 w 861"/>
              <a:gd name="T25" fmla="*/ 2147483647 h 785"/>
              <a:gd name="T26" fmla="*/ 2147483647 w 861"/>
              <a:gd name="T27" fmla="*/ 2147483647 h 78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861"/>
              <a:gd name="T43" fmla="*/ 0 h 785"/>
              <a:gd name="T44" fmla="*/ 861 w 861"/>
              <a:gd name="T45" fmla="*/ 785 h 78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861" h="785" extrusionOk="0">
                <a:moveTo>
                  <a:pt x="270" y="317"/>
                </a:moveTo>
                <a:cubicBezTo>
                  <a:pt x="239" y="307"/>
                  <a:pt x="204" y="304"/>
                  <a:pt x="197" y="259"/>
                </a:cubicBezTo>
                <a:cubicBezTo>
                  <a:pt x="192" y="227"/>
                  <a:pt x="208" y="170"/>
                  <a:pt x="220" y="140"/>
                </a:cubicBezTo>
                <a:cubicBezTo>
                  <a:pt x="249" y="64"/>
                  <a:pt x="315" y="-3"/>
                  <a:pt x="401" y="0"/>
                </a:cubicBezTo>
                <a:cubicBezTo>
                  <a:pt x="446" y="1"/>
                  <a:pt x="483" y="29"/>
                  <a:pt x="509" y="63"/>
                </a:cubicBezTo>
                <a:cubicBezTo>
                  <a:pt x="591" y="170"/>
                  <a:pt x="609" y="339"/>
                  <a:pt x="571" y="466"/>
                </a:cubicBezTo>
                <a:cubicBezTo>
                  <a:pt x="523" y="628"/>
                  <a:pt x="343" y="773"/>
                  <a:pt x="173" y="784"/>
                </a:cubicBezTo>
                <a:cubicBezTo>
                  <a:pt x="117" y="788"/>
                  <a:pt x="57" y="757"/>
                  <a:pt x="26" y="711"/>
                </a:cubicBezTo>
                <a:cubicBezTo>
                  <a:pt x="2" y="675"/>
                  <a:pt x="9" y="662"/>
                  <a:pt x="6" y="624"/>
                </a:cubicBezTo>
                <a:cubicBezTo>
                  <a:pt x="64" y="623"/>
                  <a:pt x="112" y="637"/>
                  <a:pt x="169" y="653"/>
                </a:cubicBezTo>
                <a:cubicBezTo>
                  <a:pt x="241" y="674"/>
                  <a:pt x="315" y="689"/>
                  <a:pt x="388" y="709"/>
                </a:cubicBezTo>
                <a:cubicBezTo>
                  <a:pt x="465" y="730"/>
                  <a:pt x="543" y="743"/>
                  <a:pt x="621" y="761"/>
                </a:cubicBezTo>
                <a:cubicBezTo>
                  <a:pt x="668" y="772"/>
                  <a:pt x="698" y="770"/>
                  <a:pt x="742" y="747"/>
                </a:cubicBezTo>
                <a:cubicBezTo>
                  <a:pt x="785" y="725"/>
                  <a:pt x="822" y="689"/>
                  <a:pt x="860" y="660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9" name="Ink 5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096000" y="3854450"/>
            <a:ext cx="796925" cy="312738"/>
          </a:xfrm>
          <a:custGeom>
            <a:avLst/>
            <a:gdLst>
              <a:gd name="T0" fmla="*/ 2147483647 w 2215"/>
              <a:gd name="T1" fmla="*/ 2147483647 h 867"/>
              <a:gd name="T2" fmla="*/ 2147483647 w 2215"/>
              <a:gd name="T3" fmla="*/ 2147483647 h 867"/>
              <a:gd name="T4" fmla="*/ 2147483647 w 2215"/>
              <a:gd name="T5" fmla="*/ 2147483647 h 867"/>
              <a:gd name="T6" fmla="*/ 0 w 2215"/>
              <a:gd name="T7" fmla="*/ 2147483647 h 867"/>
              <a:gd name="T8" fmla="*/ 2147483647 w 2215"/>
              <a:gd name="T9" fmla="*/ 2147483647 h 867"/>
              <a:gd name="T10" fmla="*/ 2147483647 w 2215"/>
              <a:gd name="T11" fmla="*/ 2147483647 h 867"/>
              <a:gd name="T12" fmla="*/ 2147483647 w 2215"/>
              <a:gd name="T13" fmla="*/ 2147483647 h 867"/>
              <a:gd name="T14" fmla="*/ 2147483647 w 2215"/>
              <a:gd name="T15" fmla="*/ 2147483647 h 867"/>
              <a:gd name="T16" fmla="*/ 2147483647 w 2215"/>
              <a:gd name="T17" fmla="*/ 2147483647 h 867"/>
              <a:gd name="T18" fmla="*/ 2147483647 w 2215"/>
              <a:gd name="T19" fmla="*/ 2147483647 h 867"/>
              <a:gd name="T20" fmla="*/ 2147483647 w 2215"/>
              <a:gd name="T21" fmla="*/ 2147483647 h 867"/>
              <a:gd name="T22" fmla="*/ 2147483647 w 2215"/>
              <a:gd name="T23" fmla="*/ 2147483647 h 867"/>
              <a:gd name="T24" fmla="*/ 2147483647 w 2215"/>
              <a:gd name="T25" fmla="*/ 2147483647 h 867"/>
              <a:gd name="T26" fmla="*/ 2147483647 w 2215"/>
              <a:gd name="T27" fmla="*/ 2147483647 h 867"/>
              <a:gd name="T28" fmla="*/ 2147483647 w 2215"/>
              <a:gd name="T29" fmla="*/ 2147483647 h 867"/>
              <a:gd name="T30" fmla="*/ 2147483647 w 2215"/>
              <a:gd name="T31" fmla="*/ 2147483647 h 867"/>
              <a:gd name="T32" fmla="*/ 2147483647 w 2215"/>
              <a:gd name="T33" fmla="*/ 2147483647 h 867"/>
              <a:gd name="T34" fmla="*/ 2147483647 w 2215"/>
              <a:gd name="T35" fmla="*/ 2147483647 h 867"/>
              <a:gd name="T36" fmla="*/ 2147483647 w 2215"/>
              <a:gd name="T37" fmla="*/ 2147483647 h 867"/>
              <a:gd name="T38" fmla="*/ 2147483647 w 2215"/>
              <a:gd name="T39" fmla="*/ 2147483647 h 867"/>
              <a:gd name="T40" fmla="*/ 2147483647 w 2215"/>
              <a:gd name="T41" fmla="*/ 2147483647 h 867"/>
              <a:gd name="T42" fmla="*/ 2147483647 w 2215"/>
              <a:gd name="T43" fmla="*/ 2147483647 h 867"/>
              <a:gd name="T44" fmla="*/ 2147483647 w 2215"/>
              <a:gd name="T45" fmla="*/ 2147483647 h 867"/>
              <a:gd name="T46" fmla="*/ 2147483647 w 2215"/>
              <a:gd name="T47" fmla="*/ 2147483647 h 867"/>
              <a:gd name="T48" fmla="*/ 2147483647 w 2215"/>
              <a:gd name="T49" fmla="*/ 2147483647 h 867"/>
              <a:gd name="T50" fmla="*/ 2147483647 w 2215"/>
              <a:gd name="T51" fmla="*/ 2147483647 h 867"/>
              <a:gd name="T52" fmla="*/ 2147483647 w 2215"/>
              <a:gd name="T53" fmla="*/ 2147483647 h 867"/>
              <a:gd name="T54" fmla="*/ 2147483647 w 2215"/>
              <a:gd name="T55" fmla="*/ 2147483647 h 867"/>
              <a:gd name="T56" fmla="*/ 2147483647 w 2215"/>
              <a:gd name="T57" fmla="*/ 2147483647 h 867"/>
              <a:gd name="T58" fmla="*/ 2147483647 w 2215"/>
              <a:gd name="T59" fmla="*/ 2147483647 h 867"/>
              <a:gd name="T60" fmla="*/ 2147483647 w 2215"/>
              <a:gd name="T61" fmla="*/ 2147483647 h 867"/>
              <a:gd name="T62" fmla="*/ 2147483647 w 2215"/>
              <a:gd name="T63" fmla="*/ 2147483647 h 867"/>
              <a:gd name="T64" fmla="*/ 2147483647 w 2215"/>
              <a:gd name="T65" fmla="*/ 2147483647 h 867"/>
              <a:gd name="T66" fmla="*/ 2147483647 w 2215"/>
              <a:gd name="T67" fmla="*/ 2147483647 h 867"/>
              <a:gd name="T68" fmla="*/ 2147483647 w 2215"/>
              <a:gd name="T69" fmla="*/ 2147483647 h 867"/>
              <a:gd name="T70" fmla="*/ 2147483647 w 2215"/>
              <a:gd name="T71" fmla="*/ 2147483647 h 867"/>
              <a:gd name="T72" fmla="*/ 2147483647 w 2215"/>
              <a:gd name="T73" fmla="*/ 2147483647 h 867"/>
              <a:gd name="T74" fmla="*/ 2147483647 w 2215"/>
              <a:gd name="T75" fmla="*/ 0 h 867"/>
              <a:gd name="T76" fmla="*/ 2147483647 w 2215"/>
              <a:gd name="T77" fmla="*/ 2147483647 h 867"/>
              <a:gd name="T78" fmla="*/ 2147483647 w 2215"/>
              <a:gd name="T79" fmla="*/ 2147483647 h 86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2215"/>
              <a:gd name="T121" fmla="*/ 0 h 867"/>
              <a:gd name="T122" fmla="*/ 2215 w 2215"/>
              <a:gd name="T123" fmla="*/ 867 h 867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2215" h="867" extrusionOk="0">
                <a:moveTo>
                  <a:pt x="179" y="486"/>
                </a:moveTo>
                <a:cubicBezTo>
                  <a:pt x="174" y="442"/>
                  <a:pt x="171" y="419"/>
                  <a:pt x="133" y="396"/>
                </a:cubicBezTo>
                <a:cubicBezTo>
                  <a:pt x="99" y="430"/>
                  <a:pt x="75" y="464"/>
                  <a:pt x="54" y="508"/>
                </a:cubicBezTo>
                <a:cubicBezTo>
                  <a:pt x="36" y="546"/>
                  <a:pt x="-22" y="656"/>
                  <a:pt x="0" y="699"/>
                </a:cubicBezTo>
                <a:cubicBezTo>
                  <a:pt x="26" y="750"/>
                  <a:pt x="80" y="717"/>
                  <a:pt x="114" y="697"/>
                </a:cubicBezTo>
                <a:cubicBezTo>
                  <a:pt x="162" y="669"/>
                  <a:pt x="204" y="631"/>
                  <a:pt x="249" y="599"/>
                </a:cubicBezTo>
                <a:cubicBezTo>
                  <a:pt x="286" y="573"/>
                  <a:pt x="307" y="571"/>
                  <a:pt x="335" y="609"/>
                </a:cubicBezTo>
                <a:cubicBezTo>
                  <a:pt x="363" y="646"/>
                  <a:pt x="385" y="679"/>
                  <a:pt x="427" y="701"/>
                </a:cubicBezTo>
                <a:cubicBezTo>
                  <a:pt x="475" y="726"/>
                  <a:pt x="531" y="727"/>
                  <a:pt x="581" y="709"/>
                </a:cubicBezTo>
                <a:cubicBezTo>
                  <a:pt x="633" y="690"/>
                  <a:pt x="675" y="650"/>
                  <a:pt x="693" y="597"/>
                </a:cubicBezTo>
                <a:cubicBezTo>
                  <a:pt x="723" y="508"/>
                  <a:pt x="697" y="403"/>
                  <a:pt x="659" y="320"/>
                </a:cubicBezTo>
                <a:cubicBezTo>
                  <a:pt x="643" y="284"/>
                  <a:pt x="632" y="263"/>
                  <a:pt x="633" y="314"/>
                </a:cubicBezTo>
              </a:path>
              <a:path w="2215" h="867" extrusionOk="0">
                <a:moveTo>
                  <a:pt x="961" y="680"/>
                </a:moveTo>
                <a:cubicBezTo>
                  <a:pt x="959" y="700"/>
                  <a:pt x="958" y="720"/>
                  <a:pt x="955" y="740"/>
                </a:cubicBezTo>
                <a:cubicBezTo>
                  <a:pt x="953" y="702"/>
                  <a:pt x="947" y="664"/>
                  <a:pt x="942" y="626"/>
                </a:cubicBezTo>
                <a:cubicBezTo>
                  <a:pt x="935" y="576"/>
                  <a:pt x="928" y="526"/>
                  <a:pt x="930" y="476"/>
                </a:cubicBezTo>
                <a:cubicBezTo>
                  <a:pt x="932" y="422"/>
                  <a:pt x="957" y="395"/>
                  <a:pt x="1004" y="376"/>
                </a:cubicBezTo>
                <a:cubicBezTo>
                  <a:pt x="1049" y="358"/>
                  <a:pt x="1101" y="363"/>
                  <a:pt x="1149" y="362"/>
                </a:cubicBezTo>
                <a:cubicBezTo>
                  <a:pt x="1197" y="360"/>
                  <a:pt x="1251" y="369"/>
                  <a:pt x="1295" y="393"/>
                </a:cubicBezTo>
                <a:cubicBezTo>
                  <a:pt x="1339" y="417"/>
                  <a:pt x="1358" y="448"/>
                  <a:pt x="1373" y="493"/>
                </a:cubicBezTo>
                <a:cubicBezTo>
                  <a:pt x="1389" y="539"/>
                  <a:pt x="1386" y="584"/>
                  <a:pt x="1383" y="632"/>
                </a:cubicBezTo>
                <a:cubicBezTo>
                  <a:pt x="1381" y="664"/>
                  <a:pt x="1368" y="718"/>
                  <a:pt x="1389" y="747"/>
                </a:cubicBezTo>
                <a:cubicBezTo>
                  <a:pt x="1413" y="781"/>
                  <a:pt x="1429" y="756"/>
                  <a:pt x="1452" y="739"/>
                </a:cubicBezTo>
              </a:path>
              <a:path w="2215" h="867" extrusionOk="0">
                <a:moveTo>
                  <a:pt x="1843" y="87"/>
                </a:moveTo>
                <a:cubicBezTo>
                  <a:pt x="1867" y="110"/>
                  <a:pt x="1840" y="150"/>
                  <a:pt x="1827" y="194"/>
                </a:cubicBezTo>
                <a:cubicBezTo>
                  <a:pt x="1787" y="331"/>
                  <a:pt x="1735" y="512"/>
                  <a:pt x="1770" y="655"/>
                </a:cubicBezTo>
                <a:cubicBezTo>
                  <a:pt x="1789" y="735"/>
                  <a:pt x="1863" y="742"/>
                  <a:pt x="1933" y="731"/>
                </a:cubicBezTo>
                <a:cubicBezTo>
                  <a:pt x="2015" y="718"/>
                  <a:pt x="2096" y="679"/>
                  <a:pt x="2159" y="626"/>
                </a:cubicBezTo>
                <a:cubicBezTo>
                  <a:pt x="2195" y="596"/>
                  <a:pt x="2201" y="580"/>
                  <a:pt x="2212" y="541"/>
                </a:cubicBezTo>
                <a:cubicBezTo>
                  <a:pt x="2170" y="536"/>
                  <a:pt x="2151" y="551"/>
                  <a:pt x="2130" y="593"/>
                </a:cubicBezTo>
                <a:cubicBezTo>
                  <a:pt x="2098" y="657"/>
                  <a:pt x="2100" y="727"/>
                  <a:pt x="2120" y="793"/>
                </a:cubicBezTo>
                <a:cubicBezTo>
                  <a:pt x="2132" y="835"/>
                  <a:pt x="2149" y="858"/>
                  <a:pt x="2187" y="866"/>
                </a:cubicBezTo>
              </a:path>
              <a:path w="2215" h="867" extrusionOk="0">
                <a:moveTo>
                  <a:pt x="1727" y="324"/>
                </a:moveTo>
                <a:cubicBezTo>
                  <a:pt x="1715" y="320"/>
                  <a:pt x="1704" y="316"/>
                  <a:pt x="1692" y="312"/>
                </a:cubicBezTo>
                <a:cubicBezTo>
                  <a:pt x="1709" y="354"/>
                  <a:pt x="1752" y="362"/>
                  <a:pt x="1800" y="379"/>
                </a:cubicBezTo>
                <a:cubicBezTo>
                  <a:pt x="1848" y="396"/>
                  <a:pt x="1904" y="415"/>
                  <a:pt x="1955" y="413"/>
                </a:cubicBezTo>
                <a:cubicBezTo>
                  <a:pt x="1997" y="411"/>
                  <a:pt x="2015" y="398"/>
                  <a:pt x="2040" y="367"/>
                </a:cubicBezTo>
              </a:path>
              <a:path w="2215" h="867" extrusionOk="0">
                <a:moveTo>
                  <a:pt x="1585" y="0"/>
                </a:moveTo>
                <a:cubicBezTo>
                  <a:pt x="1550" y="37"/>
                  <a:pt x="1535" y="67"/>
                  <a:pt x="1516" y="114"/>
                </a:cubicBezTo>
                <a:cubicBezTo>
                  <a:pt x="1537" y="128"/>
                  <a:pt x="1543" y="133"/>
                  <a:pt x="1560" y="122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0" name="Ink 6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272338" y="3835400"/>
            <a:ext cx="431800" cy="290513"/>
          </a:xfrm>
          <a:custGeom>
            <a:avLst/>
            <a:gdLst>
              <a:gd name="T0" fmla="*/ 2147483647 w 1200"/>
              <a:gd name="T1" fmla="*/ 2147483647 h 808"/>
              <a:gd name="T2" fmla="*/ 2147483647 w 1200"/>
              <a:gd name="T3" fmla="*/ 2147483647 h 808"/>
              <a:gd name="T4" fmla="*/ 2147483647 w 1200"/>
              <a:gd name="T5" fmla="*/ 2147483647 h 808"/>
              <a:gd name="T6" fmla="*/ 2147483647 w 1200"/>
              <a:gd name="T7" fmla="*/ 2147483647 h 808"/>
              <a:gd name="T8" fmla="*/ 2147483647 w 1200"/>
              <a:gd name="T9" fmla="*/ 2147483647 h 808"/>
              <a:gd name="T10" fmla="*/ 2147483647 w 1200"/>
              <a:gd name="T11" fmla="*/ 2147483647 h 808"/>
              <a:gd name="T12" fmla="*/ 2147483647 w 1200"/>
              <a:gd name="T13" fmla="*/ 2147483647 h 808"/>
              <a:gd name="T14" fmla="*/ 2147483647 w 1200"/>
              <a:gd name="T15" fmla="*/ 2147483647 h 808"/>
              <a:gd name="T16" fmla="*/ 2147483647 w 1200"/>
              <a:gd name="T17" fmla="*/ 2147483647 h 808"/>
              <a:gd name="T18" fmla="*/ 2147483647 w 1200"/>
              <a:gd name="T19" fmla="*/ 2147483647 h 808"/>
              <a:gd name="T20" fmla="*/ 2147483647 w 1200"/>
              <a:gd name="T21" fmla="*/ 2147483647 h 808"/>
              <a:gd name="T22" fmla="*/ 2147483647 w 1200"/>
              <a:gd name="T23" fmla="*/ 2147483647 h 808"/>
              <a:gd name="T24" fmla="*/ 2147483647 w 1200"/>
              <a:gd name="T25" fmla="*/ 2147483647 h 808"/>
              <a:gd name="T26" fmla="*/ 2147483647 w 1200"/>
              <a:gd name="T27" fmla="*/ 2147483647 h 808"/>
              <a:gd name="T28" fmla="*/ 2147483647 w 1200"/>
              <a:gd name="T29" fmla="*/ 2147483647 h 808"/>
              <a:gd name="T30" fmla="*/ 2147483647 w 1200"/>
              <a:gd name="T31" fmla="*/ 2147483647 h 808"/>
              <a:gd name="T32" fmla="*/ 2147483647 w 1200"/>
              <a:gd name="T33" fmla="*/ 2147483647 h 808"/>
              <a:gd name="T34" fmla="*/ 2147483647 w 1200"/>
              <a:gd name="T35" fmla="*/ 2147483647 h 808"/>
              <a:gd name="T36" fmla="*/ 2147483647 w 1200"/>
              <a:gd name="T37" fmla="*/ 2147483647 h 808"/>
              <a:gd name="T38" fmla="*/ 2147483647 w 1200"/>
              <a:gd name="T39" fmla="*/ 2147483647 h 808"/>
              <a:gd name="T40" fmla="*/ 2147483647 w 1200"/>
              <a:gd name="T41" fmla="*/ 2147483647 h 808"/>
              <a:gd name="T42" fmla="*/ 2147483647 w 1200"/>
              <a:gd name="T43" fmla="*/ 2147483647 h 808"/>
              <a:gd name="T44" fmla="*/ 2147483647 w 1200"/>
              <a:gd name="T45" fmla="*/ 2147483647 h 808"/>
              <a:gd name="T46" fmla="*/ 2147483647 w 1200"/>
              <a:gd name="T47" fmla="*/ 2147483647 h 80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200"/>
              <a:gd name="T73" fmla="*/ 0 h 808"/>
              <a:gd name="T74" fmla="*/ 1200 w 1200"/>
              <a:gd name="T75" fmla="*/ 808 h 80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200" h="808" extrusionOk="0">
                <a:moveTo>
                  <a:pt x="28" y="431"/>
                </a:moveTo>
                <a:cubicBezTo>
                  <a:pt x="44" y="462"/>
                  <a:pt x="58" y="491"/>
                  <a:pt x="65" y="525"/>
                </a:cubicBezTo>
                <a:cubicBezTo>
                  <a:pt x="72" y="562"/>
                  <a:pt x="78" y="600"/>
                  <a:pt x="84" y="637"/>
                </a:cubicBezTo>
                <a:cubicBezTo>
                  <a:pt x="87" y="659"/>
                  <a:pt x="92" y="681"/>
                  <a:pt x="97" y="703"/>
                </a:cubicBezTo>
                <a:cubicBezTo>
                  <a:pt x="59" y="619"/>
                  <a:pt x="17" y="536"/>
                  <a:pt x="3" y="444"/>
                </a:cubicBezTo>
                <a:cubicBezTo>
                  <a:pt x="-3" y="402"/>
                  <a:pt x="0" y="355"/>
                  <a:pt x="26" y="320"/>
                </a:cubicBezTo>
                <a:cubicBezTo>
                  <a:pt x="51" y="287"/>
                  <a:pt x="92" y="277"/>
                  <a:pt x="131" y="271"/>
                </a:cubicBezTo>
                <a:cubicBezTo>
                  <a:pt x="174" y="265"/>
                  <a:pt x="216" y="261"/>
                  <a:pt x="258" y="252"/>
                </a:cubicBezTo>
                <a:cubicBezTo>
                  <a:pt x="300" y="243"/>
                  <a:pt x="331" y="231"/>
                  <a:pt x="371" y="216"/>
                </a:cubicBezTo>
                <a:cubicBezTo>
                  <a:pt x="381" y="213"/>
                  <a:pt x="390" y="211"/>
                  <a:pt x="400" y="208"/>
                </a:cubicBezTo>
              </a:path>
              <a:path w="1200" h="808" extrusionOk="0">
                <a:moveTo>
                  <a:pt x="693" y="185"/>
                </a:moveTo>
                <a:cubicBezTo>
                  <a:pt x="720" y="152"/>
                  <a:pt x="746" y="115"/>
                  <a:pt x="778" y="86"/>
                </a:cubicBezTo>
                <a:cubicBezTo>
                  <a:pt x="806" y="61"/>
                  <a:pt x="835" y="37"/>
                  <a:pt x="867" y="17"/>
                </a:cubicBezTo>
                <a:cubicBezTo>
                  <a:pt x="896" y="-1"/>
                  <a:pt x="921" y="-3"/>
                  <a:pt x="953" y="10"/>
                </a:cubicBezTo>
                <a:cubicBezTo>
                  <a:pt x="988" y="24"/>
                  <a:pt x="1011" y="58"/>
                  <a:pt x="1023" y="92"/>
                </a:cubicBezTo>
                <a:cubicBezTo>
                  <a:pt x="1046" y="160"/>
                  <a:pt x="1040" y="234"/>
                  <a:pt x="1021" y="302"/>
                </a:cubicBezTo>
                <a:cubicBezTo>
                  <a:pt x="996" y="392"/>
                  <a:pt x="945" y="475"/>
                  <a:pt x="878" y="540"/>
                </a:cubicBezTo>
                <a:cubicBezTo>
                  <a:pt x="780" y="635"/>
                  <a:pt x="593" y="734"/>
                  <a:pt x="451" y="720"/>
                </a:cubicBezTo>
                <a:cubicBezTo>
                  <a:pt x="413" y="716"/>
                  <a:pt x="416" y="702"/>
                  <a:pt x="394" y="684"/>
                </a:cubicBezTo>
                <a:cubicBezTo>
                  <a:pt x="407" y="649"/>
                  <a:pt x="405" y="626"/>
                  <a:pt x="449" y="610"/>
                </a:cubicBezTo>
                <a:cubicBezTo>
                  <a:pt x="498" y="592"/>
                  <a:pt x="551" y="613"/>
                  <a:pt x="595" y="635"/>
                </a:cubicBezTo>
                <a:cubicBezTo>
                  <a:pt x="727" y="702"/>
                  <a:pt x="857" y="820"/>
                  <a:pt x="1016" y="807"/>
                </a:cubicBezTo>
                <a:cubicBezTo>
                  <a:pt x="1065" y="803"/>
                  <a:pt x="1101" y="791"/>
                  <a:pt x="1138" y="758"/>
                </a:cubicBezTo>
                <a:cubicBezTo>
                  <a:pt x="1161" y="737"/>
                  <a:pt x="1179" y="710"/>
                  <a:pt x="1199" y="686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1" name="Ink 6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935663" y="4173538"/>
            <a:ext cx="839787" cy="385762"/>
          </a:xfrm>
          <a:custGeom>
            <a:avLst/>
            <a:gdLst>
              <a:gd name="T0" fmla="*/ 2147483647 w 2329"/>
              <a:gd name="T1" fmla="*/ 2147483647 h 1070"/>
              <a:gd name="T2" fmla="*/ 2147483647 w 2329"/>
              <a:gd name="T3" fmla="*/ 2147483647 h 1070"/>
              <a:gd name="T4" fmla="*/ 2147483647 w 2329"/>
              <a:gd name="T5" fmla="*/ 2147483647 h 1070"/>
              <a:gd name="T6" fmla="*/ 2147483647 w 2329"/>
              <a:gd name="T7" fmla="*/ 2147483647 h 1070"/>
              <a:gd name="T8" fmla="*/ 2147483647 w 2329"/>
              <a:gd name="T9" fmla="*/ 2147483647 h 1070"/>
              <a:gd name="T10" fmla="*/ 2147483647 w 2329"/>
              <a:gd name="T11" fmla="*/ 2147483647 h 1070"/>
              <a:gd name="T12" fmla="*/ 2147483647 w 2329"/>
              <a:gd name="T13" fmla="*/ 2147483647 h 1070"/>
              <a:gd name="T14" fmla="*/ 2147483647 w 2329"/>
              <a:gd name="T15" fmla="*/ 2147483647 h 1070"/>
              <a:gd name="T16" fmla="*/ 2147483647 w 2329"/>
              <a:gd name="T17" fmla="*/ 2147483647 h 1070"/>
              <a:gd name="T18" fmla="*/ 2147483647 w 2329"/>
              <a:gd name="T19" fmla="*/ 2147483647 h 1070"/>
              <a:gd name="T20" fmla="*/ 2147483647 w 2329"/>
              <a:gd name="T21" fmla="*/ 2147483647 h 1070"/>
              <a:gd name="T22" fmla="*/ 2147483647 w 2329"/>
              <a:gd name="T23" fmla="*/ 2147483647 h 1070"/>
              <a:gd name="T24" fmla="*/ 2147483647 w 2329"/>
              <a:gd name="T25" fmla="*/ 2147483647 h 1070"/>
              <a:gd name="T26" fmla="*/ 2147483647 w 2329"/>
              <a:gd name="T27" fmla="*/ 2147483647 h 1070"/>
              <a:gd name="T28" fmla="*/ 2147483647 w 2329"/>
              <a:gd name="T29" fmla="*/ 2147483647 h 1070"/>
              <a:gd name="T30" fmla="*/ 2147483647 w 2329"/>
              <a:gd name="T31" fmla="*/ 2147483647 h 1070"/>
              <a:gd name="T32" fmla="*/ 2147483647 w 2329"/>
              <a:gd name="T33" fmla="*/ 2147483647 h 1070"/>
              <a:gd name="T34" fmla="*/ 2147483647 w 2329"/>
              <a:gd name="T35" fmla="*/ 2147483647 h 1070"/>
              <a:gd name="T36" fmla="*/ 2147483647 w 2329"/>
              <a:gd name="T37" fmla="*/ 2147483647 h 1070"/>
              <a:gd name="T38" fmla="*/ 2147483647 w 2329"/>
              <a:gd name="T39" fmla="*/ 2147483647 h 1070"/>
              <a:gd name="T40" fmla="*/ 2147483647 w 2329"/>
              <a:gd name="T41" fmla="*/ 2147483647 h 1070"/>
              <a:gd name="T42" fmla="*/ 2147483647 w 2329"/>
              <a:gd name="T43" fmla="*/ 2147483647 h 1070"/>
              <a:gd name="T44" fmla="*/ 2147483647 w 2329"/>
              <a:gd name="T45" fmla="*/ 2147483647 h 1070"/>
              <a:gd name="T46" fmla="*/ 2147483647 w 2329"/>
              <a:gd name="T47" fmla="*/ 2147483647 h 1070"/>
              <a:gd name="T48" fmla="*/ 2147483647 w 2329"/>
              <a:gd name="T49" fmla="*/ 0 h 1070"/>
              <a:gd name="T50" fmla="*/ 2147483647 w 2329"/>
              <a:gd name="T51" fmla="*/ 2147483647 h 1070"/>
              <a:gd name="T52" fmla="*/ 2147483647 w 2329"/>
              <a:gd name="T53" fmla="*/ 2147483647 h 1070"/>
              <a:gd name="T54" fmla="*/ 2147483647 w 2329"/>
              <a:gd name="T55" fmla="*/ 2147483647 h 1070"/>
              <a:gd name="T56" fmla="*/ 2147483647 w 2329"/>
              <a:gd name="T57" fmla="*/ 2147483647 h 1070"/>
              <a:gd name="T58" fmla="*/ 2147483647 w 2329"/>
              <a:gd name="T59" fmla="*/ 2147483647 h 107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329"/>
              <a:gd name="T91" fmla="*/ 0 h 1070"/>
              <a:gd name="T92" fmla="*/ 2329 w 2329"/>
              <a:gd name="T93" fmla="*/ 1070 h 1070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329" h="1070" extrusionOk="0">
                <a:moveTo>
                  <a:pt x="74" y="359"/>
                </a:moveTo>
                <a:cubicBezTo>
                  <a:pt x="70" y="285"/>
                  <a:pt x="68" y="210"/>
                  <a:pt x="66" y="136"/>
                </a:cubicBezTo>
                <a:cubicBezTo>
                  <a:pt x="52" y="235"/>
                  <a:pt x="47" y="334"/>
                  <a:pt x="39" y="433"/>
                </a:cubicBezTo>
                <a:cubicBezTo>
                  <a:pt x="28" y="573"/>
                  <a:pt x="-39" y="796"/>
                  <a:pt x="1" y="933"/>
                </a:cubicBezTo>
                <a:cubicBezTo>
                  <a:pt x="7" y="935"/>
                  <a:pt x="14" y="936"/>
                  <a:pt x="20" y="938"/>
                </a:cubicBezTo>
                <a:cubicBezTo>
                  <a:pt x="63" y="882"/>
                  <a:pt x="102" y="823"/>
                  <a:pt x="143" y="765"/>
                </a:cubicBezTo>
                <a:cubicBezTo>
                  <a:pt x="182" y="709"/>
                  <a:pt x="213" y="695"/>
                  <a:pt x="263" y="661"/>
                </a:cubicBezTo>
                <a:cubicBezTo>
                  <a:pt x="310" y="693"/>
                  <a:pt x="324" y="699"/>
                  <a:pt x="360" y="754"/>
                </a:cubicBezTo>
                <a:cubicBezTo>
                  <a:pt x="420" y="844"/>
                  <a:pt x="457" y="933"/>
                  <a:pt x="530" y="1006"/>
                </a:cubicBezTo>
                <a:cubicBezTo>
                  <a:pt x="560" y="983"/>
                  <a:pt x="579" y="982"/>
                  <a:pt x="606" y="944"/>
                </a:cubicBezTo>
                <a:cubicBezTo>
                  <a:pt x="657" y="873"/>
                  <a:pt x="715" y="702"/>
                  <a:pt x="825" y="714"/>
                </a:cubicBezTo>
                <a:cubicBezTo>
                  <a:pt x="902" y="723"/>
                  <a:pt x="969" y="815"/>
                  <a:pt x="1017" y="867"/>
                </a:cubicBezTo>
                <a:cubicBezTo>
                  <a:pt x="1079" y="935"/>
                  <a:pt x="1142" y="1001"/>
                  <a:pt x="1204" y="1069"/>
                </a:cubicBezTo>
                <a:cubicBezTo>
                  <a:pt x="1139" y="1045"/>
                  <a:pt x="1078" y="1015"/>
                  <a:pt x="1015" y="986"/>
                </a:cubicBezTo>
                <a:cubicBezTo>
                  <a:pt x="966" y="963"/>
                  <a:pt x="914" y="947"/>
                  <a:pt x="863" y="930"/>
                </a:cubicBezTo>
                <a:cubicBezTo>
                  <a:pt x="857" y="928"/>
                  <a:pt x="851" y="927"/>
                  <a:pt x="845" y="925"/>
                </a:cubicBezTo>
                <a:cubicBezTo>
                  <a:pt x="888" y="920"/>
                  <a:pt x="927" y="922"/>
                  <a:pt x="975" y="908"/>
                </a:cubicBezTo>
                <a:cubicBezTo>
                  <a:pt x="1187" y="844"/>
                  <a:pt x="1360" y="678"/>
                  <a:pt x="1427" y="468"/>
                </a:cubicBezTo>
                <a:cubicBezTo>
                  <a:pt x="1459" y="366"/>
                  <a:pt x="1513" y="114"/>
                  <a:pt x="1444" y="15"/>
                </a:cubicBezTo>
                <a:cubicBezTo>
                  <a:pt x="1436" y="18"/>
                  <a:pt x="1429" y="20"/>
                  <a:pt x="1421" y="23"/>
                </a:cubicBezTo>
                <a:cubicBezTo>
                  <a:pt x="1396" y="113"/>
                  <a:pt x="1374" y="200"/>
                  <a:pt x="1361" y="293"/>
                </a:cubicBezTo>
                <a:cubicBezTo>
                  <a:pt x="1336" y="474"/>
                  <a:pt x="1319" y="692"/>
                  <a:pt x="1389" y="866"/>
                </a:cubicBezTo>
                <a:cubicBezTo>
                  <a:pt x="1430" y="968"/>
                  <a:pt x="1494" y="985"/>
                  <a:pt x="1590" y="969"/>
                </a:cubicBezTo>
                <a:cubicBezTo>
                  <a:pt x="1716" y="948"/>
                  <a:pt x="1825" y="761"/>
                  <a:pt x="1881" y="666"/>
                </a:cubicBezTo>
                <a:cubicBezTo>
                  <a:pt x="2006" y="457"/>
                  <a:pt x="2078" y="236"/>
                  <a:pt x="2129" y="0"/>
                </a:cubicBezTo>
                <a:cubicBezTo>
                  <a:pt x="2076" y="333"/>
                  <a:pt x="2040" y="681"/>
                  <a:pt x="2071" y="1018"/>
                </a:cubicBezTo>
                <a:cubicBezTo>
                  <a:pt x="2072" y="1027"/>
                  <a:pt x="2072" y="1036"/>
                  <a:pt x="2073" y="1045"/>
                </a:cubicBezTo>
                <a:cubicBezTo>
                  <a:pt x="1959" y="822"/>
                  <a:pt x="1778" y="602"/>
                  <a:pt x="1705" y="386"/>
                </a:cubicBezTo>
                <a:cubicBezTo>
                  <a:pt x="1797" y="391"/>
                  <a:pt x="1872" y="402"/>
                  <a:pt x="1963" y="427"/>
                </a:cubicBezTo>
                <a:cubicBezTo>
                  <a:pt x="2085" y="460"/>
                  <a:pt x="2204" y="505"/>
                  <a:pt x="2328" y="519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2" name="Ink 6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428875" y="3584575"/>
            <a:ext cx="901700" cy="674688"/>
          </a:xfrm>
          <a:custGeom>
            <a:avLst/>
            <a:gdLst>
              <a:gd name="T0" fmla="*/ 2147483647 w 2507"/>
              <a:gd name="T1" fmla="*/ 2147483647 h 1872"/>
              <a:gd name="T2" fmla="*/ 2147483647 w 2507"/>
              <a:gd name="T3" fmla="*/ 2147483647 h 1872"/>
              <a:gd name="T4" fmla="*/ 2147483647 w 2507"/>
              <a:gd name="T5" fmla="*/ 2147483647 h 1872"/>
              <a:gd name="T6" fmla="*/ 2147483647 w 2507"/>
              <a:gd name="T7" fmla="*/ 2147483647 h 1872"/>
              <a:gd name="T8" fmla="*/ 2147483647 w 2507"/>
              <a:gd name="T9" fmla="*/ 2147483647 h 1872"/>
              <a:gd name="T10" fmla="*/ 2147483647 w 2507"/>
              <a:gd name="T11" fmla="*/ 2147483647 h 1872"/>
              <a:gd name="T12" fmla="*/ 2147483647 w 2507"/>
              <a:gd name="T13" fmla="*/ 2147483647 h 1872"/>
              <a:gd name="T14" fmla="*/ 2147483647 w 2507"/>
              <a:gd name="T15" fmla="*/ 2147483647 h 1872"/>
              <a:gd name="T16" fmla="*/ 2147483647 w 2507"/>
              <a:gd name="T17" fmla="*/ 2147483647 h 1872"/>
              <a:gd name="T18" fmla="*/ 2147483647 w 2507"/>
              <a:gd name="T19" fmla="*/ 2147483647 h 1872"/>
              <a:gd name="T20" fmla="*/ 2147483647 w 2507"/>
              <a:gd name="T21" fmla="*/ 2147483647 h 1872"/>
              <a:gd name="T22" fmla="*/ 2147483647 w 2507"/>
              <a:gd name="T23" fmla="*/ 2147483647 h 1872"/>
              <a:gd name="T24" fmla="*/ 2147483647 w 2507"/>
              <a:gd name="T25" fmla="*/ 2147483647 h 1872"/>
              <a:gd name="T26" fmla="*/ 2147483647 w 2507"/>
              <a:gd name="T27" fmla="*/ 2147483647 h 1872"/>
              <a:gd name="T28" fmla="*/ 2147483647 w 2507"/>
              <a:gd name="T29" fmla="*/ 2147483647 h 1872"/>
              <a:gd name="T30" fmla="*/ 2147483647 w 2507"/>
              <a:gd name="T31" fmla="*/ 2147483647 h 1872"/>
              <a:gd name="T32" fmla="*/ 2147483647 w 2507"/>
              <a:gd name="T33" fmla="*/ 2147483647 h 1872"/>
              <a:gd name="T34" fmla="*/ 2147483647 w 2507"/>
              <a:gd name="T35" fmla="*/ 2147483647 h 1872"/>
              <a:gd name="T36" fmla="*/ 2147483647 w 2507"/>
              <a:gd name="T37" fmla="*/ 2147483647 h 1872"/>
              <a:gd name="T38" fmla="*/ 2147483647 w 2507"/>
              <a:gd name="T39" fmla="*/ 2147483647 h 1872"/>
              <a:gd name="T40" fmla="*/ 2147483647 w 2507"/>
              <a:gd name="T41" fmla="*/ 2147483647 h 1872"/>
              <a:gd name="T42" fmla="*/ 2147483647 w 2507"/>
              <a:gd name="T43" fmla="*/ 2147483647 h 1872"/>
              <a:gd name="T44" fmla="*/ 2147483647 w 2507"/>
              <a:gd name="T45" fmla="*/ 2147483647 h 1872"/>
              <a:gd name="T46" fmla="*/ 2147483647 w 2507"/>
              <a:gd name="T47" fmla="*/ 2147483647 h 1872"/>
              <a:gd name="T48" fmla="*/ 2147483647 w 2507"/>
              <a:gd name="T49" fmla="*/ 2147483647 h 1872"/>
              <a:gd name="T50" fmla="*/ 2147483647 w 2507"/>
              <a:gd name="T51" fmla="*/ 2147483647 h 1872"/>
              <a:gd name="T52" fmla="*/ 2147483647 w 2507"/>
              <a:gd name="T53" fmla="*/ 2147483647 h 1872"/>
              <a:gd name="T54" fmla="*/ 2147483647 w 2507"/>
              <a:gd name="T55" fmla="*/ 2147483647 h 1872"/>
              <a:gd name="T56" fmla="*/ 2147483647 w 2507"/>
              <a:gd name="T57" fmla="*/ 2147483647 h 1872"/>
              <a:gd name="T58" fmla="*/ 2147483647 w 2507"/>
              <a:gd name="T59" fmla="*/ 2147483647 h 1872"/>
              <a:gd name="T60" fmla="*/ 2147483647 w 2507"/>
              <a:gd name="T61" fmla="*/ 2147483647 h 1872"/>
              <a:gd name="T62" fmla="*/ 2147483647 w 2507"/>
              <a:gd name="T63" fmla="*/ 2147483647 h 1872"/>
              <a:gd name="T64" fmla="*/ 2147483647 w 2507"/>
              <a:gd name="T65" fmla="*/ 2147483647 h 1872"/>
              <a:gd name="T66" fmla="*/ 2147483647 w 2507"/>
              <a:gd name="T67" fmla="*/ 2147483647 h 1872"/>
              <a:gd name="T68" fmla="*/ 2147483647 w 2507"/>
              <a:gd name="T69" fmla="*/ 2147483647 h 1872"/>
              <a:gd name="T70" fmla="*/ 2147483647 w 2507"/>
              <a:gd name="T71" fmla="*/ 2147483647 h 1872"/>
              <a:gd name="T72" fmla="*/ 2147483647 w 2507"/>
              <a:gd name="T73" fmla="*/ 2147483647 h 1872"/>
              <a:gd name="T74" fmla="*/ 2147483647 w 2507"/>
              <a:gd name="T75" fmla="*/ 2147483647 h 1872"/>
              <a:gd name="T76" fmla="*/ 2147483647 w 2507"/>
              <a:gd name="T77" fmla="*/ 2147483647 h 1872"/>
              <a:gd name="T78" fmla="*/ 2147483647 w 2507"/>
              <a:gd name="T79" fmla="*/ 2147483647 h 1872"/>
              <a:gd name="T80" fmla="*/ 2147483647 w 2507"/>
              <a:gd name="T81" fmla="*/ 2147483647 h 1872"/>
              <a:gd name="T82" fmla="*/ 2147483647 w 2507"/>
              <a:gd name="T83" fmla="*/ 2147483647 h 1872"/>
              <a:gd name="T84" fmla="*/ 2147483647 w 2507"/>
              <a:gd name="T85" fmla="*/ 2147483647 h 1872"/>
              <a:gd name="T86" fmla="*/ 2147483647 w 2507"/>
              <a:gd name="T87" fmla="*/ 2147483647 h 18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507"/>
              <a:gd name="T133" fmla="*/ 0 h 1872"/>
              <a:gd name="T134" fmla="*/ 2507 w 2507"/>
              <a:gd name="T135" fmla="*/ 1872 h 187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507" h="1872" extrusionOk="0">
                <a:moveTo>
                  <a:pt x="2497" y="219"/>
                </a:moveTo>
                <a:cubicBezTo>
                  <a:pt x="2466" y="188"/>
                  <a:pt x="2448" y="153"/>
                  <a:pt x="2373" y="135"/>
                </a:cubicBezTo>
                <a:cubicBezTo>
                  <a:pt x="2217" y="97"/>
                  <a:pt x="2047" y="89"/>
                  <a:pt x="1888" y="88"/>
                </a:cubicBezTo>
                <a:cubicBezTo>
                  <a:pt x="1813" y="88"/>
                  <a:pt x="1727" y="83"/>
                  <a:pt x="1664" y="129"/>
                </a:cubicBezTo>
                <a:cubicBezTo>
                  <a:pt x="1585" y="187"/>
                  <a:pt x="1595" y="410"/>
                  <a:pt x="1590" y="492"/>
                </a:cubicBezTo>
                <a:cubicBezTo>
                  <a:pt x="1580" y="661"/>
                  <a:pt x="1562" y="865"/>
                  <a:pt x="1615" y="1029"/>
                </a:cubicBezTo>
                <a:cubicBezTo>
                  <a:pt x="1649" y="1133"/>
                  <a:pt x="1728" y="1134"/>
                  <a:pt x="1817" y="1105"/>
                </a:cubicBezTo>
                <a:cubicBezTo>
                  <a:pt x="1892" y="1081"/>
                  <a:pt x="1964" y="1031"/>
                  <a:pt x="2048" y="1051"/>
                </a:cubicBezTo>
                <a:cubicBezTo>
                  <a:pt x="2171" y="1080"/>
                  <a:pt x="2240" y="1239"/>
                  <a:pt x="2282" y="1343"/>
                </a:cubicBezTo>
                <a:cubicBezTo>
                  <a:pt x="2318" y="1431"/>
                  <a:pt x="2363" y="1563"/>
                  <a:pt x="2296" y="1648"/>
                </a:cubicBezTo>
                <a:cubicBezTo>
                  <a:pt x="2234" y="1728"/>
                  <a:pt x="2103" y="1749"/>
                  <a:pt x="2011" y="1765"/>
                </a:cubicBezTo>
                <a:cubicBezTo>
                  <a:pt x="1835" y="1796"/>
                  <a:pt x="1654" y="1787"/>
                  <a:pt x="1477" y="1806"/>
                </a:cubicBezTo>
                <a:cubicBezTo>
                  <a:pt x="1399" y="1814"/>
                  <a:pt x="1347" y="1838"/>
                  <a:pt x="1282" y="1871"/>
                </a:cubicBezTo>
              </a:path>
              <a:path w="2507" h="1872" extrusionOk="0">
                <a:moveTo>
                  <a:pt x="1825" y="709"/>
                </a:moveTo>
                <a:cubicBezTo>
                  <a:pt x="1768" y="612"/>
                  <a:pt x="1727" y="508"/>
                  <a:pt x="1685" y="404"/>
                </a:cubicBezTo>
                <a:cubicBezTo>
                  <a:pt x="1668" y="362"/>
                  <a:pt x="1662" y="350"/>
                  <a:pt x="1655" y="322"/>
                </a:cubicBezTo>
                <a:cubicBezTo>
                  <a:pt x="1600" y="396"/>
                  <a:pt x="1561" y="482"/>
                  <a:pt x="1520" y="580"/>
                </a:cubicBezTo>
                <a:cubicBezTo>
                  <a:pt x="1428" y="800"/>
                  <a:pt x="1322" y="1014"/>
                  <a:pt x="1227" y="1233"/>
                </a:cubicBezTo>
                <a:cubicBezTo>
                  <a:pt x="1347" y="1135"/>
                  <a:pt x="1439" y="998"/>
                  <a:pt x="1539" y="878"/>
                </a:cubicBezTo>
                <a:cubicBezTo>
                  <a:pt x="1768" y="602"/>
                  <a:pt x="1977" y="282"/>
                  <a:pt x="2246" y="43"/>
                </a:cubicBezTo>
                <a:cubicBezTo>
                  <a:pt x="2294" y="9"/>
                  <a:pt x="2299" y="-7"/>
                  <a:pt x="2335" y="3"/>
                </a:cubicBezTo>
                <a:cubicBezTo>
                  <a:pt x="2309" y="172"/>
                  <a:pt x="2226" y="312"/>
                  <a:pt x="2150" y="465"/>
                </a:cubicBezTo>
                <a:cubicBezTo>
                  <a:pt x="2017" y="733"/>
                  <a:pt x="1811" y="1009"/>
                  <a:pt x="1719" y="1293"/>
                </a:cubicBezTo>
                <a:cubicBezTo>
                  <a:pt x="1719" y="1303"/>
                  <a:pt x="1720" y="1312"/>
                  <a:pt x="1720" y="1322"/>
                </a:cubicBezTo>
                <a:cubicBezTo>
                  <a:pt x="1788" y="1257"/>
                  <a:pt x="1850" y="1191"/>
                  <a:pt x="1909" y="1115"/>
                </a:cubicBezTo>
                <a:cubicBezTo>
                  <a:pt x="1981" y="1023"/>
                  <a:pt x="2047" y="932"/>
                  <a:pt x="2133" y="861"/>
                </a:cubicBezTo>
                <a:cubicBezTo>
                  <a:pt x="2112" y="949"/>
                  <a:pt x="2084" y="1029"/>
                  <a:pt x="2051" y="1116"/>
                </a:cubicBezTo>
                <a:cubicBezTo>
                  <a:pt x="2012" y="1220"/>
                  <a:pt x="1987" y="1433"/>
                  <a:pt x="1916" y="1517"/>
                </a:cubicBezTo>
                <a:cubicBezTo>
                  <a:pt x="1884" y="1555"/>
                  <a:pt x="1864" y="1445"/>
                  <a:pt x="1845" y="1402"/>
                </a:cubicBezTo>
              </a:path>
              <a:path w="2507" h="1872" extrusionOk="0">
                <a:moveTo>
                  <a:pt x="176" y="541"/>
                </a:moveTo>
                <a:cubicBezTo>
                  <a:pt x="158" y="497"/>
                  <a:pt x="158" y="478"/>
                  <a:pt x="167" y="431"/>
                </a:cubicBezTo>
                <a:cubicBezTo>
                  <a:pt x="185" y="481"/>
                  <a:pt x="158" y="524"/>
                  <a:pt x="139" y="576"/>
                </a:cubicBezTo>
                <a:cubicBezTo>
                  <a:pt x="108" y="660"/>
                  <a:pt x="70" y="739"/>
                  <a:pt x="34" y="821"/>
                </a:cubicBezTo>
                <a:cubicBezTo>
                  <a:pt x="22" y="847"/>
                  <a:pt x="-27" y="934"/>
                  <a:pt x="13" y="960"/>
                </a:cubicBezTo>
                <a:cubicBezTo>
                  <a:pt x="49" y="984"/>
                  <a:pt x="147" y="952"/>
                  <a:pt x="183" y="944"/>
                </a:cubicBezTo>
                <a:cubicBezTo>
                  <a:pt x="263" y="927"/>
                  <a:pt x="343" y="905"/>
                  <a:pt x="423" y="889"/>
                </a:cubicBezTo>
                <a:cubicBezTo>
                  <a:pt x="472" y="879"/>
                  <a:pt x="527" y="886"/>
                  <a:pt x="575" y="869"/>
                </a:cubicBezTo>
                <a:cubicBezTo>
                  <a:pt x="602" y="859"/>
                  <a:pt x="619" y="840"/>
                  <a:pt x="639" y="820"/>
                </a:cubicBezTo>
              </a:path>
              <a:path w="2507" h="1872" extrusionOk="0">
                <a:moveTo>
                  <a:pt x="908" y="112"/>
                </a:moveTo>
                <a:cubicBezTo>
                  <a:pt x="919" y="81"/>
                  <a:pt x="921" y="74"/>
                  <a:pt x="927" y="54"/>
                </a:cubicBezTo>
                <a:cubicBezTo>
                  <a:pt x="915" y="131"/>
                  <a:pt x="899" y="206"/>
                  <a:pt x="885" y="283"/>
                </a:cubicBezTo>
                <a:cubicBezTo>
                  <a:pt x="852" y="458"/>
                  <a:pt x="830" y="634"/>
                  <a:pt x="813" y="811"/>
                </a:cubicBezTo>
                <a:cubicBezTo>
                  <a:pt x="795" y="998"/>
                  <a:pt x="790" y="1184"/>
                  <a:pt x="787" y="1372"/>
                </a:cubicBezTo>
                <a:cubicBezTo>
                  <a:pt x="785" y="1484"/>
                  <a:pt x="772" y="1786"/>
                  <a:pt x="796" y="1814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3" name="Ink 6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265238" y="4233863"/>
            <a:ext cx="2981325" cy="1106487"/>
          </a:xfrm>
          <a:custGeom>
            <a:avLst/>
            <a:gdLst>
              <a:gd name="T0" fmla="*/ 2147483647 w 8282"/>
              <a:gd name="T1" fmla="*/ 2147483647 h 3077"/>
              <a:gd name="T2" fmla="*/ 2147483647 w 8282"/>
              <a:gd name="T3" fmla="*/ 2147483647 h 3077"/>
              <a:gd name="T4" fmla="*/ 2147483647 w 8282"/>
              <a:gd name="T5" fmla="*/ 2147483647 h 3077"/>
              <a:gd name="T6" fmla="*/ 2147483647 w 8282"/>
              <a:gd name="T7" fmla="*/ 2147483647 h 3077"/>
              <a:gd name="T8" fmla="*/ 2147483647 w 8282"/>
              <a:gd name="T9" fmla="*/ 2147483647 h 3077"/>
              <a:gd name="T10" fmla="*/ 2147483647 w 8282"/>
              <a:gd name="T11" fmla="*/ 2147483647 h 3077"/>
              <a:gd name="T12" fmla="*/ 2147483647 w 8282"/>
              <a:gd name="T13" fmla="*/ 2147483647 h 3077"/>
              <a:gd name="T14" fmla="*/ 2147483647 w 8282"/>
              <a:gd name="T15" fmla="*/ 2147483647 h 3077"/>
              <a:gd name="T16" fmla="*/ 2147483647 w 8282"/>
              <a:gd name="T17" fmla="*/ 2147483647 h 3077"/>
              <a:gd name="T18" fmla="*/ 2147483647 w 8282"/>
              <a:gd name="T19" fmla="*/ 2147483647 h 3077"/>
              <a:gd name="T20" fmla="*/ 2147483647 w 8282"/>
              <a:gd name="T21" fmla="*/ 2147483647 h 3077"/>
              <a:gd name="T22" fmla="*/ 2147483647 w 8282"/>
              <a:gd name="T23" fmla="*/ 2147483647 h 3077"/>
              <a:gd name="T24" fmla="*/ 2147483647 w 8282"/>
              <a:gd name="T25" fmla="*/ 2147483647 h 3077"/>
              <a:gd name="T26" fmla="*/ 2147483647 w 8282"/>
              <a:gd name="T27" fmla="*/ 2147483647 h 3077"/>
              <a:gd name="T28" fmla="*/ 2147483647 w 8282"/>
              <a:gd name="T29" fmla="*/ 2147483647 h 3077"/>
              <a:gd name="T30" fmla="*/ 2147483647 w 8282"/>
              <a:gd name="T31" fmla="*/ 2147483647 h 3077"/>
              <a:gd name="T32" fmla="*/ 2147483647 w 8282"/>
              <a:gd name="T33" fmla="*/ 2147483647 h 3077"/>
              <a:gd name="T34" fmla="*/ 2147483647 w 8282"/>
              <a:gd name="T35" fmla="*/ 2147483647 h 3077"/>
              <a:gd name="T36" fmla="*/ 2147483647 w 8282"/>
              <a:gd name="T37" fmla="*/ 2147483647 h 3077"/>
              <a:gd name="T38" fmla="*/ 2147483647 w 8282"/>
              <a:gd name="T39" fmla="*/ 2147483647 h 3077"/>
              <a:gd name="T40" fmla="*/ 2147483647 w 8282"/>
              <a:gd name="T41" fmla="*/ 2147483647 h 3077"/>
              <a:gd name="T42" fmla="*/ 2147483647 w 8282"/>
              <a:gd name="T43" fmla="*/ 2147483647 h 3077"/>
              <a:gd name="T44" fmla="*/ 2147483647 w 8282"/>
              <a:gd name="T45" fmla="*/ 2147483647 h 3077"/>
              <a:gd name="T46" fmla="*/ 2147483647 w 8282"/>
              <a:gd name="T47" fmla="*/ 2147483647 h 3077"/>
              <a:gd name="T48" fmla="*/ 2147483647 w 8282"/>
              <a:gd name="T49" fmla="*/ 2147483647 h 3077"/>
              <a:gd name="T50" fmla="*/ 2147483647 w 8282"/>
              <a:gd name="T51" fmla="*/ 2147483647 h 3077"/>
              <a:gd name="T52" fmla="*/ 2147483647 w 8282"/>
              <a:gd name="T53" fmla="*/ 2147483647 h 307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8282"/>
              <a:gd name="T82" fmla="*/ 0 h 3077"/>
              <a:gd name="T83" fmla="*/ 8282 w 8282"/>
              <a:gd name="T84" fmla="*/ 3077 h 307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8282" h="3077" extrusionOk="0">
                <a:moveTo>
                  <a:pt x="4999" y="1186"/>
                </a:moveTo>
                <a:cubicBezTo>
                  <a:pt x="5039" y="1165"/>
                  <a:pt x="5036" y="1167"/>
                  <a:pt x="5073" y="1142"/>
                </a:cubicBezTo>
                <a:cubicBezTo>
                  <a:pt x="5144" y="1095"/>
                  <a:pt x="5210" y="1045"/>
                  <a:pt x="5276" y="991"/>
                </a:cubicBezTo>
                <a:cubicBezTo>
                  <a:pt x="5329" y="948"/>
                  <a:pt x="5377" y="905"/>
                  <a:pt x="5424" y="856"/>
                </a:cubicBezTo>
                <a:cubicBezTo>
                  <a:pt x="5419" y="934"/>
                  <a:pt x="5395" y="1009"/>
                  <a:pt x="5376" y="1086"/>
                </a:cubicBezTo>
                <a:cubicBezTo>
                  <a:pt x="5297" y="1411"/>
                  <a:pt x="5203" y="1728"/>
                  <a:pt x="5101" y="2046"/>
                </a:cubicBezTo>
                <a:cubicBezTo>
                  <a:pt x="5082" y="2105"/>
                  <a:pt x="5061" y="2165"/>
                  <a:pt x="5048" y="2226"/>
                </a:cubicBezTo>
                <a:cubicBezTo>
                  <a:pt x="5048" y="2232"/>
                  <a:pt x="5047" y="2238"/>
                  <a:pt x="5047" y="2244"/>
                </a:cubicBezTo>
                <a:cubicBezTo>
                  <a:pt x="5059" y="2213"/>
                  <a:pt x="5072" y="2189"/>
                  <a:pt x="5075" y="2154"/>
                </a:cubicBezTo>
                <a:cubicBezTo>
                  <a:pt x="5075" y="2145"/>
                  <a:pt x="5075" y="2136"/>
                  <a:pt x="5075" y="2127"/>
                </a:cubicBezTo>
              </a:path>
              <a:path w="8282" h="3077" extrusionOk="0">
                <a:moveTo>
                  <a:pt x="4612" y="2181"/>
                </a:moveTo>
                <a:cubicBezTo>
                  <a:pt x="4592" y="2204"/>
                  <a:pt x="4585" y="2210"/>
                  <a:pt x="4589" y="2231"/>
                </a:cubicBezTo>
                <a:cubicBezTo>
                  <a:pt x="4658" y="2271"/>
                  <a:pt x="4732" y="2266"/>
                  <a:pt x="4812" y="2267"/>
                </a:cubicBezTo>
                <a:cubicBezTo>
                  <a:pt x="4967" y="2269"/>
                  <a:pt x="5122" y="2262"/>
                  <a:pt x="5277" y="2250"/>
                </a:cubicBezTo>
                <a:cubicBezTo>
                  <a:pt x="5398" y="2241"/>
                  <a:pt x="5522" y="2234"/>
                  <a:pt x="5642" y="2216"/>
                </a:cubicBezTo>
                <a:cubicBezTo>
                  <a:pt x="5682" y="2210"/>
                  <a:pt x="5722" y="2202"/>
                  <a:pt x="5761" y="2191"/>
                </a:cubicBezTo>
              </a:path>
              <a:path w="8282" h="3077" extrusionOk="0">
                <a:moveTo>
                  <a:pt x="7102" y="518"/>
                </a:moveTo>
                <a:cubicBezTo>
                  <a:pt x="7065" y="523"/>
                  <a:pt x="7139" y="548"/>
                  <a:pt x="7102" y="549"/>
                </a:cubicBezTo>
                <a:cubicBezTo>
                  <a:pt x="6010" y="574"/>
                  <a:pt x="4918" y="104"/>
                  <a:pt x="3829" y="17"/>
                </a:cubicBezTo>
                <a:cubicBezTo>
                  <a:pt x="2579" y="-83"/>
                  <a:pt x="932" y="328"/>
                  <a:pt x="191" y="1438"/>
                </a:cubicBezTo>
                <a:cubicBezTo>
                  <a:pt x="-6" y="1733"/>
                  <a:pt x="-82" y="2077"/>
                  <a:pt x="158" y="2372"/>
                </a:cubicBezTo>
                <a:cubicBezTo>
                  <a:pt x="287" y="2531"/>
                  <a:pt x="468" y="2621"/>
                  <a:pt x="649" y="2708"/>
                </a:cubicBezTo>
                <a:cubicBezTo>
                  <a:pt x="1348" y="3044"/>
                  <a:pt x="2247" y="3069"/>
                  <a:pt x="3006" y="3076"/>
                </a:cubicBezTo>
                <a:cubicBezTo>
                  <a:pt x="4202" y="3087"/>
                  <a:pt x="5453" y="2966"/>
                  <a:pt x="6619" y="2699"/>
                </a:cubicBezTo>
                <a:cubicBezTo>
                  <a:pt x="7197" y="2567"/>
                  <a:pt x="7929" y="2348"/>
                  <a:pt x="8208" y="1767"/>
                </a:cubicBezTo>
                <a:cubicBezTo>
                  <a:pt x="8461" y="1240"/>
                  <a:pt x="8028" y="779"/>
                  <a:pt x="7541" y="630"/>
                </a:cubicBezTo>
                <a:cubicBezTo>
                  <a:pt x="6877" y="427"/>
                  <a:pt x="6114" y="525"/>
                  <a:pt x="5434" y="545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4" name="Ink 6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611438" y="4467225"/>
            <a:ext cx="636587" cy="539750"/>
          </a:xfrm>
          <a:custGeom>
            <a:avLst/>
            <a:gdLst>
              <a:gd name="T0" fmla="*/ 2147483647 w 1766"/>
              <a:gd name="T1" fmla="*/ 2147483647 h 1498"/>
              <a:gd name="T2" fmla="*/ 2147483647 w 1766"/>
              <a:gd name="T3" fmla="*/ 2147483647 h 1498"/>
              <a:gd name="T4" fmla="*/ 2147483647 w 1766"/>
              <a:gd name="T5" fmla="*/ 2147483647 h 1498"/>
              <a:gd name="T6" fmla="*/ 2147483647 w 1766"/>
              <a:gd name="T7" fmla="*/ 2147483647 h 1498"/>
              <a:gd name="T8" fmla="*/ 2147483647 w 1766"/>
              <a:gd name="T9" fmla="*/ 2147483647 h 1498"/>
              <a:gd name="T10" fmla="*/ 2147483647 w 1766"/>
              <a:gd name="T11" fmla="*/ 2147483647 h 1498"/>
              <a:gd name="T12" fmla="*/ 2147483647 w 1766"/>
              <a:gd name="T13" fmla="*/ 2147483647 h 1498"/>
              <a:gd name="T14" fmla="*/ 2147483647 w 1766"/>
              <a:gd name="T15" fmla="*/ 2147483647 h 1498"/>
              <a:gd name="T16" fmla="*/ 2147483647 w 1766"/>
              <a:gd name="T17" fmla="*/ 2147483647 h 1498"/>
              <a:gd name="T18" fmla="*/ 2147483647 w 1766"/>
              <a:gd name="T19" fmla="*/ 2147483647 h 1498"/>
              <a:gd name="T20" fmla="*/ 2147483647 w 1766"/>
              <a:gd name="T21" fmla="*/ 2147483647 h 1498"/>
              <a:gd name="T22" fmla="*/ 2147483647 w 1766"/>
              <a:gd name="T23" fmla="*/ 2147483647 h 1498"/>
              <a:gd name="T24" fmla="*/ 2147483647 w 1766"/>
              <a:gd name="T25" fmla="*/ 2147483647 h 1498"/>
              <a:gd name="T26" fmla="*/ 2147483647 w 1766"/>
              <a:gd name="T27" fmla="*/ 2147483647 h 1498"/>
              <a:gd name="T28" fmla="*/ 2147483647 w 1766"/>
              <a:gd name="T29" fmla="*/ 2147483647 h 1498"/>
              <a:gd name="T30" fmla="*/ 2147483647 w 1766"/>
              <a:gd name="T31" fmla="*/ 2147483647 h 1498"/>
              <a:gd name="T32" fmla="*/ 2147483647 w 1766"/>
              <a:gd name="T33" fmla="*/ 2147483647 h 1498"/>
              <a:gd name="T34" fmla="*/ 2147483647 w 1766"/>
              <a:gd name="T35" fmla="*/ 2147483647 h 1498"/>
              <a:gd name="T36" fmla="*/ 2147483647 w 1766"/>
              <a:gd name="T37" fmla="*/ 2147483647 h 1498"/>
              <a:gd name="T38" fmla="*/ 2147483647 w 1766"/>
              <a:gd name="T39" fmla="*/ 2147483647 h 1498"/>
              <a:gd name="T40" fmla="*/ 2147483647 w 1766"/>
              <a:gd name="T41" fmla="*/ 2147483647 h 1498"/>
              <a:gd name="T42" fmla="*/ 2147483647 w 1766"/>
              <a:gd name="T43" fmla="*/ 2147483647 h 1498"/>
              <a:gd name="T44" fmla="*/ 2147483647 w 1766"/>
              <a:gd name="T45" fmla="*/ 2147483647 h 1498"/>
              <a:gd name="T46" fmla="*/ 2147483647 w 1766"/>
              <a:gd name="T47" fmla="*/ 2147483647 h 1498"/>
              <a:gd name="T48" fmla="*/ 2147483647 w 1766"/>
              <a:gd name="T49" fmla="*/ 2147483647 h 1498"/>
              <a:gd name="T50" fmla="*/ 2147483647 w 1766"/>
              <a:gd name="T51" fmla="*/ 2147483647 h 1498"/>
              <a:gd name="T52" fmla="*/ 2147483647 w 1766"/>
              <a:gd name="T53" fmla="*/ 2147483647 h 1498"/>
              <a:gd name="T54" fmla="*/ 2147483647 w 1766"/>
              <a:gd name="T55" fmla="*/ 2147483647 h 1498"/>
              <a:gd name="T56" fmla="*/ 2147483647 w 1766"/>
              <a:gd name="T57" fmla="*/ 2147483647 h 1498"/>
              <a:gd name="T58" fmla="*/ 2147483647 w 1766"/>
              <a:gd name="T59" fmla="*/ 2147483647 h 1498"/>
              <a:gd name="T60" fmla="*/ 2147483647 w 1766"/>
              <a:gd name="T61" fmla="*/ 2147483647 h 1498"/>
              <a:gd name="T62" fmla="*/ 2147483647 w 1766"/>
              <a:gd name="T63" fmla="*/ 2147483647 h 1498"/>
              <a:gd name="T64" fmla="*/ 2147483647 w 1766"/>
              <a:gd name="T65" fmla="*/ 0 h 14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766"/>
              <a:gd name="T100" fmla="*/ 0 h 1498"/>
              <a:gd name="T101" fmla="*/ 1766 w 1766"/>
              <a:gd name="T102" fmla="*/ 1498 h 149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766" h="1498" extrusionOk="0">
                <a:moveTo>
                  <a:pt x="1466" y="341"/>
                </a:moveTo>
                <a:cubicBezTo>
                  <a:pt x="1465" y="300"/>
                  <a:pt x="1464" y="259"/>
                  <a:pt x="1462" y="218"/>
                </a:cubicBezTo>
                <a:cubicBezTo>
                  <a:pt x="1401" y="318"/>
                  <a:pt x="1359" y="425"/>
                  <a:pt x="1308" y="531"/>
                </a:cubicBezTo>
                <a:cubicBezTo>
                  <a:pt x="1209" y="736"/>
                  <a:pt x="1095" y="935"/>
                  <a:pt x="986" y="1135"/>
                </a:cubicBezTo>
                <a:cubicBezTo>
                  <a:pt x="981" y="1143"/>
                  <a:pt x="977" y="1150"/>
                  <a:pt x="972" y="1158"/>
                </a:cubicBezTo>
                <a:cubicBezTo>
                  <a:pt x="1040" y="1092"/>
                  <a:pt x="1095" y="1016"/>
                  <a:pt x="1152" y="940"/>
                </a:cubicBezTo>
                <a:cubicBezTo>
                  <a:pt x="1229" y="836"/>
                  <a:pt x="1301" y="728"/>
                  <a:pt x="1386" y="630"/>
                </a:cubicBezTo>
                <a:cubicBezTo>
                  <a:pt x="1421" y="593"/>
                  <a:pt x="1427" y="583"/>
                  <a:pt x="1458" y="573"/>
                </a:cubicBezTo>
                <a:cubicBezTo>
                  <a:pt x="1480" y="646"/>
                  <a:pt x="1479" y="693"/>
                  <a:pt x="1464" y="782"/>
                </a:cubicBezTo>
                <a:cubicBezTo>
                  <a:pt x="1443" y="903"/>
                  <a:pt x="1410" y="1022"/>
                  <a:pt x="1408" y="1145"/>
                </a:cubicBezTo>
                <a:cubicBezTo>
                  <a:pt x="1500" y="1139"/>
                  <a:pt x="1538" y="1088"/>
                  <a:pt x="1596" y="1011"/>
                </a:cubicBezTo>
                <a:cubicBezTo>
                  <a:pt x="1656" y="931"/>
                  <a:pt x="1710" y="839"/>
                  <a:pt x="1750" y="747"/>
                </a:cubicBezTo>
                <a:cubicBezTo>
                  <a:pt x="1755" y="733"/>
                  <a:pt x="1760" y="719"/>
                  <a:pt x="1765" y="705"/>
                </a:cubicBezTo>
                <a:cubicBezTo>
                  <a:pt x="1739" y="800"/>
                  <a:pt x="1711" y="895"/>
                  <a:pt x="1686" y="990"/>
                </a:cubicBezTo>
                <a:cubicBezTo>
                  <a:pt x="1650" y="1129"/>
                  <a:pt x="1645" y="1347"/>
                  <a:pt x="1578" y="1472"/>
                </a:cubicBezTo>
                <a:cubicBezTo>
                  <a:pt x="1555" y="1514"/>
                  <a:pt x="1565" y="1469"/>
                  <a:pt x="1549" y="1432"/>
                </a:cubicBezTo>
              </a:path>
              <a:path w="1766" h="1498" extrusionOk="0">
                <a:moveTo>
                  <a:pt x="312" y="346"/>
                </a:moveTo>
                <a:cubicBezTo>
                  <a:pt x="267" y="332"/>
                  <a:pt x="238" y="335"/>
                  <a:pt x="196" y="366"/>
                </a:cubicBezTo>
                <a:cubicBezTo>
                  <a:pt x="137" y="410"/>
                  <a:pt x="80" y="474"/>
                  <a:pt x="47" y="539"/>
                </a:cubicBezTo>
                <a:cubicBezTo>
                  <a:pt x="8" y="616"/>
                  <a:pt x="-4" y="702"/>
                  <a:pt x="29" y="784"/>
                </a:cubicBezTo>
                <a:cubicBezTo>
                  <a:pt x="62" y="865"/>
                  <a:pt x="134" y="920"/>
                  <a:pt x="205" y="965"/>
                </a:cubicBezTo>
                <a:cubicBezTo>
                  <a:pt x="252" y="995"/>
                  <a:pt x="326" y="1022"/>
                  <a:pt x="338" y="1085"/>
                </a:cubicBezTo>
                <a:cubicBezTo>
                  <a:pt x="350" y="1145"/>
                  <a:pt x="279" y="1211"/>
                  <a:pt x="245" y="1250"/>
                </a:cubicBezTo>
                <a:cubicBezTo>
                  <a:pt x="183" y="1321"/>
                  <a:pt x="110" y="1386"/>
                  <a:pt x="38" y="1447"/>
                </a:cubicBezTo>
                <a:cubicBezTo>
                  <a:pt x="31" y="1453"/>
                  <a:pt x="24" y="1458"/>
                  <a:pt x="17" y="1464"/>
                </a:cubicBezTo>
                <a:cubicBezTo>
                  <a:pt x="9" y="1408"/>
                  <a:pt x="11" y="1361"/>
                  <a:pt x="32" y="1288"/>
                </a:cubicBezTo>
              </a:path>
              <a:path w="1766" h="1498" extrusionOk="0">
                <a:moveTo>
                  <a:pt x="311" y="510"/>
                </a:moveTo>
                <a:cubicBezTo>
                  <a:pt x="349" y="433"/>
                  <a:pt x="377" y="376"/>
                  <a:pt x="444" y="322"/>
                </a:cubicBezTo>
                <a:cubicBezTo>
                  <a:pt x="491" y="284"/>
                  <a:pt x="541" y="274"/>
                  <a:pt x="599" y="260"/>
                </a:cubicBezTo>
                <a:cubicBezTo>
                  <a:pt x="687" y="239"/>
                  <a:pt x="776" y="219"/>
                  <a:pt x="861" y="188"/>
                </a:cubicBezTo>
                <a:cubicBezTo>
                  <a:pt x="916" y="168"/>
                  <a:pt x="981" y="143"/>
                  <a:pt x="1028" y="106"/>
                </a:cubicBezTo>
                <a:cubicBezTo>
                  <a:pt x="1056" y="84"/>
                  <a:pt x="1060" y="55"/>
                  <a:pt x="1046" y="25"/>
                </a:cubicBezTo>
                <a:cubicBezTo>
                  <a:pt x="1041" y="17"/>
                  <a:pt x="1036" y="8"/>
                  <a:pt x="1031" y="0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5" name="Ink 6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267575" y="1073150"/>
            <a:ext cx="1027113" cy="1160463"/>
          </a:xfrm>
          <a:custGeom>
            <a:avLst/>
            <a:gdLst>
              <a:gd name="T0" fmla="*/ 2147483647 w 2855"/>
              <a:gd name="T1" fmla="*/ 2147483647 h 3225"/>
              <a:gd name="T2" fmla="*/ 2147483647 w 2855"/>
              <a:gd name="T3" fmla="*/ 2147483647 h 3225"/>
              <a:gd name="T4" fmla="*/ 2147483647 w 2855"/>
              <a:gd name="T5" fmla="*/ 2147483647 h 3225"/>
              <a:gd name="T6" fmla="*/ 2147483647 w 2855"/>
              <a:gd name="T7" fmla="*/ 2147483647 h 3225"/>
              <a:gd name="T8" fmla="*/ 2147483647 w 2855"/>
              <a:gd name="T9" fmla="*/ 2147483647 h 3225"/>
              <a:gd name="T10" fmla="*/ 2147483647 w 2855"/>
              <a:gd name="T11" fmla="*/ 2147483647 h 3225"/>
              <a:gd name="T12" fmla="*/ 2147483647 w 2855"/>
              <a:gd name="T13" fmla="*/ 2147483647 h 3225"/>
              <a:gd name="T14" fmla="*/ 2147483647 w 2855"/>
              <a:gd name="T15" fmla="*/ 2147483647 h 3225"/>
              <a:gd name="T16" fmla="*/ 2147483647 w 2855"/>
              <a:gd name="T17" fmla="*/ 2147483647 h 3225"/>
              <a:gd name="T18" fmla="*/ 2147483647 w 2855"/>
              <a:gd name="T19" fmla="*/ 2147483647 h 3225"/>
              <a:gd name="T20" fmla="*/ 2147483647 w 2855"/>
              <a:gd name="T21" fmla="*/ 2147483647 h 3225"/>
              <a:gd name="T22" fmla="*/ 2147483647 w 2855"/>
              <a:gd name="T23" fmla="*/ 2147483647 h 3225"/>
              <a:gd name="T24" fmla="*/ 2147483647 w 2855"/>
              <a:gd name="T25" fmla="*/ 0 h 3225"/>
              <a:gd name="T26" fmla="*/ 2147483647 w 2855"/>
              <a:gd name="T27" fmla="*/ 2147483647 h 3225"/>
              <a:gd name="T28" fmla="*/ 2147483647 w 2855"/>
              <a:gd name="T29" fmla="*/ 2147483647 h 3225"/>
              <a:gd name="T30" fmla="*/ 2147483647 w 2855"/>
              <a:gd name="T31" fmla="*/ 2147483647 h 3225"/>
              <a:gd name="T32" fmla="*/ 2147483647 w 2855"/>
              <a:gd name="T33" fmla="*/ 2147483647 h 3225"/>
              <a:gd name="T34" fmla="*/ 2147483647 w 2855"/>
              <a:gd name="T35" fmla="*/ 2147483647 h 3225"/>
              <a:gd name="T36" fmla="*/ 2147483647 w 2855"/>
              <a:gd name="T37" fmla="*/ 2147483647 h 3225"/>
              <a:gd name="T38" fmla="*/ 2147483647 w 2855"/>
              <a:gd name="T39" fmla="*/ 2147483647 h 3225"/>
              <a:gd name="T40" fmla="*/ 2147483647 w 2855"/>
              <a:gd name="T41" fmla="*/ 2147483647 h 3225"/>
              <a:gd name="T42" fmla="*/ 2147483647 w 2855"/>
              <a:gd name="T43" fmla="*/ 2147483647 h 3225"/>
              <a:gd name="T44" fmla="*/ 2147483647 w 2855"/>
              <a:gd name="T45" fmla="*/ 2147483647 h 3225"/>
              <a:gd name="T46" fmla="*/ 2147483647 w 2855"/>
              <a:gd name="T47" fmla="*/ 2147483647 h 3225"/>
              <a:gd name="T48" fmla="*/ 0 w 2855"/>
              <a:gd name="T49" fmla="*/ 2147483647 h 3225"/>
              <a:gd name="T50" fmla="*/ 2147483647 w 2855"/>
              <a:gd name="T51" fmla="*/ 2147483647 h 3225"/>
              <a:gd name="T52" fmla="*/ 2147483647 w 2855"/>
              <a:gd name="T53" fmla="*/ 2147483647 h 3225"/>
              <a:gd name="T54" fmla="*/ 2147483647 w 2855"/>
              <a:gd name="T55" fmla="*/ 2147483647 h 3225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855"/>
              <a:gd name="T85" fmla="*/ 0 h 3225"/>
              <a:gd name="T86" fmla="*/ 2855 w 2855"/>
              <a:gd name="T87" fmla="*/ 3225 h 3225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855" h="3225" extrusionOk="0">
                <a:moveTo>
                  <a:pt x="2372" y="346"/>
                </a:moveTo>
                <a:cubicBezTo>
                  <a:pt x="2358" y="259"/>
                  <a:pt x="2318" y="247"/>
                  <a:pt x="2231" y="271"/>
                </a:cubicBezTo>
                <a:cubicBezTo>
                  <a:pt x="2135" y="298"/>
                  <a:pt x="2048" y="361"/>
                  <a:pt x="1982" y="435"/>
                </a:cubicBezTo>
                <a:cubicBezTo>
                  <a:pt x="1916" y="509"/>
                  <a:pt x="1878" y="596"/>
                  <a:pt x="1914" y="693"/>
                </a:cubicBezTo>
                <a:cubicBezTo>
                  <a:pt x="1946" y="781"/>
                  <a:pt x="2033" y="847"/>
                  <a:pt x="2109" y="896"/>
                </a:cubicBezTo>
                <a:cubicBezTo>
                  <a:pt x="2155" y="926"/>
                  <a:pt x="2245" y="951"/>
                  <a:pt x="2270" y="1006"/>
                </a:cubicBezTo>
                <a:cubicBezTo>
                  <a:pt x="2292" y="1054"/>
                  <a:pt x="2202" y="1093"/>
                  <a:pt x="2177" y="1107"/>
                </a:cubicBezTo>
                <a:cubicBezTo>
                  <a:pt x="2104" y="1148"/>
                  <a:pt x="2050" y="1160"/>
                  <a:pt x="1968" y="1164"/>
                </a:cubicBezTo>
              </a:path>
              <a:path w="2855" h="3225" extrusionOk="0">
                <a:moveTo>
                  <a:pt x="1891" y="495"/>
                </a:moveTo>
                <a:cubicBezTo>
                  <a:pt x="1959" y="374"/>
                  <a:pt x="2038" y="284"/>
                  <a:pt x="2166" y="221"/>
                </a:cubicBezTo>
                <a:cubicBezTo>
                  <a:pt x="2272" y="168"/>
                  <a:pt x="2392" y="145"/>
                  <a:pt x="2503" y="107"/>
                </a:cubicBezTo>
                <a:cubicBezTo>
                  <a:pt x="2589" y="77"/>
                  <a:pt x="2676" y="49"/>
                  <a:pt x="2764" y="24"/>
                </a:cubicBezTo>
                <a:cubicBezTo>
                  <a:pt x="2812" y="11"/>
                  <a:pt x="2824" y="8"/>
                  <a:pt x="2854" y="0"/>
                </a:cubicBezTo>
              </a:path>
              <a:path w="2855" h="3225" extrusionOk="0">
                <a:moveTo>
                  <a:pt x="1440" y="1968"/>
                </a:moveTo>
                <a:cubicBezTo>
                  <a:pt x="1541" y="1925"/>
                  <a:pt x="1595" y="1871"/>
                  <a:pt x="1666" y="1780"/>
                </a:cubicBezTo>
                <a:cubicBezTo>
                  <a:pt x="1719" y="1712"/>
                  <a:pt x="1770" y="1643"/>
                  <a:pt x="1826" y="1578"/>
                </a:cubicBezTo>
                <a:cubicBezTo>
                  <a:pt x="1833" y="1571"/>
                  <a:pt x="1841" y="1564"/>
                  <a:pt x="1848" y="1557"/>
                </a:cubicBezTo>
                <a:cubicBezTo>
                  <a:pt x="1855" y="1586"/>
                  <a:pt x="1877" y="1608"/>
                  <a:pt x="1873" y="1666"/>
                </a:cubicBezTo>
                <a:cubicBezTo>
                  <a:pt x="1853" y="1925"/>
                  <a:pt x="1581" y="2138"/>
                  <a:pt x="1385" y="2267"/>
                </a:cubicBezTo>
                <a:cubicBezTo>
                  <a:pt x="1128" y="2436"/>
                  <a:pt x="846" y="2557"/>
                  <a:pt x="577" y="2702"/>
                </a:cubicBezTo>
                <a:cubicBezTo>
                  <a:pt x="507" y="2740"/>
                  <a:pt x="439" y="2785"/>
                  <a:pt x="356" y="2774"/>
                </a:cubicBezTo>
                <a:cubicBezTo>
                  <a:pt x="265" y="2762"/>
                  <a:pt x="157" y="2714"/>
                  <a:pt x="155" y="2608"/>
                </a:cubicBezTo>
                <a:cubicBezTo>
                  <a:pt x="154" y="2527"/>
                  <a:pt x="205" y="2499"/>
                  <a:pt x="256" y="2454"/>
                </a:cubicBezTo>
                <a:cubicBezTo>
                  <a:pt x="237" y="2485"/>
                  <a:pt x="225" y="2518"/>
                  <a:pt x="196" y="2552"/>
                </a:cubicBezTo>
                <a:cubicBezTo>
                  <a:pt x="146" y="2611"/>
                  <a:pt x="-4" y="2725"/>
                  <a:pt x="0" y="2812"/>
                </a:cubicBezTo>
                <a:cubicBezTo>
                  <a:pt x="4" y="2885"/>
                  <a:pt x="82" y="2918"/>
                  <a:pt x="138" y="2949"/>
                </a:cubicBezTo>
                <a:cubicBezTo>
                  <a:pt x="210" y="2988"/>
                  <a:pt x="379" y="3036"/>
                  <a:pt x="397" y="3129"/>
                </a:cubicBezTo>
                <a:cubicBezTo>
                  <a:pt x="407" y="3180"/>
                  <a:pt x="387" y="3179"/>
                  <a:pt x="370" y="3224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6" name="Ink 6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06400" y="3776663"/>
            <a:ext cx="1420813" cy="1585912"/>
          </a:xfrm>
          <a:custGeom>
            <a:avLst/>
            <a:gdLst>
              <a:gd name="T0" fmla="*/ 2147483647 w 3946"/>
              <a:gd name="T1" fmla="*/ 2147483647 h 4408"/>
              <a:gd name="T2" fmla="*/ 2147483647 w 3946"/>
              <a:gd name="T3" fmla="*/ 2147483647 h 4408"/>
              <a:gd name="T4" fmla="*/ 2147483647 w 3946"/>
              <a:gd name="T5" fmla="*/ 2147483647 h 4408"/>
              <a:gd name="T6" fmla="*/ 2147483647 w 3946"/>
              <a:gd name="T7" fmla="*/ 2147483647 h 4408"/>
              <a:gd name="T8" fmla="*/ 2147483647 w 3946"/>
              <a:gd name="T9" fmla="*/ 2147483647 h 4408"/>
              <a:gd name="T10" fmla="*/ 2147483647 w 3946"/>
              <a:gd name="T11" fmla="*/ 2147483647 h 4408"/>
              <a:gd name="T12" fmla="*/ 2147483647 w 3946"/>
              <a:gd name="T13" fmla="*/ 2147483647 h 4408"/>
              <a:gd name="T14" fmla="*/ 2147483647 w 3946"/>
              <a:gd name="T15" fmla="*/ 2147483647 h 4408"/>
              <a:gd name="T16" fmla="*/ 2147483647 w 3946"/>
              <a:gd name="T17" fmla="*/ 2147483647 h 4408"/>
              <a:gd name="T18" fmla="*/ 2147483647 w 3946"/>
              <a:gd name="T19" fmla="*/ 2147483647 h 4408"/>
              <a:gd name="T20" fmla="*/ 2147483647 w 3946"/>
              <a:gd name="T21" fmla="*/ 2147483647 h 4408"/>
              <a:gd name="T22" fmla="*/ 2147483647 w 3946"/>
              <a:gd name="T23" fmla="*/ 2147483647 h 4408"/>
              <a:gd name="T24" fmla="*/ 2147483647 w 3946"/>
              <a:gd name="T25" fmla="*/ 2147483647 h 4408"/>
              <a:gd name="T26" fmla="*/ 2147483647 w 3946"/>
              <a:gd name="T27" fmla="*/ 2147483647 h 4408"/>
              <a:gd name="T28" fmla="*/ 2147483647 w 3946"/>
              <a:gd name="T29" fmla="*/ 2147483647 h 4408"/>
              <a:gd name="T30" fmla="*/ 2147483647 w 3946"/>
              <a:gd name="T31" fmla="*/ 2147483647 h 4408"/>
              <a:gd name="T32" fmla="*/ 2147483647 w 3946"/>
              <a:gd name="T33" fmla="*/ 2147483647 h 4408"/>
              <a:gd name="T34" fmla="*/ 2147483647 w 3946"/>
              <a:gd name="T35" fmla="*/ 2147483647 h 4408"/>
              <a:gd name="T36" fmla="*/ 2147483647 w 3946"/>
              <a:gd name="T37" fmla="*/ 2147483647 h 4408"/>
              <a:gd name="T38" fmla="*/ 2147483647 w 3946"/>
              <a:gd name="T39" fmla="*/ 2147483647 h 4408"/>
              <a:gd name="T40" fmla="*/ 2147483647 w 3946"/>
              <a:gd name="T41" fmla="*/ 2147483647 h 4408"/>
              <a:gd name="T42" fmla="*/ 2147483647 w 3946"/>
              <a:gd name="T43" fmla="*/ 2147483647 h 4408"/>
              <a:gd name="T44" fmla="*/ 2147483647 w 3946"/>
              <a:gd name="T45" fmla="*/ 2147483647 h 4408"/>
              <a:gd name="T46" fmla="*/ 2147483647 w 3946"/>
              <a:gd name="T47" fmla="*/ 2147483647 h 4408"/>
              <a:gd name="T48" fmla="*/ 2147483647 w 3946"/>
              <a:gd name="T49" fmla="*/ 2147483647 h 4408"/>
              <a:gd name="T50" fmla="*/ 2147483647 w 3946"/>
              <a:gd name="T51" fmla="*/ 2147483647 h 4408"/>
              <a:gd name="T52" fmla="*/ 2147483647 w 3946"/>
              <a:gd name="T53" fmla="*/ 2147483647 h 4408"/>
              <a:gd name="T54" fmla="*/ 2147483647 w 3946"/>
              <a:gd name="T55" fmla="*/ 2147483647 h 4408"/>
              <a:gd name="T56" fmla="*/ 2147483647 w 3946"/>
              <a:gd name="T57" fmla="*/ 2147483647 h 4408"/>
              <a:gd name="T58" fmla="*/ 2147483647 w 3946"/>
              <a:gd name="T59" fmla="*/ 2147483647 h 4408"/>
              <a:gd name="T60" fmla="*/ 2147483647 w 3946"/>
              <a:gd name="T61" fmla="*/ 2147483647 h 4408"/>
              <a:gd name="T62" fmla="*/ 2147483647 w 3946"/>
              <a:gd name="T63" fmla="*/ 2147483647 h 4408"/>
              <a:gd name="T64" fmla="*/ 2147483647 w 3946"/>
              <a:gd name="T65" fmla="*/ 2147483647 h 4408"/>
              <a:gd name="T66" fmla="*/ 2147483647 w 3946"/>
              <a:gd name="T67" fmla="*/ 2147483647 h 4408"/>
              <a:gd name="T68" fmla="*/ 2147483647 w 3946"/>
              <a:gd name="T69" fmla="*/ 2147483647 h 4408"/>
              <a:gd name="T70" fmla="*/ 2147483647 w 3946"/>
              <a:gd name="T71" fmla="*/ 2147483647 h 4408"/>
              <a:gd name="T72" fmla="*/ 2147483647 w 3946"/>
              <a:gd name="T73" fmla="*/ 2147483647 h 4408"/>
              <a:gd name="T74" fmla="*/ 2147483647 w 3946"/>
              <a:gd name="T75" fmla="*/ 2147483647 h 4408"/>
              <a:gd name="T76" fmla="*/ 2147483647 w 3946"/>
              <a:gd name="T77" fmla="*/ 2147483647 h 4408"/>
              <a:gd name="T78" fmla="*/ 2147483647 w 3946"/>
              <a:gd name="T79" fmla="*/ 2147483647 h 4408"/>
              <a:gd name="T80" fmla="*/ 2147483647 w 3946"/>
              <a:gd name="T81" fmla="*/ 2147483647 h 4408"/>
              <a:gd name="T82" fmla="*/ 2147483647 w 3946"/>
              <a:gd name="T83" fmla="*/ 2147483647 h 4408"/>
              <a:gd name="T84" fmla="*/ 2147483647 w 3946"/>
              <a:gd name="T85" fmla="*/ 2147483647 h 4408"/>
              <a:gd name="T86" fmla="*/ 2147483647 w 3946"/>
              <a:gd name="T87" fmla="*/ 2147483647 h 4408"/>
              <a:gd name="T88" fmla="*/ 2147483647 w 3946"/>
              <a:gd name="T89" fmla="*/ 2147483647 h 4408"/>
              <a:gd name="T90" fmla="*/ 2147483647 w 3946"/>
              <a:gd name="T91" fmla="*/ 2147483647 h 4408"/>
              <a:gd name="T92" fmla="*/ 2147483647 w 3946"/>
              <a:gd name="T93" fmla="*/ 2147483647 h 4408"/>
              <a:gd name="T94" fmla="*/ 2147483647 w 3946"/>
              <a:gd name="T95" fmla="*/ 2147483647 h 4408"/>
              <a:gd name="T96" fmla="*/ 2147483647 w 3946"/>
              <a:gd name="T97" fmla="*/ 2147483647 h 4408"/>
              <a:gd name="T98" fmla="*/ 2147483647 w 3946"/>
              <a:gd name="T99" fmla="*/ 2147483647 h 4408"/>
              <a:gd name="T100" fmla="*/ 2147483647 w 3946"/>
              <a:gd name="T101" fmla="*/ 2147483647 h 4408"/>
              <a:gd name="T102" fmla="*/ 2147483647 w 3946"/>
              <a:gd name="T103" fmla="*/ 2147483647 h 4408"/>
              <a:gd name="T104" fmla="*/ 2147483647 w 3946"/>
              <a:gd name="T105" fmla="*/ 2147483647 h 4408"/>
              <a:gd name="T106" fmla="*/ 2147483647 w 3946"/>
              <a:gd name="T107" fmla="*/ 2147483647 h 4408"/>
              <a:gd name="T108" fmla="*/ 2147483647 w 3946"/>
              <a:gd name="T109" fmla="*/ 2147483647 h 4408"/>
              <a:gd name="T110" fmla="*/ 2147483647 w 3946"/>
              <a:gd name="T111" fmla="*/ 2147483647 h 4408"/>
              <a:gd name="T112" fmla="*/ 2147483647 w 3946"/>
              <a:gd name="T113" fmla="*/ 2147483647 h 4408"/>
              <a:gd name="T114" fmla="*/ 2147483647 w 3946"/>
              <a:gd name="T115" fmla="*/ 2147483647 h 4408"/>
              <a:gd name="T116" fmla="*/ 2147483647 w 3946"/>
              <a:gd name="T117" fmla="*/ 2147483647 h 4408"/>
              <a:gd name="T118" fmla="*/ 2147483647 w 3946"/>
              <a:gd name="T119" fmla="*/ 2147483647 h 4408"/>
              <a:gd name="T120" fmla="*/ 2147483647 w 3946"/>
              <a:gd name="T121" fmla="*/ 2147483647 h 440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946"/>
              <a:gd name="T184" fmla="*/ 0 h 4408"/>
              <a:gd name="T185" fmla="*/ 3946 w 3946"/>
              <a:gd name="T186" fmla="*/ 4408 h 440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946" h="4408" extrusionOk="0">
                <a:moveTo>
                  <a:pt x="5" y="3451"/>
                </a:moveTo>
                <a:cubicBezTo>
                  <a:pt x="59" y="3525"/>
                  <a:pt x="118" y="3596"/>
                  <a:pt x="173" y="3669"/>
                </a:cubicBezTo>
                <a:cubicBezTo>
                  <a:pt x="243" y="3762"/>
                  <a:pt x="311" y="3849"/>
                  <a:pt x="390" y="3934"/>
                </a:cubicBezTo>
                <a:cubicBezTo>
                  <a:pt x="425" y="3972"/>
                  <a:pt x="456" y="4004"/>
                  <a:pt x="497" y="4034"/>
                </a:cubicBezTo>
                <a:cubicBezTo>
                  <a:pt x="509" y="3961"/>
                  <a:pt x="471" y="3903"/>
                  <a:pt x="436" y="3835"/>
                </a:cubicBezTo>
                <a:cubicBezTo>
                  <a:pt x="369" y="3707"/>
                  <a:pt x="304" y="3580"/>
                  <a:pt x="254" y="3444"/>
                </a:cubicBezTo>
                <a:cubicBezTo>
                  <a:pt x="199" y="3293"/>
                  <a:pt x="165" y="3133"/>
                  <a:pt x="202" y="2974"/>
                </a:cubicBezTo>
                <a:cubicBezTo>
                  <a:pt x="224" y="2882"/>
                  <a:pt x="276" y="2811"/>
                  <a:pt x="331" y="2736"/>
                </a:cubicBezTo>
                <a:cubicBezTo>
                  <a:pt x="372" y="2679"/>
                  <a:pt x="415" y="2629"/>
                  <a:pt x="464" y="2579"/>
                </a:cubicBezTo>
              </a:path>
              <a:path w="3946" h="4408" extrusionOk="0">
                <a:moveTo>
                  <a:pt x="704" y="3307"/>
                </a:moveTo>
                <a:cubicBezTo>
                  <a:pt x="742" y="3324"/>
                  <a:pt x="729" y="3329"/>
                  <a:pt x="774" y="3281"/>
                </a:cubicBezTo>
                <a:cubicBezTo>
                  <a:pt x="828" y="3223"/>
                  <a:pt x="874" y="3161"/>
                  <a:pt x="920" y="3096"/>
                </a:cubicBezTo>
                <a:cubicBezTo>
                  <a:pt x="964" y="3034"/>
                  <a:pt x="1017" y="2964"/>
                  <a:pt x="1040" y="2891"/>
                </a:cubicBezTo>
                <a:cubicBezTo>
                  <a:pt x="1056" y="2840"/>
                  <a:pt x="1037" y="2846"/>
                  <a:pt x="1024" y="2811"/>
                </a:cubicBezTo>
                <a:cubicBezTo>
                  <a:pt x="949" y="2821"/>
                  <a:pt x="906" y="2857"/>
                  <a:pt x="860" y="2919"/>
                </a:cubicBezTo>
                <a:cubicBezTo>
                  <a:pt x="780" y="3027"/>
                  <a:pt x="735" y="3161"/>
                  <a:pt x="720" y="3293"/>
                </a:cubicBezTo>
                <a:cubicBezTo>
                  <a:pt x="704" y="3432"/>
                  <a:pt x="729" y="3576"/>
                  <a:pt x="802" y="3697"/>
                </a:cubicBezTo>
                <a:cubicBezTo>
                  <a:pt x="853" y="3782"/>
                  <a:pt x="940" y="3859"/>
                  <a:pt x="1043" y="3864"/>
                </a:cubicBezTo>
                <a:cubicBezTo>
                  <a:pt x="1138" y="3868"/>
                  <a:pt x="1240" y="3802"/>
                  <a:pt x="1297" y="3731"/>
                </a:cubicBezTo>
                <a:cubicBezTo>
                  <a:pt x="1374" y="3636"/>
                  <a:pt x="1391" y="3524"/>
                  <a:pt x="1412" y="3408"/>
                </a:cubicBezTo>
              </a:path>
              <a:path w="3946" h="4408" extrusionOk="0">
                <a:moveTo>
                  <a:pt x="1243" y="2660"/>
                </a:moveTo>
                <a:cubicBezTo>
                  <a:pt x="1200" y="2629"/>
                  <a:pt x="1178" y="2621"/>
                  <a:pt x="1132" y="2659"/>
                </a:cubicBezTo>
                <a:cubicBezTo>
                  <a:pt x="1086" y="2697"/>
                  <a:pt x="1052" y="2751"/>
                  <a:pt x="1064" y="2813"/>
                </a:cubicBezTo>
                <a:cubicBezTo>
                  <a:pt x="1084" y="2910"/>
                  <a:pt x="1179" y="2946"/>
                  <a:pt x="1264" y="2967"/>
                </a:cubicBezTo>
                <a:cubicBezTo>
                  <a:pt x="1397" y="3000"/>
                  <a:pt x="1533" y="2988"/>
                  <a:pt x="1668" y="3003"/>
                </a:cubicBezTo>
                <a:cubicBezTo>
                  <a:pt x="1705" y="3007"/>
                  <a:pt x="1763" y="3022"/>
                  <a:pt x="1732" y="3072"/>
                </a:cubicBezTo>
                <a:cubicBezTo>
                  <a:pt x="1706" y="3115"/>
                  <a:pt x="1650" y="3152"/>
                  <a:pt x="1607" y="3174"/>
                </a:cubicBezTo>
                <a:cubicBezTo>
                  <a:pt x="1568" y="3194"/>
                  <a:pt x="1509" y="3213"/>
                  <a:pt x="1465" y="3204"/>
                </a:cubicBezTo>
                <a:cubicBezTo>
                  <a:pt x="1432" y="3197"/>
                  <a:pt x="1437" y="3174"/>
                  <a:pt x="1434" y="3147"/>
                </a:cubicBezTo>
              </a:path>
              <a:path w="3946" h="4408" extrusionOk="0">
                <a:moveTo>
                  <a:pt x="1621" y="2469"/>
                </a:moveTo>
                <a:cubicBezTo>
                  <a:pt x="1615" y="2443"/>
                  <a:pt x="1611" y="2433"/>
                  <a:pt x="1592" y="2423"/>
                </a:cubicBezTo>
                <a:cubicBezTo>
                  <a:pt x="1558" y="2472"/>
                  <a:pt x="1560" y="2513"/>
                  <a:pt x="1588" y="2572"/>
                </a:cubicBezTo>
                <a:cubicBezTo>
                  <a:pt x="1626" y="2653"/>
                  <a:pt x="1700" y="2708"/>
                  <a:pt x="1789" y="2721"/>
                </a:cubicBezTo>
                <a:cubicBezTo>
                  <a:pt x="1941" y="2742"/>
                  <a:pt x="2096" y="2629"/>
                  <a:pt x="2148" y="2490"/>
                </a:cubicBezTo>
                <a:cubicBezTo>
                  <a:pt x="2186" y="2389"/>
                  <a:pt x="2155" y="2287"/>
                  <a:pt x="2102" y="2198"/>
                </a:cubicBezTo>
                <a:cubicBezTo>
                  <a:pt x="2027" y="2072"/>
                  <a:pt x="1910" y="1986"/>
                  <a:pt x="1804" y="1889"/>
                </a:cubicBezTo>
                <a:cubicBezTo>
                  <a:pt x="1764" y="1853"/>
                  <a:pt x="1739" y="1820"/>
                  <a:pt x="1711" y="1775"/>
                </a:cubicBezTo>
              </a:path>
              <a:path w="3946" h="4408" extrusionOk="0">
                <a:moveTo>
                  <a:pt x="1807" y="931"/>
                </a:moveTo>
                <a:cubicBezTo>
                  <a:pt x="1762" y="894"/>
                  <a:pt x="1734" y="874"/>
                  <a:pt x="1683" y="856"/>
                </a:cubicBezTo>
                <a:cubicBezTo>
                  <a:pt x="1694" y="942"/>
                  <a:pt x="1730" y="1002"/>
                  <a:pt x="1775" y="1078"/>
                </a:cubicBezTo>
                <a:cubicBezTo>
                  <a:pt x="1865" y="1229"/>
                  <a:pt x="1965" y="1374"/>
                  <a:pt x="2065" y="1518"/>
                </a:cubicBezTo>
                <a:cubicBezTo>
                  <a:pt x="2166" y="1663"/>
                  <a:pt x="2273" y="1804"/>
                  <a:pt x="2380" y="1945"/>
                </a:cubicBezTo>
                <a:cubicBezTo>
                  <a:pt x="2400" y="1971"/>
                  <a:pt x="2519" y="2152"/>
                  <a:pt x="2562" y="2147"/>
                </a:cubicBezTo>
                <a:cubicBezTo>
                  <a:pt x="2616" y="2141"/>
                  <a:pt x="2600" y="2126"/>
                  <a:pt x="2603" y="2065"/>
                </a:cubicBezTo>
              </a:path>
              <a:path w="3946" h="4408" extrusionOk="0">
                <a:moveTo>
                  <a:pt x="2199" y="50"/>
                </a:moveTo>
                <a:cubicBezTo>
                  <a:pt x="2219" y="101"/>
                  <a:pt x="2211" y="96"/>
                  <a:pt x="2222" y="149"/>
                </a:cubicBezTo>
                <a:cubicBezTo>
                  <a:pt x="2248" y="274"/>
                  <a:pt x="2282" y="400"/>
                  <a:pt x="2329" y="519"/>
                </a:cubicBezTo>
                <a:cubicBezTo>
                  <a:pt x="2475" y="886"/>
                  <a:pt x="2717" y="1235"/>
                  <a:pt x="3004" y="1506"/>
                </a:cubicBezTo>
                <a:cubicBezTo>
                  <a:pt x="3064" y="1562"/>
                  <a:pt x="3128" y="1612"/>
                  <a:pt x="3193" y="1662"/>
                </a:cubicBezTo>
              </a:path>
              <a:path w="3946" h="4408" extrusionOk="0">
                <a:moveTo>
                  <a:pt x="2575" y="1418"/>
                </a:moveTo>
                <a:cubicBezTo>
                  <a:pt x="2531" y="1382"/>
                  <a:pt x="2442" y="1438"/>
                  <a:pt x="2456" y="1357"/>
                </a:cubicBezTo>
                <a:cubicBezTo>
                  <a:pt x="2499" y="1105"/>
                  <a:pt x="3208" y="737"/>
                  <a:pt x="3408" y="573"/>
                </a:cubicBezTo>
                <a:cubicBezTo>
                  <a:pt x="3351" y="584"/>
                  <a:pt x="3273" y="593"/>
                  <a:pt x="3200" y="620"/>
                </a:cubicBezTo>
                <a:cubicBezTo>
                  <a:pt x="2754" y="783"/>
                  <a:pt x="2353" y="953"/>
                  <a:pt x="1910" y="673"/>
                </a:cubicBezTo>
                <a:cubicBezTo>
                  <a:pt x="1590" y="471"/>
                  <a:pt x="1338" y="65"/>
                  <a:pt x="944" y="2"/>
                </a:cubicBezTo>
                <a:cubicBezTo>
                  <a:pt x="755" y="-28"/>
                  <a:pt x="663" y="29"/>
                  <a:pt x="559" y="163"/>
                </a:cubicBezTo>
                <a:cubicBezTo>
                  <a:pt x="198" y="630"/>
                  <a:pt x="84" y="1405"/>
                  <a:pt x="25" y="1946"/>
                </a:cubicBezTo>
                <a:cubicBezTo>
                  <a:pt x="-40" y="2541"/>
                  <a:pt x="-149" y="4030"/>
                  <a:pt x="494" y="4395"/>
                </a:cubicBezTo>
                <a:cubicBezTo>
                  <a:pt x="861" y="4603"/>
                  <a:pt x="1440" y="3985"/>
                  <a:pt x="1662" y="3781"/>
                </a:cubicBezTo>
                <a:cubicBezTo>
                  <a:pt x="2408" y="3096"/>
                  <a:pt x="3006" y="2253"/>
                  <a:pt x="3603" y="1440"/>
                </a:cubicBezTo>
                <a:cubicBezTo>
                  <a:pt x="3731" y="1265"/>
                  <a:pt x="3843" y="1092"/>
                  <a:pt x="3945" y="907"/>
                </a:cubicBezTo>
              </a:path>
            </a:pathLst>
          </a:custGeom>
          <a:noFill/>
          <a:ln w="34925" cap="rnd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83575" cy="5105400"/>
          </a:xfrm>
          <a:prstGeom prst="rect">
            <a:avLst/>
          </a:prstGeom>
          <a:noFill/>
          <a:ln w="19050">
            <a:solidFill>
              <a:srgbClr val="0A04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907" name="TextBox 2"/>
          <p:cNvSpPr txBox="1">
            <a:spLocks noChangeArrowheads="1"/>
          </p:cNvSpPr>
          <p:nvPr/>
        </p:nvSpPr>
        <p:spPr bwMode="auto">
          <a:xfrm>
            <a:off x="2895600" y="228600"/>
            <a:ext cx="6019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>
                <a:solidFill>
                  <a:srgbClr val="0A04EB"/>
                </a:solidFill>
              </a:rPr>
              <a:t>I</a:t>
            </a:r>
            <a:r>
              <a:rPr lang="ja-JP" altLang="en-US">
                <a:solidFill>
                  <a:srgbClr val="0A04EB"/>
                </a:solidFill>
              </a:rPr>
              <a:t>’</a:t>
            </a:r>
            <a:r>
              <a:rPr lang="en-US" altLang="ja-JP">
                <a:solidFill>
                  <a:srgbClr val="0A04EB"/>
                </a:solidFill>
              </a:rPr>
              <a:t>m checking this with Prof. Townsend…</a:t>
            </a:r>
            <a:endParaRPr lang="en-US">
              <a:solidFill>
                <a:srgbClr val="0A04EB"/>
              </a:solidFill>
            </a:endParaRPr>
          </a:p>
        </p:txBody>
      </p:sp>
      <p:cxnSp>
        <p:nvCxnSpPr>
          <p:cNvPr id="123908" name="Straight Arrow Connector 4"/>
          <p:cNvCxnSpPr>
            <a:cxnSpLocks noChangeShapeType="1"/>
          </p:cNvCxnSpPr>
          <p:nvPr/>
        </p:nvCxnSpPr>
        <p:spPr bwMode="auto">
          <a:xfrm rot="16200000" flipH="1">
            <a:off x="5219700" y="723900"/>
            <a:ext cx="762000" cy="685800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6"/>
          <a:stretch/>
        </p:blipFill>
        <p:spPr bwMode="auto">
          <a:xfrm>
            <a:off x="12092" y="1359594"/>
            <a:ext cx="7704706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228600"/>
            <a:ext cx="50974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dirty="0" smtClean="0">
                <a:solidFill>
                  <a:srgbClr val="000000"/>
                </a:solidFill>
                <a:latin typeface="Cambria" pitchFamily="18" charset="0"/>
              </a:rPr>
              <a:t>Today's gates?</a:t>
            </a:r>
            <a:endParaRPr lang="en-US" sz="4200" i="1" dirty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13" name="Picture 2" descr="https://images.plurk.com/723933_912ddecce1f130466649f25e4ffa8a7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r="62625" b="7621"/>
          <a:stretch/>
        </p:blipFill>
        <p:spPr bwMode="auto">
          <a:xfrm>
            <a:off x="7772400" y="1544554"/>
            <a:ext cx="1371600" cy="40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650549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https://www.youtube.com/watch?v=Fxv3JoS1uY8</a:t>
            </a:r>
          </a:p>
        </p:txBody>
      </p:sp>
    </p:spTree>
    <p:extLst>
      <p:ext uri="{BB962C8B-B14F-4D97-AF65-F5344CB8AC3E}">
        <p14:creationId xmlns:p14="http://schemas.microsoft.com/office/powerpoint/2010/main" val="35642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83575" cy="5105400"/>
          </a:xfrm>
          <a:prstGeom prst="rect">
            <a:avLst/>
          </a:prstGeom>
          <a:noFill/>
          <a:ln w="19050">
            <a:solidFill>
              <a:srgbClr val="0A04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931" name="TextBox 2"/>
          <p:cNvSpPr txBox="1">
            <a:spLocks noChangeArrowheads="1"/>
          </p:cNvSpPr>
          <p:nvPr/>
        </p:nvSpPr>
        <p:spPr bwMode="auto">
          <a:xfrm>
            <a:off x="2895600" y="228600"/>
            <a:ext cx="6019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>
                <a:solidFill>
                  <a:srgbClr val="0A04EB"/>
                </a:solidFill>
              </a:rPr>
              <a:t>I</a:t>
            </a:r>
            <a:r>
              <a:rPr lang="ja-JP" altLang="en-US">
                <a:solidFill>
                  <a:srgbClr val="0A04EB"/>
                </a:solidFill>
              </a:rPr>
              <a:t>’</a:t>
            </a:r>
            <a:r>
              <a:rPr lang="en-US" altLang="ja-JP">
                <a:solidFill>
                  <a:srgbClr val="0A04EB"/>
                </a:solidFill>
              </a:rPr>
              <a:t>m checking this with Prof. Townsend…</a:t>
            </a:r>
            <a:endParaRPr lang="en-US">
              <a:solidFill>
                <a:srgbClr val="0A04EB"/>
              </a:solidFill>
            </a:endParaRPr>
          </a:p>
        </p:txBody>
      </p:sp>
      <p:cxnSp>
        <p:nvCxnSpPr>
          <p:cNvPr id="124932" name="Straight Arrow Connector 4"/>
          <p:cNvCxnSpPr>
            <a:cxnSpLocks noChangeShapeType="1"/>
          </p:cNvCxnSpPr>
          <p:nvPr/>
        </p:nvCxnSpPr>
        <p:spPr bwMode="auto">
          <a:xfrm rot="16200000" flipH="1">
            <a:off x="5219700" y="723900"/>
            <a:ext cx="762000" cy="685800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49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743200"/>
            <a:ext cx="8937625" cy="3733800"/>
          </a:xfrm>
          <a:prstGeom prst="rect">
            <a:avLst/>
          </a:prstGeom>
          <a:noFill/>
          <a:ln w="19050">
            <a:solidFill>
              <a:srgbClr val="0A04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54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533400" y="990600"/>
            <a:ext cx="7021513" cy="180975"/>
            <a:chOff x="295" y="1311"/>
            <a:chExt cx="5177" cy="114"/>
          </a:xfrm>
        </p:grpSpPr>
        <p:sp>
          <p:nvSpPr>
            <p:cNvPr id="125978" name="Rectangle 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9" name="Rectangle 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595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3263" y="160338"/>
            <a:ext cx="66579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Exam notes</a:t>
            </a:r>
          </a:p>
        </p:txBody>
      </p:sp>
      <p:sp>
        <p:nvSpPr>
          <p:cNvPr id="125956" name="Text Box 7"/>
          <p:cNvSpPr txBox="1">
            <a:spLocks noChangeArrowheads="1"/>
          </p:cNvSpPr>
          <p:nvPr/>
        </p:nvSpPr>
        <p:spPr bwMode="auto">
          <a:xfrm>
            <a:off x="463550" y="1530350"/>
            <a:ext cx="91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wrap</a:t>
            </a:r>
          </a:p>
        </p:txBody>
      </p:sp>
      <p:sp>
        <p:nvSpPr>
          <p:cNvPr id="125957" name="Text Box 8"/>
          <p:cNvSpPr txBox="1">
            <a:spLocks noChangeArrowheads="1"/>
          </p:cNvSpPr>
          <p:nvPr/>
        </p:nvSpPr>
        <p:spPr bwMode="auto">
          <a:xfrm>
            <a:off x="1722438" y="153035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maxWrapper</a:t>
            </a:r>
          </a:p>
        </p:txBody>
      </p:sp>
      <p:sp>
        <p:nvSpPr>
          <p:cNvPr id="125958" name="Text Box 9"/>
          <p:cNvSpPr txBox="1">
            <a:spLocks noChangeArrowheads="1"/>
          </p:cNvSpPr>
          <p:nvPr/>
        </p:nvSpPr>
        <p:spPr bwMode="auto">
          <a:xfrm>
            <a:off x="4267200" y="1524000"/>
            <a:ext cx="104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/>
              <a:t>binary</a:t>
            </a:r>
          </a:p>
        </p:txBody>
      </p:sp>
      <p:sp>
        <p:nvSpPr>
          <p:cNvPr id="125959" name="Text Box 10"/>
          <p:cNvSpPr txBox="1">
            <a:spLocks noChangeArrowheads="1"/>
          </p:cNvSpPr>
          <p:nvPr/>
        </p:nvSpPr>
        <p:spPr bwMode="auto">
          <a:xfrm>
            <a:off x="5602288" y="1524000"/>
            <a:ext cx="80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/>
              <a:t>bugs</a:t>
            </a:r>
          </a:p>
        </p:txBody>
      </p:sp>
      <p:sp>
        <p:nvSpPr>
          <p:cNvPr id="125960" name="Text Box 11"/>
          <p:cNvSpPr txBox="1">
            <a:spLocks noChangeArrowheads="1"/>
          </p:cNvSpPr>
          <p:nvPr/>
        </p:nvSpPr>
        <p:spPr bwMode="auto">
          <a:xfrm>
            <a:off x="6856413" y="1530350"/>
            <a:ext cx="1465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latin typeface="Courier New" pitchFamily="49" charset="0"/>
              </a:rPr>
              <a:t>countSL</a:t>
            </a:r>
          </a:p>
        </p:txBody>
      </p:sp>
      <p:grpSp>
        <p:nvGrpSpPr>
          <p:cNvPr id="125961" name="Group 12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8054975" y="322263"/>
            <a:ext cx="676275" cy="846137"/>
            <a:chOff x="2928" y="1051"/>
            <a:chExt cx="840" cy="957"/>
          </a:xfrm>
        </p:grpSpPr>
        <p:sp>
          <p:nvSpPr>
            <p:cNvPr id="125965" name="Freeform 13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6" name="Oval 1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7" name="Oval 1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8" name="Oval 1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9" name="Oval 1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0" name="Oval 1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1" name="Oval 19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2" name="Oval 2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3" name="AutoShape 2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4" name="Freeform 22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5" name="Freeform 23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6" name="Freeform 24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7" name="Freeform 25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5962" name="Picture 37" descr="Picture 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2209800"/>
            <a:ext cx="84645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63" name="Text Box 38"/>
          <p:cNvSpPr txBox="1">
            <a:spLocks noChangeArrowheads="1"/>
          </p:cNvSpPr>
          <p:nvPr/>
        </p:nvSpPr>
        <p:spPr bwMode="auto">
          <a:xfrm>
            <a:off x="304800" y="6172200"/>
            <a:ext cx="853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/>
              <a:t>Do not share these solutions outside of Fall '09 CS 5.</a:t>
            </a:r>
          </a:p>
        </p:txBody>
      </p:sp>
      <p:sp>
        <p:nvSpPr>
          <p:cNvPr id="125964" name="Rectangle 28"/>
          <p:cNvSpPr>
            <a:spLocks noChangeArrowheads="1"/>
          </p:cNvSpPr>
          <p:nvPr/>
        </p:nvSpPr>
        <p:spPr bwMode="auto">
          <a:xfrm>
            <a:off x="6705600" y="1981200"/>
            <a:ext cx="381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78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533400" y="990600"/>
            <a:ext cx="7021513" cy="180975"/>
            <a:chOff x="295" y="1311"/>
            <a:chExt cx="5177" cy="114"/>
          </a:xfrm>
        </p:grpSpPr>
        <p:sp>
          <p:nvSpPr>
            <p:cNvPr id="127002" name="Rectangle 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003" name="Rectangle 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697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3263" y="160338"/>
            <a:ext cx="66579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Exam notes</a:t>
            </a:r>
          </a:p>
        </p:txBody>
      </p:sp>
      <p:sp>
        <p:nvSpPr>
          <p:cNvPr id="126980" name="Text Box 7"/>
          <p:cNvSpPr txBox="1">
            <a:spLocks noChangeArrowheads="1"/>
          </p:cNvSpPr>
          <p:nvPr/>
        </p:nvSpPr>
        <p:spPr bwMode="auto">
          <a:xfrm>
            <a:off x="463550" y="1530350"/>
            <a:ext cx="91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latin typeface="Courier New" pitchFamily="49" charset="0"/>
              </a:rPr>
              <a:t>wrap</a:t>
            </a:r>
          </a:p>
        </p:txBody>
      </p:sp>
      <p:sp>
        <p:nvSpPr>
          <p:cNvPr id="126981" name="Text Box 8"/>
          <p:cNvSpPr txBox="1">
            <a:spLocks noChangeArrowheads="1"/>
          </p:cNvSpPr>
          <p:nvPr/>
        </p:nvSpPr>
        <p:spPr bwMode="auto">
          <a:xfrm>
            <a:off x="1722438" y="153035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latin typeface="Courier New" pitchFamily="49" charset="0"/>
              </a:rPr>
              <a:t>maxWrapper</a:t>
            </a:r>
          </a:p>
        </p:txBody>
      </p:sp>
      <p:sp>
        <p:nvSpPr>
          <p:cNvPr id="126982" name="Text Box 9"/>
          <p:cNvSpPr txBox="1">
            <a:spLocks noChangeArrowheads="1"/>
          </p:cNvSpPr>
          <p:nvPr/>
        </p:nvSpPr>
        <p:spPr bwMode="auto">
          <a:xfrm>
            <a:off x="4267200" y="1524000"/>
            <a:ext cx="104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/>
              <a:t>binary</a:t>
            </a:r>
          </a:p>
        </p:txBody>
      </p:sp>
      <p:sp>
        <p:nvSpPr>
          <p:cNvPr id="126983" name="Text Box 10"/>
          <p:cNvSpPr txBox="1">
            <a:spLocks noChangeArrowheads="1"/>
          </p:cNvSpPr>
          <p:nvPr/>
        </p:nvSpPr>
        <p:spPr bwMode="auto">
          <a:xfrm>
            <a:off x="5602288" y="1524000"/>
            <a:ext cx="80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/>
              <a:t>bugs</a:t>
            </a:r>
          </a:p>
        </p:txBody>
      </p:sp>
      <p:sp>
        <p:nvSpPr>
          <p:cNvPr id="126984" name="Text Box 11"/>
          <p:cNvSpPr txBox="1">
            <a:spLocks noChangeArrowheads="1"/>
          </p:cNvSpPr>
          <p:nvPr/>
        </p:nvSpPr>
        <p:spPr bwMode="auto">
          <a:xfrm>
            <a:off x="6856413" y="1530350"/>
            <a:ext cx="1465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b="1">
                <a:solidFill>
                  <a:srgbClr val="0A04EB"/>
                </a:solidFill>
                <a:latin typeface="Courier New" pitchFamily="49" charset="0"/>
              </a:rPr>
              <a:t>countSL</a:t>
            </a:r>
          </a:p>
        </p:txBody>
      </p:sp>
      <p:grpSp>
        <p:nvGrpSpPr>
          <p:cNvPr id="126985" name="Group 12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8054975" y="322263"/>
            <a:ext cx="676275" cy="846137"/>
            <a:chOff x="2928" y="1051"/>
            <a:chExt cx="840" cy="957"/>
          </a:xfrm>
        </p:grpSpPr>
        <p:sp>
          <p:nvSpPr>
            <p:cNvPr id="126989" name="Freeform 13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90" name="Oval 1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91" name="Oval 1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92" name="Oval 1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93" name="Oval 1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94" name="Oval 1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95" name="Oval 19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96" name="Oval 2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97" name="AutoShape 2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98" name="Freeform 22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999" name="Freeform 23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00" name="Freeform 24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01" name="Freeform 25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6986" name="Picture 36" descr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8128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7" name="Rectangle 28"/>
          <p:cNvSpPr>
            <a:spLocks noChangeArrowheads="1"/>
          </p:cNvSpPr>
          <p:nvPr/>
        </p:nvSpPr>
        <p:spPr bwMode="auto">
          <a:xfrm>
            <a:off x="6705600" y="1981200"/>
            <a:ext cx="381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988" name="Text Box 38"/>
          <p:cNvSpPr txBox="1">
            <a:spLocks noChangeArrowheads="1"/>
          </p:cNvSpPr>
          <p:nvPr/>
        </p:nvSpPr>
        <p:spPr bwMode="auto">
          <a:xfrm>
            <a:off x="304800" y="6172200"/>
            <a:ext cx="853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/>
              <a:t>Do not share these solutions outside of Fall '09 CS 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Box 7"/>
          <p:cNvSpPr txBox="1">
            <a:spLocks noChangeArrowheads="1"/>
          </p:cNvSpPr>
          <p:nvPr/>
        </p:nvSpPr>
        <p:spPr bwMode="auto">
          <a:xfrm>
            <a:off x="5549900" y="2997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ja-JP" altLang="en-US" b="1">
                <a:solidFill>
                  <a:schemeClr val="bg1"/>
                </a:solidFill>
              </a:rPr>
              <a:t>“</a:t>
            </a:r>
            <a:r>
              <a:rPr lang="en-US" altLang="ja-JP" b="1">
                <a:solidFill>
                  <a:schemeClr val="bg1"/>
                </a:solidFill>
              </a:rPr>
              <a:t>NEO</a:t>
            </a:r>
            <a:r>
              <a:rPr lang="ja-JP" altLang="en-US" b="1">
                <a:solidFill>
                  <a:schemeClr val="bg1"/>
                </a:solidFill>
              </a:rPr>
              <a:t>”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1280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"/>
          <a:stretch>
            <a:fillRect/>
          </a:stretch>
        </p:blipFill>
        <p:spPr bwMode="auto">
          <a:xfrm>
            <a:off x="457200" y="381000"/>
            <a:ext cx="8258175" cy="32639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43400"/>
            <a:ext cx="18684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Picture 8" descr="monic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3" t="47968" r="32310"/>
          <a:stretch>
            <a:fillRect/>
          </a:stretch>
        </p:blipFill>
        <p:spPr bwMode="auto">
          <a:xfrm>
            <a:off x="914400" y="3810000"/>
            <a:ext cx="50355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6" name="Rounded Rectangle 9"/>
          <p:cNvSpPr>
            <a:spLocks noChangeArrowheads="1"/>
          </p:cNvSpPr>
          <p:nvPr/>
        </p:nvSpPr>
        <p:spPr bwMode="auto">
          <a:xfrm>
            <a:off x="1066800" y="5029200"/>
            <a:ext cx="4572000" cy="9906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8007" name="Ink 1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060950" y="3681413"/>
            <a:ext cx="1874838" cy="473075"/>
          </a:xfrm>
          <a:custGeom>
            <a:avLst/>
            <a:gdLst>
              <a:gd name="T0" fmla="*/ 2147483647 w 5209"/>
              <a:gd name="T1" fmla="*/ 2147483647 h 1316"/>
              <a:gd name="T2" fmla="*/ 2147483647 w 5209"/>
              <a:gd name="T3" fmla="*/ 2147483647 h 1316"/>
              <a:gd name="T4" fmla="*/ 2147483647 w 5209"/>
              <a:gd name="T5" fmla="*/ 2147483647 h 1316"/>
              <a:gd name="T6" fmla="*/ 2147483647 w 5209"/>
              <a:gd name="T7" fmla="*/ 2147483647 h 1316"/>
              <a:gd name="T8" fmla="*/ 2147483647 w 5209"/>
              <a:gd name="T9" fmla="*/ 2147483647 h 1316"/>
              <a:gd name="T10" fmla="*/ 2147483647 w 5209"/>
              <a:gd name="T11" fmla="*/ 2147483647 h 1316"/>
              <a:gd name="T12" fmla="*/ 2147483647 w 5209"/>
              <a:gd name="T13" fmla="*/ 2147483647 h 1316"/>
              <a:gd name="T14" fmla="*/ 2147483647 w 5209"/>
              <a:gd name="T15" fmla="*/ 2147483647 h 1316"/>
              <a:gd name="T16" fmla="*/ 2147483647 w 5209"/>
              <a:gd name="T17" fmla="*/ 2147483647 h 1316"/>
              <a:gd name="T18" fmla="*/ 2147483647 w 5209"/>
              <a:gd name="T19" fmla="*/ 2147483647 h 1316"/>
              <a:gd name="T20" fmla="*/ 2147483647 w 5209"/>
              <a:gd name="T21" fmla="*/ 2147483647 h 1316"/>
              <a:gd name="T22" fmla="*/ 2147483647 w 5209"/>
              <a:gd name="T23" fmla="*/ 2147483647 h 1316"/>
              <a:gd name="T24" fmla="*/ 2147483647 w 5209"/>
              <a:gd name="T25" fmla="*/ 2147483647 h 1316"/>
              <a:gd name="T26" fmla="*/ 2147483647 w 5209"/>
              <a:gd name="T27" fmla="*/ 2147483647 h 1316"/>
              <a:gd name="T28" fmla="*/ 2147483647 w 5209"/>
              <a:gd name="T29" fmla="*/ 2147483647 h 1316"/>
              <a:gd name="T30" fmla="*/ 2147483647 w 5209"/>
              <a:gd name="T31" fmla="*/ 2147483647 h 1316"/>
              <a:gd name="T32" fmla="*/ 2147483647 w 5209"/>
              <a:gd name="T33" fmla="*/ 2147483647 h 1316"/>
              <a:gd name="T34" fmla="*/ 2147483647 w 5209"/>
              <a:gd name="T35" fmla="*/ 2147483647 h 1316"/>
              <a:gd name="T36" fmla="*/ 2147483647 w 5209"/>
              <a:gd name="T37" fmla="*/ 2147483647 h 1316"/>
              <a:gd name="T38" fmla="*/ 2147483647 w 5209"/>
              <a:gd name="T39" fmla="*/ 2147483647 h 1316"/>
              <a:gd name="T40" fmla="*/ 2147483647 w 5209"/>
              <a:gd name="T41" fmla="*/ 2147483647 h 1316"/>
              <a:gd name="T42" fmla="*/ 2147483647 w 5209"/>
              <a:gd name="T43" fmla="*/ 2147483647 h 1316"/>
              <a:gd name="T44" fmla="*/ 2147483647 w 5209"/>
              <a:gd name="T45" fmla="*/ 2147483647 h 1316"/>
              <a:gd name="T46" fmla="*/ 2147483647 w 5209"/>
              <a:gd name="T47" fmla="*/ 2147483647 h 1316"/>
              <a:gd name="T48" fmla="*/ 2147483647 w 5209"/>
              <a:gd name="T49" fmla="*/ 2147483647 h 1316"/>
              <a:gd name="T50" fmla="*/ 2147483647 w 5209"/>
              <a:gd name="T51" fmla="*/ 2147483647 h 1316"/>
              <a:gd name="T52" fmla="*/ 2147483647 w 5209"/>
              <a:gd name="T53" fmla="*/ 2147483647 h 1316"/>
              <a:gd name="T54" fmla="*/ 2147483647 w 5209"/>
              <a:gd name="T55" fmla="*/ 2147483647 h 1316"/>
              <a:gd name="T56" fmla="*/ 2147483647 w 5209"/>
              <a:gd name="T57" fmla="*/ 2147483647 h 1316"/>
              <a:gd name="T58" fmla="*/ 2147483647 w 5209"/>
              <a:gd name="T59" fmla="*/ 2147483647 h 1316"/>
              <a:gd name="T60" fmla="*/ 2147483647 w 5209"/>
              <a:gd name="T61" fmla="*/ 2147483647 h 1316"/>
              <a:gd name="T62" fmla="*/ 2147483647 w 5209"/>
              <a:gd name="T63" fmla="*/ 2147483647 h 1316"/>
              <a:gd name="T64" fmla="*/ 2147483647 w 5209"/>
              <a:gd name="T65" fmla="*/ 2147483647 h 1316"/>
              <a:gd name="T66" fmla="*/ 2147483647 w 5209"/>
              <a:gd name="T67" fmla="*/ 2147483647 h 1316"/>
              <a:gd name="T68" fmla="*/ 2147483647 w 5209"/>
              <a:gd name="T69" fmla="*/ 2147483647 h 1316"/>
              <a:gd name="T70" fmla="*/ 2147483647 w 5209"/>
              <a:gd name="T71" fmla="*/ 2147483647 h 1316"/>
              <a:gd name="T72" fmla="*/ 2147483647 w 5209"/>
              <a:gd name="T73" fmla="*/ 2147483647 h 1316"/>
              <a:gd name="T74" fmla="*/ 2147483647 w 5209"/>
              <a:gd name="T75" fmla="*/ 2147483647 h 1316"/>
              <a:gd name="T76" fmla="*/ 2147483647 w 5209"/>
              <a:gd name="T77" fmla="*/ 2147483647 h 1316"/>
              <a:gd name="T78" fmla="*/ 2147483647 w 5209"/>
              <a:gd name="T79" fmla="*/ 2147483647 h 1316"/>
              <a:gd name="T80" fmla="*/ 2147483647 w 5209"/>
              <a:gd name="T81" fmla="*/ 2147483647 h 1316"/>
              <a:gd name="T82" fmla="*/ 2147483647 w 5209"/>
              <a:gd name="T83" fmla="*/ 2147483647 h 1316"/>
              <a:gd name="T84" fmla="*/ 2147483647 w 5209"/>
              <a:gd name="T85" fmla="*/ 2147483647 h 1316"/>
              <a:gd name="T86" fmla="*/ 2147483647 w 5209"/>
              <a:gd name="T87" fmla="*/ 2147483647 h 1316"/>
              <a:gd name="T88" fmla="*/ 2147483647 w 5209"/>
              <a:gd name="T89" fmla="*/ 2147483647 h 1316"/>
              <a:gd name="T90" fmla="*/ 2147483647 w 5209"/>
              <a:gd name="T91" fmla="*/ 2147483647 h 1316"/>
              <a:gd name="T92" fmla="*/ 2147483647 w 5209"/>
              <a:gd name="T93" fmla="*/ 2147483647 h 1316"/>
              <a:gd name="T94" fmla="*/ 2147483647 w 5209"/>
              <a:gd name="T95" fmla="*/ 2147483647 h 131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5209"/>
              <a:gd name="T145" fmla="*/ 0 h 1316"/>
              <a:gd name="T146" fmla="*/ 5209 w 5209"/>
              <a:gd name="T147" fmla="*/ 1316 h 131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5209" h="1316" extrusionOk="0">
                <a:moveTo>
                  <a:pt x="158" y="773"/>
                </a:moveTo>
                <a:cubicBezTo>
                  <a:pt x="141" y="800"/>
                  <a:pt x="124" y="825"/>
                  <a:pt x="104" y="852"/>
                </a:cubicBezTo>
                <a:cubicBezTo>
                  <a:pt x="71" y="898"/>
                  <a:pt x="36" y="953"/>
                  <a:pt x="18" y="1007"/>
                </a:cubicBezTo>
                <a:cubicBezTo>
                  <a:pt x="-3" y="1068"/>
                  <a:pt x="-6" y="1132"/>
                  <a:pt x="21" y="1192"/>
                </a:cubicBezTo>
                <a:cubicBezTo>
                  <a:pt x="48" y="1252"/>
                  <a:pt x="113" y="1319"/>
                  <a:pt x="185" y="1315"/>
                </a:cubicBezTo>
                <a:cubicBezTo>
                  <a:pt x="233" y="1312"/>
                  <a:pt x="257" y="1278"/>
                  <a:pt x="287" y="1248"/>
                </a:cubicBezTo>
              </a:path>
              <a:path w="5209" h="1316" extrusionOk="0">
                <a:moveTo>
                  <a:pt x="275" y="437"/>
                </a:moveTo>
                <a:cubicBezTo>
                  <a:pt x="254" y="443"/>
                  <a:pt x="233" y="458"/>
                  <a:pt x="212" y="461"/>
                </a:cubicBezTo>
                <a:cubicBezTo>
                  <a:pt x="177" y="467"/>
                  <a:pt x="231" y="419"/>
                  <a:pt x="232" y="418"/>
                </a:cubicBezTo>
              </a:path>
              <a:path w="5209" h="1316" extrusionOk="0">
                <a:moveTo>
                  <a:pt x="550" y="143"/>
                </a:moveTo>
                <a:cubicBezTo>
                  <a:pt x="558" y="132"/>
                  <a:pt x="560" y="129"/>
                  <a:pt x="569" y="126"/>
                </a:cubicBezTo>
                <a:cubicBezTo>
                  <a:pt x="556" y="154"/>
                  <a:pt x="548" y="178"/>
                  <a:pt x="539" y="209"/>
                </a:cubicBezTo>
                <a:cubicBezTo>
                  <a:pt x="518" y="283"/>
                  <a:pt x="510" y="358"/>
                  <a:pt x="502" y="434"/>
                </a:cubicBezTo>
                <a:cubicBezTo>
                  <a:pt x="491" y="538"/>
                  <a:pt x="488" y="643"/>
                  <a:pt x="483" y="747"/>
                </a:cubicBezTo>
                <a:cubicBezTo>
                  <a:pt x="479" y="831"/>
                  <a:pt x="470" y="915"/>
                  <a:pt x="465" y="999"/>
                </a:cubicBezTo>
                <a:cubicBezTo>
                  <a:pt x="463" y="1038"/>
                  <a:pt x="459" y="1078"/>
                  <a:pt x="457" y="1117"/>
                </a:cubicBezTo>
              </a:path>
              <a:path w="5209" h="1316" extrusionOk="0">
                <a:moveTo>
                  <a:pt x="329" y="852"/>
                </a:moveTo>
                <a:cubicBezTo>
                  <a:pt x="398" y="886"/>
                  <a:pt x="461" y="899"/>
                  <a:pt x="539" y="898"/>
                </a:cubicBezTo>
                <a:cubicBezTo>
                  <a:pt x="630" y="897"/>
                  <a:pt x="727" y="874"/>
                  <a:pt x="798" y="815"/>
                </a:cubicBezTo>
                <a:cubicBezTo>
                  <a:pt x="824" y="793"/>
                  <a:pt x="850" y="755"/>
                  <a:pt x="836" y="719"/>
                </a:cubicBezTo>
                <a:cubicBezTo>
                  <a:pt x="816" y="668"/>
                  <a:pt x="751" y="670"/>
                  <a:pt x="707" y="685"/>
                </a:cubicBezTo>
                <a:cubicBezTo>
                  <a:pt x="641" y="708"/>
                  <a:pt x="584" y="756"/>
                  <a:pt x="540" y="809"/>
                </a:cubicBezTo>
                <a:cubicBezTo>
                  <a:pt x="494" y="865"/>
                  <a:pt x="454" y="938"/>
                  <a:pt x="448" y="1011"/>
                </a:cubicBezTo>
                <a:cubicBezTo>
                  <a:pt x="443" y="1063"/>
                  <a:pt x="461" y="1119"/>
                  <a:pt x="505" y="1150"/>
                </a:cubicBezTo>
                <a:cubicBezTo>
                  <a:pt x="565" y="1192"/>
                  <a:pt x="644" y="1175"/>
                  <a:pt x="708" y="1156"/>
                </a:cubicBezTo>
                <a:cubicBezTo>
                  <a:pt x="736" y="1148"/>
                  <a:pt x="763" y="1136"/>
                  <a:pt x="786" y="1118"/>
                </a:cubicBezTo>
                <a:cubicBezTo>
                  <a:pt x="807" y="1102"/>
                  <a:pt x="813" y="1084"/>
                  <a:pt x="824" y="1062"/>
                </a:cubicBezTo>
                <a:cubicBezTo>
                  <a:pt x="842" y="1025"/>
                  <a:pt x="857" y="987"/>
                  <a:pt x="874" y="950"/>
                </a:cubicBezTo>
                <a:cubicBezTo>
                  <a:pt x="892" y="911"/>
                  <a:pt x="908" y="863"/>
                  <a:pt x="935" y="829"/>
                </a:cubicBezTo>
                <a:cubicBezTo>
                  <a:pt x="947" y="815"/>
                  <a:pt x="949" y="811"/>
                  <a:pt x="959" y="805"/>
                </a:cubicBezTo>
                <a:cubicBezTo>
                  <a:pt x="969" y="845"/>
                  <a:pt x="974" y="872"/>
                  <a:pt x="969" y="918"/>
                </a:cubicBezTo>
                <a:cubicBezTo>
                  <a:pt x="962" y="977"/>
                  <a:pt x="951" y="1034"/>
                  <a:pt x="954" y="1092"/>
                </a:cubicBezTo>
                <a:cubicBezTo>
                  <a:pt x="982" y="1067"/>
                  <a:pt x="1004" y="1045"/>
                  <a:pt x="1027" y="1012"/>
                </a:cubicBezTo>
                <a:cubicBezTo>
                  <a:pt x="1051" y="977"/>
                  <a:pt x="1072" y="937"/>
                  <a:pt x="1100" y="905"/>
                </a:cubicBezTo>
                <a:cubicBezTo>
                  <a:pt x="1104" y="902"/>
                  <a:pt x="1107" y="899"/>
                  <a:pt x="1111" y="896"/>
                </a:cubicBezTo>
                <a:cubicBezTo>
                  <a:pt x="1120" y="913"/>
                  <a:pt x="1122" y="922"/>
                  <a:pt x="1128" y="946"/>
                </a:cubicBezTo>
                <a:cubicBezTo>
                  <a:pt x="1133" y="964"/>
                  <a:pt x="1141" y="967"/>
                  <a:pt x="1147" y="981"/>
                </a:cubicBezTo>
                <a:cubicBezTo>
                  <a:pt x="1199" y="970"/>
                  <a:pt x="1276" y="930"/>
                  <a:pt x="1321" y="975"/>
                </a:cubicBezTo>
                <a:cubicBezTo>
                  <a:pt x="1367" y="1021"/>
                  <a:pt x="1361" y="1101"/>
                  <a:pt x="1392" y="1155"/>
                </a:cubicBezTo>
                <a:cubicBezTo>
                  <a:pt x="1412" y="1191"/>
                  <a:pt x="1431" y="1186"/>
                  <a:pt x="1462" y="1169"/>
                </a:cubicBezTo>
                <a:cubicBezTo>
                  <a:pt x="1470" y="1160"/>
                  <a:pt x="1477" y="1152"/>
                  <a:pt x="1485" y="1143"/>
                </a:cubicBezTo>
              </a:path>
              <a:path w="5209" h="1316" extrusionOk="0">
                <a:moveTo>
                  <a:pt x="1707" y="883"/>
                </a:moveTo>
                <a:cubicBezTo>
                  <a:pt x="1770" y="900"/>
                  <a:pt x="1806" y="896"/>
                  <a:pt x="1870" y="884"/>
                </a:cubicBezTo>
                <a:cubicBezTo>
                  <a:pt x="1945" y="870"/>
                  <a:pt x="2017" y="849"/>
                  <a:pt x="2088" y="820"/>
                </a:cubicBezTo>
                <a:cubicBezTo>
                  <a:pt x="2144" y="797"/>
                  <a:pt x="2204" y="769"/>
                  <a:pt x="2245" y="724"/>
                </a:cubicBezTo>
                <a:cubicBezTo>
                  <a:pt x="2272" y="695"/>
                  <a:pt x="2271" y="661"/>
                  <a:pt x="2238" y="637"/>
                </a:cubicBezTo>
                <a:cubicBezTo>
                  <a:pt x="2206" y="614"/>
                  <a:pt x="2152" y="606"/>
                  <a:pt x="2114" y="607"/>
                </a:cubicBezTo>
                <a:cubicBezTo>
                  <a:pt x="2094" y="610"/>
                  <a:pt x="2089" y="609"/>
                  <a:pt x="2079" y="617"/>
                </a:cubicBezTo>
                <a:cubicBezTo>
                  <a:pt x="2106" y="637"/>
                  <a:pt x="2137" y="651"/>
                  <a:pt x="2174" y="665"/>
                </a:cubicBezTo>
                <a:cubicBezTo>
                  <a:pt x="2222" y="683"/>
                  <a:pt x="2297" y="706"/>
                  <a:pt x="2320" y="757"/>
                </a:cubicBezTo>
                <a:cubicBezTo>
                  <a:pt x="2342" y="806"/>
                  <a:pt x="2284" y="865"/>
                  <a:pt x="2250" y="891"/>
                </a:cubicBezTo>
                <a:cubicBezTo>
                  <a:pt x="2238" y="900"/>
                  <a:pt x="2146" y="967"/>
                  <a:pt x="2172" y="929"/>
                </a:cubicBezTo>
              </a:path>
              <a:path w="5209" h="1316" extrusionOk="0">
                <a:moveTo>
                  <a:pt x="2734" y="956"/>
                </a:moveTo>
                <a:cubicBezTo>
                  <a:pt x="2761" y="941"/>
                  <a:pt x="2770" y="932"/>
                  <a:pt x="2781" y="897"/>
                </a:cubicBezTo>
                <a:cubicBezTo>
                  <a:pt x="2797" y="844"/>
                  <a:pt x="2815" y="790"/>
                  <a:pt x="2829" y="736"/>
                </a:cubicBezTo>
                <a:cubicBezTo>
                  <a:pt x="2837" y="706"/>
                  <a:pt x="2843" y="677"/>
                  <a:pt x="2853" y="647"/>
                </a:cubicBezTo>
                <a:cubicBezTo>
                  <a:pt x="2861" y="683"/>
                  <a:pt x="2863" y="719"/>
                  <a:pt x="2864" y="759"/>
                </a:cubicBezTo>
                <a:cubicBezTo>
                  <a:pt x="2865" y="803"/>
                  <a:pt x="2858" y="866"/>
                  <a:pt x="2880" y="906"/>
                </a:cubicBezTo>
                <a:cubicBezTo>
                  <a:pt x="2902" y="945"/>
                  <a:pt x="2956" y="893"/>
                  <a:pt x="2974" y="878"/>
                </a:cubicBezTo>
                <a:cubicBezTo>
                  <a:pt x="3041" y="823"/>
                  <a:pt x="3096" y="733"/>
                  <a:pt x="3170" y="689"/>
                </a:cubicBezTo>
                <a:cubicBezTo>
                  <a:pt x="3175" y="688"/>
                  <a:pt x="3181" y="686"/>
                  <a:pt x="3186" y="685"/>
                </a:cubicBezTo>
                <a:cubicBezTo>
                  <a:pt x="3199" y="714"/>
                  <a:pt x="3205" y="733"/>
                  <a:pt x="3204" y="771"/>
                </a:cubicBezTo>
                <a:cubicBezTo>
                  <a:pt x="3203" y="806"/>
                  <a:pt x="3201" y="842"/>
                  <a:pt x="3206" y="876"/>
                </a:cubicBezTo>
                <a:cubicBezTo>
                  <a:pt x="3242" y="869"/>
                  <a:pt x="3257" y="844"/>
                  <a:pt x="3288" y="818"/>
                </a:cubicBezTo>
                <a:cubicBezTo>
                  <a:pt x="3318" y="793"/>
                  <a:pt x="3348" y="766"/>
                  <a:pt x="3389" y="766"/>
                </a:cubicBezTo>
                <a:cubicBezTo>
                  <a:pt x="3420" y="766"/>
                  <a:pt x="3436" y="803"/>
                  <a:pt x="3444" y="828"/>
                </a:cubicBezTo>
                <a:cubicBezTo>
                  <a:pt x="3451" y="849"/>
                  <a:pt x="3455" y="873"/>
                  <a:pt x="3461" y="894"/>
                </a:cubicBezTo>
                <a:cubicBezTo>
                  <a:pt x="3465" y="868"/>
                  <a:pt x="3467" y="845"/>
                  <a:pt x="3469" y="819"/>
                </a:cubicBezTo>
              </a:path>
              <a:path w="5209" h="1316" extrusionOk="0">
                <a:moveTo>
                  <a:pt x="3509" y="329"/>
                </a:moveTo>
                <a:cubicBezTo>
                  <a:pt x="3505" y="303"/>
                  <a:pt x="3506" y="300"/>
                  <a:pt x="3519" y="278"/>
                </a:cubicBezTo>
              </a:path>
              <a:path w="5209" h="1316" extrusionOk="0">
                <a:moveTo>
                  <a:pt x="3734" y="0"/>
                </a:moveTo>
                <a:cubicBezTo>
                  <a:pt x="3780" y="14"/>
                  <a:pt x="3780" y="48"/>
                  <a:pt x="3786" y="95"/>
                </a:cubicBezTo>
                <a:cubicBezTo>
                  <a:pt x="3798" y="193"/>
                  <a:pt x="3789" y="293"/>
                  <a:pt x="3783" y="391"/>
                </a:cubicBezTo>
                <a:cubicBezTo>
                  <a:pt x="3775" y="527"/>
                  <a:pt x="3760" y="663"/>
                  <a:pt x="3745" y="798"/>
                </a:cubicBezTo>
                <a:cubicBezTo>
                  <a:pt x="3740" y="847"/>
                  <a:pt x="3735" y="896"/>
                  <a:pt x="3729" y="944"/>
                </a:cubicBezTo>
              </a:path>
              <a:path w="5209" h="1316" extrusionOk="0">
                <a:moveTo>
                  <a:pt x="3620" y="549"/>
                </a:moveTo>
                <a:cubicBezTo>
                  <a:pt x="3633" y="574"/>
                  <a:pt x="3646" y="594"/>
                  <a:pt x="3677" y="612"/>
                </a:cubicBezTo>
                <a:cubicBezTo>
                  <a:pt x="3746" y="652"/>
                  <a:pt x="3821" y="664"/>
                  <a:pt x="3900" y="659"/>
                </a:cubicBezTo>
                <a:cubicBezTo>
                  <a:pt x="3967" y="655"/>
                  <a:pt x="4030" y="636"/>
                  <a:pt x="4089" y="603"/>
                </a:cubicBezTo>
                <a:cubicBezTo>
                  <a:pt x="4131" y="579"/>
                  <a:pt x="4170" y="545"/>
                  <a:pt x="4186" y="498"/>
                </a:cubicBezTo>
                <a:cubicBezTo>
                  <a:pt x="4190" y="477"/>
                  <a:pt x="4191" y="471"/>
                  <a:pt x="4187" y="457"/>
                </a:cubicBezTo>
                <a:cubicBezTo>
                  <a:pt x="4148" y="443"/>
                  <a:pt x="4123" y="464"/>
                  <a:pt x="4093" y="494"/>
                </a:cubicBezTo>
                <a:cubicBezTo>
                  <a:pt x="4026" y="561"/>
                  <a:pt x="3974" y="659"/>
                  <a:pt x="3957" y="752"/>
                </a:cubicBezTo>
                <a:cubicBezTo>
                  <a:pt x="3947" y="805"/>
                  <a:pt x="3950" y="877"/>
                  <a:pt x="3998" y="913"/>
                </a:cubicBezTo>
                <a:cubicBezTo>
                  <a:pt x="4056" y="956"/>
                  <a:pt x="4138" y="907"/>
                  <a:pt x="4189" y="880"/>
                </a:cubicBezTo>
              </a:path>
              <a:path w="5209" h="1316" extrusionOk="0">
                <a:moveTo>
                  <a:pt x="4596" y="710"/>
                </a:moveTo>
                <a:cubicBezTo>
                  <a:pt x="4622" y="709"/>
                  <a:pt x="4647" y="710"/>
                  <a:pt x="4673" y="710"/>
                </a:cubicBezTo>
                <a:cubicBezTo>
                  <a:pt x="4718" y="710"/>
                  <a:pt x="4762" y="713"/>
                  <a:pt x="4807" y="713"/>
                </a:cubicBezTo>
                <a:cubicBezTo>
                  <a:pt x="4868" y="713"/>
                  <a:pt x="4928" y="712"/>
                  <a:pt x="4989" y="708"/>
                </a:cubicBezTo>
                <a:cubicBezTo>
                  <a:pt x="5036" y="705"/>
                  <a:pt x="5086" y="703"/>
                  <a:pt x="5131" y="688"/>
                </a:cubicBezTo>
                <a:cubicBezTo>
                  <a:pt x="5158" y="679"/>
                  <a:pt x="5163" y="662"/>
                  <a:pt x="5150" y="638"/>
                </a:cubicBezTo>
                <a:cubicBezTo>
                  <a:pt x="5133" y="607"/>
                  <a:pt x="5096" y="584"/>
                  <a:pt x="5070" y="562"/>
                </a:cubicBezTo>
                <a:cubicBezTo>
                  <a:pt x="5049" y="545"/>
                  <a:pt x="5027" y="530"/>
                  <a:pt x="5004" y="515"/>
                </a:cubicBezTo>
                <a:cubicBezTo>
                  <a:pt x="5038" y="538"/>
                  <a:pt x="5073" y="560"/>
                  <a:pt x="5106" y="584"/>
                </a:cubicBezTo>
                <a:cubicBezTo>
                  <a:pt x="5151" y="617"/>
                  <a:pt x="5203" y="653"/>
                  <a:pt x="5208" y="713"/>
                </a:cubicBezTo>
                <a:cubicBezTo>
                  <a:pt x="5211" y="752"/>
                  <a:pt x="5184" y="786"/>
                  <a:pt x="5159" y="813"/>
                </a:cubicBezTo>
                <a:cubicBezTo>
                  <a:pt x="5136" y="838"/>
                  <a:pt x="5116" y="850"/>
                  <a:pt x="5087" y="866"/>
                </a:cubicBezTo>
              </a:path>
            </a:pathLst>
          </a:custGeom>
          <a:noFill/>
          <a:ln w="19050" cap="rnd">
            <a:solidFill>
              <a:srgbClr val="9537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008" name="Ink 11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202488" y="3759200"/>
            <a:ext cx="889000" cy="311150"/>
          </a:xfrm>
          <a:custGeom>
            <a:avLst/>
            <a:gdLst>
              <a:gd name="T0" fmla="*/ 2147483647 w 2468"/>
              <a:gd name="T1" fmla="*/ 2147483647 h 865"/>
              <a:gd name="T2" fmla="*/ 2147483647 w 2468"/>
              <a:gd name="T3" fmla="*/ 2147483647 h 865"/>
              <a:gd name="T4" fmla="*/ 2147483647 w 2468"/>
              <a:gd name="T5" fmla="*/ 2147483647 h 865"/>
              <a:gd name="T6" fmla="*/ 2147483647 w 2468"/>
              <a:gd name="T7" fmla="*/ 2147483647 h 865"/>
              <a:gd name="T8" fmla="*/ 2147483647 w 2468"/>
              <a:gd name="T9" fmla="*/ 2147483647 h 865"/>
              <a:gd name="T10" fmla="*/ 2147483647 w 2468"/>
              <a:gd name="T11" fmla="*/ 2147483647 h 865"/>
              <a:gd name="T12" fmla="*/ 2147483647 w 2468"/>
              <a:gd name="T13" fmla="*/ 2147483647 h 865"/>
              <a:gd name="T14" fmla="*/ 2147483647 w 2468"/>
              <a:gd name="T15" fmla="*/ 2147483647 h 865"/>
              <a:gd name="T16" fmla="*/ 2147483647 w 2468"/>
              <a:gd name="T17" fmla="*/ 2147483647 h 865"/>
              <a:gd name="T18" fmla="*/ 2147483647 w 2468"/>
              <a:gd name="T19" fmla="*/ 2147483647 h 865"/>
              <a:gd name="T20" fmla="*/ 2147483647 w 2468"/>
              <a:gd name="T21" fmla="*/ 2147483647 h 865"/>
              <a:gd name="T22" fmla="*/ 2147483647 w 2468"/>
              <a:gd name="T23" fmla="*/ 2147483647 h 865"/>
              <a:gd name="T24" fmla="*/ 2147483647 w 2468"/>
              <a:gd name="T25" fmla="*/ 2147483647 h 865"/>
              <a:gd name="T26" fmla="*/ 2147483647 w 2468"/>
              <a:gd name="T27" fmla="*/ 2147483647 h 865"/>
              <a:gd name="T28" fmla="*/ 2147483647 w 2468"/>
              <a:gd name="T29" fmla="*/ 2147483647 h 865"/>
              <a:gd name="T30" fmla="*/ 2147483647 w 2468"/>
              <a:gd name="T31" fmla="*/ 2147483647 h 865"/>
              <a:gd name="T32" fmla="*/ 2147483647 w 2468"/>
              <a:gd name="T33" fmla="*/ 2147483647 h 865"/>
              <a:gd name="T34" fmla="*/ 2147483647 w 2468"/>
              <a:gd name="T35" fmla="*/ 2147483647 h 865"/>
              <a:gd name="T36" fmla="*/ 2147483647 w 2468"/>
              <a:gd name="T37" fmla="*/ 2147483647 h 865"/>
              <a:gd name="T38" fmla="*/ 2147483647 w 2468"/>
              <a:gd name="T39" fmla="*/ 2147483647 h 865"/>
              <a:gd name="T40" fmla="*/ 2147483647 w 2468"/>
              <a:gd name="T41" fmla="*/ 2147483647 h 865"/>
              <a:gd name="T42" fmla="*/ 2147483647 w 2468"/>
              <a:gd name="T43" fmla="*/ 2147483647 h 865"/>
              <a:gd name="T44" fmla="*/ 2147483647 w 2468"/>
              <a:gd name="T45" fmla="*/ 2147483647 h 865"/>
              <a:gd name="T46" fmla="*/ 2147483647 w 2468"/>
              <a:gd name="T47" fmla="*/ 2147483647 h 865"/>
              <a:gd name="T48" fmla="*/ 2147483647 w 2468"/>
              <a:gd name="T49" fmla="*/ 2147483647 h 865"/>
              <a:gd name="T50" fmla="*/ 2147483647 w 2468"/>
              <a:gd name="T51" fmla="*/ 2147483647 h 865"/>
              <a:gd name="T52" fmla="*/ 2147483647 w 2468"/>
              <a:gd name="T53" fmla="*/ 2147483647 h 865"/>
              <a:gd name="T54" fmla="*/ 2147483647 w 2468"/>
              <a:gd name="T55" fmla="*/ 2147483647 h 865"/>
              <a:gd name="T56" fmla="*/ 2147483647 w 2468"/>
              <a:gd name="T57" fmla="*/ 2147483647 h 865"/>
              <a:gd name="T58" fmla="*/ 2147483647 w 2468"/>
              <a:gd name="T59" fmla="*/ 2147483647 h 865"/>
              <a:gd name="T60" fmla="*/ 2147483647 w 2468"/>
              <a:gd name="T61" fmla="*/ 0 h 865"/>
              <a:gd name="T62" fmla="*/ 2147483647 w 2468"/>
              <a:gd name="T63" fmla="*/ 2147483647 h 865"/>
              <a:gd name="T64" fmla="*/ 2147483647 w 2468"/>
              <a:gd name="T65" fmla="*/ 2147483647 h 865"/>
              <a:gd name="T66" fmla="*/ 2147483647 w 2468"/>
              <a:gd name="T67" fmla="*/ 2147483647 h 865"/>
              <a:gd name="T68" fmla="*/ 2147483647 w 2468"/>
              <a:gd name="T69" fmla="*/ 2147483647 h 865"/>
              <a:gd name="T70" fmla="*/ 2147483647 w 2468"/>
              <a:gd name="T71" fmla="*/ 2147483647 h 865"/>
              <a:gd name="T72" fmla="*/ 2147483647 w 2468"/>
              <a:gd name="T73" fmla="*/ 2147483647 h 865"/>
              <a:gd name="T74" fmla="*/ 2147483647 w 2468"/>
              <a:gd name="T75" fmla="*/ 2147483647 h 865"/>
              <a:gd name="T76" fmla="*/ 2147483647 w 2468"/>
              <a:gd name="T77" fmla="*/ 2147483647 h 865"/>
              <a:gd name="T78" fmla="*/ 2147483647 w 2468"/>
              <a:gd name="T79" fmla="*/ 2147483647 h 865"/>
              <a:gd name="T80" fmla="*/ 2147483647 w 2468"/>
              <a:gd name="T81" fmla="*/ 2147483647 h 865"/>
              <a:gd name="T82" fmla="*/ 2147483647 w 2468"/>
              <a:gd name="T83" fmla="*/ 2147483647 h 865"/>
              <a:gd name="T84" fmla="*/ 2147483647 w 2468"/>
              <a:gd name="T85" fmla="*/ 2147483647 h 865"/>
              <a:gd name="T86" fmla="*/ 2147483647 w 2468"/>
              <a:gd name="T87" fmla="*/ 2147483647 h 865"/>
              <a:gd name="T88" fmla="*/ 2147483647 w 2468"/>
              <a:gd name="T89" fmla="*/ 2147483647 h 865"/>
              <a:gd name="T90" fmla="*/ 2147483647 w 2468"/>
              <a:gd name="T91" fmla="*/ 2147483647 h 865"/>
              <a:gd name="T92" fmla="*/ 2147483647 w 2468"/>
              <a:gd name="T93" fmla="*/ 2147483647 h 865"/>
              <a:gd name="T94" fmla="*/ 2147483647 w 2468"/>
              <a:gd name="T95" fmla="*/ 2147483647 h 865"/>
              <a:gd name="T96" fmla="*/ 2147483647 w 2468"/>
              <a:gd name="T97" fmla="*/ 2147483647 h 865"/>
              <a:gd name="T98" fmla="*/ 2147483647 w 2468"/>
              <a:gd name="T99" fmla="*/ 2147483647 h 865"/>
              <a:gd name="T100" fmla="*/ 2147483647 w 2468"/>
              <a:gd name="T101" fmla="*/ 2147483647 h 865"/>
              <a:gd name="T102" fmla="*/ 2147483647 w 2468"/>
              <a:gd name="T103" fmla="*/ 2147483647 h 865"/>
              <a:gd name="T104" fmla="*/ 2147483647 w 2468"/>
              <a:gd name="T105" fmla="*/ 2147483647 h 865"/>
              <a:gd name="T106" fmla="*/ 2147483647 w 2468"/>
              <a:gd name="T107" fmla="*/ 2147483647 h 865"/>
              <a:gd name="T108" fmla="*/ 2147483647 w 2468"/>
              <a:gd name="T109" fmla="*/ 2147483647 h 8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2468"/>
              <a:gd name="T166" fmla="*/ 0 h 865"/>
              <a:gd name="T167" fmla="*/ 2468 w 2468"/>
              <a:gd name="T168" fmla="*/ 865 h 8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2468" h="865" extrusionOk="0">
                <a:moveTo>
                  <a:pt x="121" y="568"/>
                </a:moveTo>
                <a:cubicBezTo>
                  <a:pt x="131" y="587"/>
                  <a:pt x="132" y="614"/>
                  <a:pt x="168" y="598"/>
                </a:cubicBezTo>
                <a:cubicBezTo>
                  <a:pt x="190" y="588"/>
                  <a:pt x="215" y="558"/>
                  <a:pt x="225" y="537"/>
                </a:cubicBezTo>
                <a:cubicBezTo>
                  <a:pt x="237" y="513"/>
                  <a:pt x="246" y="478"/>
                  <a:pt x="234" y="452"/>
                </a:cubicBezTo>
                <a:cubicBezTo>
                  <a:pt x="221" y="424"/>
                  <a:pt x="185" y="423"/>
                  <a:pt x="159" y="432"/>
                </a:cubicBezTo>
                <a:cubicBezTo>
                  <a:pt x="112" y="449"/>
                  <a:pt x="76" y="495"/>
                  <a:pt x="52" y="537"/>
                </a:cubicBezTo>
                <a:cubicBezTo>
                  <a:pt x="9" y="611"/>
                  <a:pt x="-21" y="712"/>
                  <a:pt x="16" y="795"/>
                </a:cubicBezTo>
                <a:cubicBezTo>
                  <a:pt x="34" y="835"/>
                  <a:pt x="76" y="857"/>
                  <a:pt x="119" y="851"/>
                </a:cubicBezTo>
                <a:cubicBezTo>
                  <a:pt x="230" y="836"/>
                  <a:pt x="313" y="730"/>
                  <a:pt x="382" y="652"/>
                </a:cubicBezTo>
                <a:cubicBezTo>
                  <a:pt x="414" y="616"/>
                  <a:pt x="443" y="577"/>
                  <a:pt x="478" y="545"/>
                </a:cubicBezTo>
                <a:cubicBezTo>
                  <a:pt x="490" y="585"/>
                  <a:pt x="486" y="619"/>
                  <a:pt x="483" y="661"/>
                </a:cubicBezTo>
                <a:cubicBezTo>
                  <a:pt x="479" y="709"/>
                  <a:pt x="457" y="787"/>
                  <a:pt x="472" y="834"/>
                </a:cubicBezTo>
                <a:cubicBezTo>
                  <a:pt x="476" y="837"/>
                  <a:pt x="479" y="839"/>
                  <a:pt x="483" y="842"/>
                </a:cubicBezTo>
                <a:cubicBezTo>
                  <a:pt x="501" y="820"/>
                  <a:pt x="518" y="799"/>
                  <a:pt x="534" y="775"/>
                </a:cubicBezTo>
                <a:cubicBezTo>
                  <a:pt x="570" y="720"/>
                  <a:pt x="601" y="659"/>
                  <a:pt x="649" y="621"/>
                </a:cubicBezTo>
                <a:cubicBezTo>
                  <a:pt x="653" y="649"/>
                  <a:pt x="654" y="676"/>
                  <a:pt x="653" y="705"/>
                </a:cubicBezTo>
                <a:cubicBezTo>
                  <a:pt x="652" y="746"/>
                  <a:pt x="637" y="809"/>
                  <a:pt x="653" y="848"/>
                </a:cubicBezTo>
                <a:cubicBezTo>
                  <a:pt x="657" y="851"/>
                  <a:pt x="660" y="854"/>
                  <a:pt x="664" y="857"/>
                </a:cubicBezTo>
                <a:cubicBezTo>
                  <a:pt x="684" y="829"/>
                  <a:pt x="698" y="801"/>
                  <a:pt x="713" y="769"/>
                </a:cubicBezTo>
                <a:cubicBezTo>
                  <a:pt x="730" y="732"/>
                  <a:pt x="746" y="695"/>
                  <a:pt x="765" y="659"/>
                </a:cubicBezTo>
                <a:cubicBezTo>
                  <a:pt x="774" y="643"/>
                  <a:pt x="777" y="638"/>
                  <a:pt x="787" y="631"/>
                </a:cubicBezTo>
                <a:cubicBezTo>
                  <a:pt x="805" y="652"/>
                  <a:pt x="808" y="655"/>
                  <a:pt x="810" y="692"/>
                </a:cubicBezTo>
                <a:cubicBezTo>
                  <a:pt x="812" y="739"/>
                  <a:pt x="816" y="790"/>
                  <a:pt x="813" y="836"/>
                </a:cubicBezTo>
                <a:cubicBezTo>
                  <a:pt x="809" y="849"/>
                  <a:pt x="807" y="854"/>
                  <a:pt x="808" y="864"/>
                </a:cubicBezTo>
              </a:path>
              <a:path w="2468" h="865" extrusionOk="0">
                <a:moveTo>
                  <a:pt x="1001" y="606"/>
                </a:moveTo>
                <a:cubicBezTo>
                  <a:pt x="1014" y="622"/>
                  <a:pt x="1007" y="644"/>
                  <a:pt x="1001" y="667"/>
                </a:cubicBezTo>
                <a:cubicBezTo>
                  <a:pt x="992" y="700"/>
                  <a:pt x="980" y="733"/>
                  <a:pt x="970" y="766"/>
                </a:cubicBezTo>
                <a:cubicBezTo>
                  <a:pt x="963" y="788"/>
                  <a:pt x="966" y="819"/>
                  <a:pt x="956" y="779"/>
                </a:cubicBezTo>
              </a:path>
              <a:path w="2468" h="865" extrusionOk="0">
                <a:moveTo>
                  <a:pt x="1022" y="283"/>
                </a:moveTo>
                <a:cubicBezTo>
                  <a:pt x="1009" y="279"/>
                  <a:pt x="1029" y="265"/>
                  <a:pt x="1042" y="251"/>
                </a:cubicBezTo>
              </a:path>
              <a:path w="2468" h="865" extrusionOk="0">
                <a:moveTo>
                  <a:pt x="1383" y="0"/>
                </a:moveTo>
                <a:cubicBezTo>
                  <a:pt x="1413" y="45"/>
                  <a:pt x="1407" y="83"/>
                  <a:pt x="1403" y="137"/>
                </a:cubicBezTo>
                <a:cubicBezTo>
                  <a:pt x="1396" y="234"/>
                  <a:pt x="1379" y="330"/>
                  <a:pt x="1361" y="425"/>
                </a:cubicBezTo>
                <a:cubicBezTo>
                  <a:pt x="1342" y="521"/>
                  <a:pt x="1323" y="617"/>
                  <a:pt x="1303" y="713"/>
                </a:cubicBezTo>
                <a:cubicBezTo>
                  <a:pt x="1295" y="753"/>
                  <a:pt x="1285" y="792"/>
                  <a:pt x="1279" y="833"/>
                </a:cubicBezTo>
              </a:path>
              <a:path w="2468" h="865" extrusionOk="0">
                <a:moveTo>
                  <a:pt x="1254" y="405"/>
                </a:moveTo>
                <a:cubicBezTo>
                  <a:pt x="1248" y="389"/>
                  <a:pt x="1247" y="385"/>
                  <a:pt x="1240" y="377"/>
                </a:cubicBezTo>
                <a:cubicBezTo>
                  <a:pt x="1273" y="389"/>
                  <a:pt x="1309" y="401"/>
                  <a:pt x="1344" y="405"/>
                </a:cubicBezTo>
                <a:cubicBezTo>
                  <a:pt x="1406" y="413"/>
                  <a:pt x="1473" y="406"/>
                  <a:pt x="1534" y="394"/>
                </a:cubicBezTo>
                <a:cubicBezTo>
                  <a:pt x="1552" y="390"/>
                  <a:pt x="1570" y="386"/>
                  <a:pt x="1588" y="382"/>
                </a:cubicBezTo>
              </a:path>
              <a:path w="2468" h="865" extrusionOk="0">
                <a:moveTo>
                  <a:pt x="1932" y="520"/>
                </a:moveTo>
                <a:cubicBezTo>
                  <a:pt x="1943" y="544"/>
                  <a:pt x="1939" y="546"/>
                  <a:pt x="1973" y="549"/>
                </a:cubicBezTo>
                <a:cubicBezTo>
                  <a:pt x="2026" y="554"/>
                  <a:pt x="2079" y="547"/>
                  <a:pt x="2131" y="539"/>
                </a:cubicBezTo>
                <a:cubicBezTo>
                  <a:pt x="2189" y="531"/>
                  <a:pt x="2247" y="519"/>
                  <a:pt x="2305" y="510"/>
                </a:cubicBezTo>
                <a:cubicBezTo>
                  <a:pt x="2343" y="504"/>
                  <a:pt x="2383" y="501"/>
                  <a:pt x="2421" y="494"/>
                </a:cubicBezTo>
                <a:cubicBezTo>
                  <a:pt x="2426" y="493"/>
                  <a:pt x="2430" y="491"/>
                  <a:pt x="2435" y="490"/>
                </a:cubicBezTo>
                <a:cubicBezTo>
                  <a:pt x="2396" y="476"/>
                  <a:pt x="2361" y="473"/>
                  <a:pt x="2319" y="470"/>
                </a:cubicBezTo>
                <a:cubicBezTo>
                  <a:pt x="2286" y="468"/>
                  <a:pt x="2252" y="467"/>
                  <a:pt x="2219" y="467"/>
                </a:cubicBezTo>
                <a:cubicBezTo>
                  <a:pt x="2253" y="460"/>
                  <a:pt x="2288" y="456"/>
                  <a:pt x="2322" y="452"/>
                </a:cubicBezTo>
                <a:cubicBezTo>
                  <a:pt x="2361" y="447"/>
                  <a:pt x="2401" y="440"/>
                  <a:pt x="2440" y="435"/>
                </a:cubicBezTo>
                <a:cubicBezTo>
                  <a:pt x="2455" y="433"/>
                  <a:pt x="2458" y="433"/>
                  <a:pt x="2467" y="432"/>
                </a:cubicBezTo>
                <a:cubicBezTo>
                  <a:pt x="2458" y="452"/>
                  <a:pt x="2448" y="467"/>
                  <a:pt x="2435" y="486"/>
                </a:cubicBezTo>
                <a:cubicBezTo>
                  <a:pt x="2418" y="511"/>
                  <a:pt x="2397" y="536"/>
                  <a:pt x="2383" y="562"/>
                </a:cubicBezTo>
                <a:cubicBezTo>
                  <a:pt x="2370" y="585"/>
                  <a:pt x="2360" y="610"/>
                  <a:pt x="2338" y="627"/>
                </a:cubicBezTo>
                <a:cubicBezTo>
                  <a:pt x="2332" y="630"/>
                  <a:pt x="2327" y="634"/>
                  <a:pt x="2321" y="637"/>
                </a:cubicBezTo>
              </a:path>
            </a:pathLst>
          </a:custGeom>
          <a:noFill/>
          <a:ln w="19050" cap="rnd">
            <a:solidFill>
              <a:srgbClr val="9537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009" name="Ink 1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713413" y="4224338"/>
            <a:ext cx="2838450" cy="2089150"/>
          </a:xfrm>
          <a:custGeom>
            <a:avLst/>
            <a:gdLst>
              <a:gd name="T0" fmla="*/ 2147483647 w 7883"/>
              <a:gd name="T1" fmla="*/ 2147483647 h 5805"/>
              <a:gd name="T2" fmla="*/ 2147483647 w 7883"/>
              <a:gd name="T3" fmla="*/ 2147483647 h 5805"/>
              <a:gd name="T4" fmla="*/ 2147483647 w 7883"/>
              <a:gd name="T5" fmla="*/ 2147483647 h 5805"/>
              <a:gd name="T6" fmla="*/ 2147483647 w 7883"/>
              <a:gd name="T7" fmla="*/ 2147483647 h 5805"/>
              <a:gd name="T8" fmla="*/ 2147483647 w 7883"/>
              <a:gd name="T9" fmla="*/ 2147483647 h 5805"/>
              <a:gd name="T10" fmla="*/ 2147483647 w 7883"/>
              <a:gd name="T11" fmla="*/ 2147483647 h 5805"/>
              <a:gd name="T12" fmla="*/ 2147483647 w 7883"/>
              <a:gd name="T13" fmla="*/ 2147483647 h 5805"/>
              <a:gd name="T14" fmla="*/ 2147483647 w 7883"/>
              <a:gd name="T15" fmla="*/ 2147483647 h 5805"/>
              <a:gd name="T16" fmla="*/ 2147483647 w 7883"/>
              <a:gd name="T17" fmla="*/ 2147483647 h 5805"/>
              <a:gd name="T18" fmla="*/ 2147483647 w 7883"/>
              <a:gd name="T19" fmla="*/ 2147483647 h 5805"/>
              <a:gd name="T20" fmla="*/ 2147483647 w 7883"/>
              <a:gd name="T21" fmla="*/ 2147483647 h 5805"/>
              <a:gd name="T22" fmla="*/ 2147483647 w 7883"/>
              <a:gd name="T23" fmla="*/ 2147483647 h 5805"/>
              <a:gd name="T24" fmla="*/ 2147483647 w 7883"/>
              <a:gd name="T25" fmla="*/ 2147483647 h 5805"/>
              <a:gd name="T26" fmla="*/ 2147483647 w 7883"/>
              <a:gd name="T27" fmla="*/ 2147483647 h 5805"/>
              <a:gd name="T28" fmla="*/ 2147483647 w 7883"/>
              <a:gd name="T29" fmla="*/ 2147483647 h 5805"/>
              <a:gd name="T30" fmla="*/ 2147483647 w 7883"/>
              <a:gd name="T31" fmla="*/ 2147483647 h 5805"/>
              <a:gd name="T32" fmla="*/ 2147483647 w 7883"/>
              <a:gd name="T33" fmla="*/ 2147483647 h 5805"/>
              <a:gd name="T34" fmla="*/ 2147483647 w 7883"/>
              <a:gd name="T35" fmla="*/ 2147483647 h 5805"/>
              <a:gd name="T36" fmla="*/ 2147483647 w 7883"/>
              <a:gd name="T37" fmla="*/ 2147483647 h 5805"/>
              <a:gd name="T38" fmla="*/ 2147483647 w 7883"/>
              <a:gd name="T39" fmla="*/ 2147483647 h 5805"/>
              <a:gd name="T40" fmla="*/ 2147483647 w 7883"/>
              <a:gd name="T41" fmla="*/ 2147483647 h 5805"/>
              <a:gd name="T42" fmla="*/ 2147483647 w 7883"/>
              <a:gd name="T43" fmla="*/ 2147483647 h 5805"/>
              <a:gd name="T44" fmla="*/ 2147483647 w 7883"/>
              <a:gd name="T45" fmla="*/ 2147483647 h 5805"/>
              <a:gd name="T46" fmla="*/ 2147483647 w 7883"/>
              <a:gd name="T47" fmla="*/ 2147483647 h 5805"/>
              <a:gd name="T48" fmla="*/ 2147483647 w 7883"/>
              <a:gd name="T49" fmla="*/ 2147483647 h 5805"/>
              <a:gd name="T50" fmla="*/ 2147483647 w 7883"/>
              <a:gd name="T51" fmla="*/ 2147483647 h 5805"/>
              <a:gd name="T52" fmla="*/ 2147483647 w 7883"/>
              <a:gd name="T53" fmla="*/ 2147483647 h 5805"/>
              <a:gd name="T54" fmla="*/ 2147483647 w 7883"/>
              <a:gd name="T55" fmla="*/ 2147483647 h 5805"/>
              <a:gd name="T56" fmla="*/ 2147483647 w 7883"/>
              <a:gd name="T57" fmla="*/ 2147483647 h 5805"/>
              <a:gd name="T58" fmla="*/ 2147483647 w 7883"/>
              <a:gd name="T59" fmla="*/ 2147483647 h 5805"/>
              <a:gd name="T60" fmla="*/ 2147483647 w 7883"/>
              <a:gd name="T61" fmla="*/ 2147483647 h 5805"/>
              <a:gd name="T62" fmla="*/ 2147483647 w 7883"/>
              <a:gd name="T63" fmla="*/ 2147483647 h 5805"/>
              <a:gd name="T64" fmla="*/ 2147483647 w 7883"/>
              <a:gd name="T65" fmla="*/ 2147483647 h 5805"/>
              <a:gd name="T66" fmla="*/ 2147483647 w 7883"/>
              <a:gd name="T67" fmla="*/ 2147483647 h 5805"/>
              <a:gd name="T68" fmla="*/ 2147483647 w 7883"/>
              <a:gd name="T69" fmla="*/ 2147483647 h 5805"/>
              <a:gd name="T70" fmla="*/ 2147483647 w 7883"/>
              <a:gd name="T71" fmla="*/ 2147483647 h 5805"/>
              <a:gd name="T72" fmla="*/ 2147483647 w 7883"/>
              <a:gd name="T73" fmla="*/ 2147483647 h 5805"/>
              <a:gd name="T74" fmla="*/ 2147483647 w 7883"/>
              <a:gd name="T75" fmla="*/ 2147483647 h 5805"/>
              <a:gd name="T76" fmla="*/ 2147483647 w 7883"/>
              <a:gd name="T77" fmla="*/ 2147483647 h 5805"/>
              <a:gd name="T78" fmla="*/ 2147483647 w 7883"/>
              <a:gd name="T79" fmla="*/ 2147483647 h 5805"/>
              <a:gd name="T80" fmla="*/ 2147483647 w 7883"/>
              <a:gd name="T81" fmla="*/ 2147483647 h 5805"/>
              <a:gd name="T82" fmla="*/ 2147483647 w 7883"/>
              <a:gd name="T83" fmla="*/ 2147483647 h 5805"/>
              <a:gd name="T84" fmla="*/ 2147483647 w 7883"/>
              <a:gd name="T85" fmla="*/ 2147483647 h 5805"/>
              <a:gd name="T86" fmla="*/ 2147483647 w 7883"/>
              <a:gd name="T87" fmla="*/ 2147483647 h 580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83"/>
              <a:gd name="T133" fmla="*/ 0 h 5805"/>
              <a:gd name="T134" fmla="*/ 7883 w 7883"/>
              <a:gd name="T135" fmla="*/ 5805 h 5805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83" h="5805" extrusionOk="0">
                <a:moveTo>
                  <a:pt x="4313" y="535"/>
                </a:moveTo>
                <a:cubicBezTo>
                  <a:pt x="4541" y="403"/>
                  <a:pt x="4679" y="293"/>
                  <a:pt x="4842" y="114"/>
                </a:cubicBezTo>
                <a:cubicBezTo>
                  <a:pt x="4750" y="71"/>
                  <a:pt x="4729" y="11"/>
                  <a:pt x="4589" y="2"/>
                </a:cubicBezTo>
                <a:cubicBezTo>
                  <a:pt x="3494" y="-67"/>
                  <a:pt x="2649" y="857"/>
                  <a:pt x="2436" y="1856"/>
                </a:cubicBezTo>
                <a:cubicBezTo>
                  <a:pt x="2232" y="2816"/>
                  <a:pt x="2297" y="3941"/>
                  <a:pt x="2940" y="4726"/>
                </a:cubicBezTo>
                <a:cubicBezTo>
                  <a:pt x="3707" y="5663"/>
                  <a:pt x="5162" y="6070"/>
                  <a:pt x="6296" y="5627"/>
                </a:cubicBezTo>
                <a:cubicBezTo>
                  <a:pt x="7849" y="5021"/>
                  <a:pt x="8357" y="2903"/>
                  <a:pt x="7316" y="1642"/>
                </a:cubicBezTo>
                <a:cubicBezTo>
                  <a:pt x="6694" y="889"/>
                  <a:pt x="5817" y="671"/>
                  <a:pt x="4893" y="855"/>
                </a:cubicBezTo>
                <a:cubicBezTo>
                  <a:pt x="4852" y="866"/>
                  <a:pt x="4810" y="876"/>
                  <a:pt x="4769" y="887"/>
                </a:cubicBezTo>
              </a:path>
              <a:path w="7883" h="5805" extrusionOk="0">
                <a:moveTo>
                  <a:pt x="131" y="2301"/>
                </a:moveTo>
                <a:cubicBezTo>
                  <a:pt x="183" y="2280"/>
                  <a:pt x="233" y="2261"/>
                  <a:pt x="288" y="2249"/>
                </a:cubicBezTo>
                <a:cubicBezTo>
                  <a:pt x="403" y="2223"/>
                  <a:pt x="489" y="2264"/>
                  <a:pt x="534" y="2377"/>
                </a:cubicBezTo>
                <a:cubicBezTo>
                  <a:pt x="596" y="2533"/>
                  <a:pt x="568" y="2723"/>
                  <a:pt x="541" y="2884"/>
                </a:cubicBezTo>
                <a:cubicBezTo>
                  <a:pt x="536" y="2911"/>
                  <a:pt x="533" y="2938"/>
                  <a:pt x="529" y="2965"/>
                </a:cubicBezTo>
                <a:cubicBezTo>
                  <a:pt x="559" y="2902"/>
                  <a:pt x="584" y="2838"/>
                  <a:pt x="613" y="2774"/>
                </a:cubicBezTo>
                <a:cubicBezTo>
                  <a:pt x="676" y="2634"/>
                  <a:pt x="738" y="2488"/>
                  <a:pt x="831" y="2364"/>
                </a:cubicBezTo>
                <a:cubicBezTo>
                  <a:pt x="866" y="2317"/>
                  <a:pt x="865" y="2336"/>
                  <a:pt x="903" y="2322"/>
                </a:cubicBezTo>
                <a:cubicBezTo>
                  <a:pt x="931" y="2370"/>
                  <a:pt x="937" y="2415"/>
                  <a:pt x="941" y="2471"/>
                </a:cubicBezTo>
                <a:cubicBezTo>
                  <a:pt x="947" y="2543"/>
                  <a:pt x="943" y="2613"/>
                  <a:pt x="942" y="2684"/>
                </a:cubicBezTo>
                <a:cubicBezTo>
                  <a:pt x="942" y="2721"/>
                  <a:pt x="943" y="2758"/>
                  <a:pt x="943" y="2795"/>
                </a:cubicBezTo>
              </a:path>
              <a:path w="7883" h="5805" extrusionOk="0">
                <a:moveTo>
                  <a:pt x="1044" y="2585"/>
                </a:moveTo>
                <a:cubicBezTo>
                  <a:pt x="1082" y="2574"/>
                  <a:pt x="1129" y="2563"/>
                  <a:pt x="1163" y="2543"/>
                </a:cubicBezTo>
                <a:cubicBezTo>
                  <a:pt x="1206" y="2517"/>
                  <a:pt x="1257" y="2481"/>
                  <a:pt x="1289" y="2442"/>
                </a:cubicBezTo>
                <a:cubicBezTo>
                  <a:pt x="1316" y="2410"/>
                  <a:pt x="1344" y="2365"/>
                  <a:pt x="1350" y="2323"/>
                </a:cubicBezTo>
                <a:cubicBezTo>
                  <a:pt x="1354" y="2299"/>
                  <a:pt x="1347" y="2287"/>
                  <a:pt x="1336" y="2268"/>
                </a:cubicBezTo>
                <a:cubicBezTo>
                  <a:pt x="1297" y="2269"/>
                  <a:pt x="1280" y="2292"/>
                  <a:pt x="1258" y="2325"/>
                </a:cubicBezTo>
                <a:cubicBezTo>
                  <a:pt x="1210" y="2399"/>
                  <a:pt x="1184" y="2490"/>
                  <a:pt x="1174" y="2577"/>
                </a:cubicBezTo>
                <a:cubicBezTo>
                  <a:pt x="1169" y="2619"/>
                  <a:pt x="1164" y="2686"/>
                  <a:pt x="1190" y="2724"/>
                </a:cubicBezTo>
                <a:cubicBezTo>
                  <a:pt x="1213" y="2759"/>
                  <a:pt x="1247" y="2734"/>
                  <a:pt x="1270" y="2713"/>
                </a:cubicBezTo>
                <a:cubicBezTo>
                  <a:pt x="1280" y="2702"/>
                  <a:pt x="1290" y="2692"/>
                  <a:pt x="1300" y="2681"/>
                </a:cubicBezTo>
              </a:path>
              <a:path w="7883" h="5805" extrusionOk="0">
                <a:moveTo>
                  <a:pt x="1564" y="2327"/>
                </a:moveTo>
                <a:cubicBezTo>
                  <a:pt x="1537" y="2357"/>
                  <a:pt x="1529" y="2354"/>
                  <a:pt x="1511" y="2390"/>
                </a:cubicBezTo>
                <a:cubicBezTo>
                  <a:pt x="1465" y="2484"/>
                  <a:pt x="1392" y="2667"/>
                  <a:pt x="1508" y="2742"/>
                </a:cubicBezTo>
                <a:cubicBezTo>
                  <a:pt x="1574" y="2785"/>
                  <a:pt x="1655" y="2743"/>
                  <a:pt x="1712" y="2709"/>
                </a:cubicBezTo>
                <a:cubicBezTo>
                  <a:pt x="1877" y="2611"/>
                  <a:pt x="1977" y="2352"/>
                  <a:pt x="1877" y="2180"/>
                </a:cubicBezTo>
                <a:cubicBezTo>
                  <a:pt x="1863" y="2155"/>
                  <a:pt x="1751" y="2109"/>
                  <a:pt x="1750" y="2093"/>
                </a:cubicBezTo>
                <a:cubicBezTo>
                  <a:pt x="1747" y="2056"/>
                  <a:pt x="1807" y="2026"/>
                  <a:pt x="1813" y="1992"/>
                </a:cubicBezTo>
                <a:cubicBezTo>
                  <a:pt x="1822" y="1940"/>
                  <a:pt x="1829" y="1907"/>
                  <a:pt x="1799" y="1858"/>
                </a:cubicBezTo>
                <a:cubicBezTo>
                  <a:pt x="1699" y="1693"/>
                  <a:pt x="1436" y="1635"/>
                  <a:pt x="1262" y="1613"/>
                </a:cubicBezTo>
                <a:cubicBezTo>
                  <a:pt x="869" y="1564"/>
                  <a:pt x="458" y="1701"/>
                  <a:pt x="208" y="2015"/>
                </a:cubicBezTo>
                <a:cubicBezTo>
                  <a:pt x="-69" y="2364"/>
                  <a:pt x="-73" y="2866"/>
                  <a:pt x="247" y="3188"/>
                </a:cubicBezTo>
                <a:cubicBezTo>
                  <a:pt x="468" y="3410"/>
                  <a:pt x="795" y="3495"/>
                  <a:pt x="1096" y="3527"/>
                </a:cubicBezTo>
                <a:cubicBezTo>
                  <a:pt x="1357" y="3555"/>
                  <a:pt x="1615" y="3531"/>
                  <a:pt x="1872" y="3490"/>
                </a:cubicBezTo>
                <a:cubicBezTo>
                  <a:pt x="2041" y="3463"/>
                  <a:pt x="2205" y="3427"/>
                  <a:pt x="2370" y="3381"/>
                </a:cubicBezTo>
              </a:path>
            </a:pathLst>
          </a:custGeom>
          <a:noFill/>
          <a:ln w="19050" cap="rnd">
            <a:solidFill>
              <a:srgbClr val="9537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010" name="Ink 1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873625" y="4324350"/>
            <a:ext cx="841375" cy="234950"/>
          </a:xfrm>
          <a:custGeom>
            <a:avLst/>
            <a:gdLst>
              <a:gd name="T0" fmla="*/ 2147483647 w 2336"/>
              <a:gd name="T1" fmla="*/ 2147483647 h 655"/>
              <a:gd name="T2" fmla="*/ 2147483647 w 2336"/>
              <a:gd name="T3" fmla="*/ 2147483647 h 655"/>
              <a:gd name="T4" fmla="*/ 2147483647 w 2336"/>
              <a:gd name="T5" fmla="*/ 2147483647 h 655"/>
              <a:gd name="T6" fmla="*/ 0 w 2336"/>
              <a:gd name="T7" fmla="*/ 2147483647 h 655"/>
              <a:gd name="T8" fmla="*/ 2147483647 w 2336"/>
              <a:gd name="T9" fmla="*/ 2147483647 h 655"/>
              <a:gd name="T10" fmla="*/ 2147483647 w 2336"/>
              <a:gd name="T11" fmla="*/ 2147483647 h 655"/>
              <a:gd name="T12" fmla="*/ 2147483647 w 2336"/>
              <a:gd name="T13" fmla="*/ 2147483647 h 655"/>
              <a:gd name="T14" fmla="*/ 2147483647 w 2336"/>
              <a:gd name="T15" fmla="*/ 2147483647 h 655"/>
              <a:gd name="T16" fmla="*/ 2147483647 w 2336"/>
              <a:gd name="T17" fmla="*/ 2147483647 h 655"/>
              <a:gd name="T18" fmla="*/ 2147483647 w 2336"/>
              <a:gd name="T19" fmla="*/ 2147483647 h 655"/>
              <a:gd name="T20" fmla="*/ 2147483647 w 2336"/>
              <a:gd name="T21" fmla="*/ 2147483647 h 655"/>
              <a:gd name="T22" fmla="*/ 2147483647 w 2336"/>
              <a:gd name="T23" fmla="*/ 2147483647 h 655"/>
              <a:gd name="T24" fmla="*/ 2147483647 w 2336"/>
              <a:gd name="T25" fmla="*/ 2147483647 h 655"/>
              <a:gd name="T26" fmla="*/ 2147483647 w 2336"/>
              <a:gd name="T27" fmla="*/ 2147483647 h 655"/>
              <a:gd name="T28" fmla="*/ 2147483647 w 2336"/>
              <a:gd name="T29" fmla="*/ 2147483647 h 655"/>
              <a:gd name="T30" fmla="*/ 2147483647 w 2336"/>
              <a:gd name="T31" fmla="*/ 2147483647 h 655"/>
              <a:gd name="T32" fmla="*/ 2147483647 w 2336"/>
              <a:gd name="T33" fmla="*/ 2147483647 h 655"/>
              <a:gd name="T34" fmla="*/ 2147483647 w 2336"/>
              <a:gd name="T35" fmla="*/ 2147483647 h 655"/>
              <a:gd name="T36" fmla="*/ 2147483647 w 2336"/>
              <a:gd name="T37" fmla="*/ 2147483647 h 655"/>
              <a:gd name="T38" fmla="*/ 2147483647 w 2336"/>
              <a:gd name="T39" fmla="*/ 2147483647 h 655"/>
              <a:gd name="T40" fmla="*/ 2147483647 w 2336"/>
              <a:gd name="T41" fmla="*/ 2147483647 h 655"/>
              <a:gd name="T42" fmla="*/ 2147483647 w 2336"/>
              <a:gd name="T43" fmla="*/ 2147483647 h 655"/>
              <a:gd name="T44" fmla="*/ 2147483647 w 2336"/>
              <a:gd name="T45" fmla="*/ 2147483647 h 655"/>
              <a:gd name="T46" fmla="*/ 2147483647 w 2336"/>
              <a:gd name="T47" fmla="*/ 2147483647 h 655"/>
              <a:gd name="T48" fmla="*/ 2147483647 w 2336"/>
              <a:gd name="T49" fmla="*/ 2147483647 h 655"/>
              <a:gd name="T50" fmla="*/ 2147483647 w 2336"/>
              <a:gd name="T51" fmla="*/ 2147483647 h 655"/>
              <a:gd name="T52" fmla="*/ 2147483647 w 2336"/>
              <a:gd name="T53" fmla="*/ 2147483647 h 655"/>
              <a:gd name="T54" fmla="*/ 2147483647 w 2336"/>
              <a:gd name="T55" fmla="*/ 2147483647 h 655"/>
              <a:gd name="T56" fmla="*/ 2147483647 w 2336"/>
              <a:gd name="T57" fmla="*/ 2147483647 h 655"/>
              <a:gd name="T58" fmla="*/ 2147483647 w 2336"/>
              <a:gd name="T59" fmla="*/ 2147483647 h 655"/>
              <a:gd name="T60" fmla="*/ 2147483647 w 2336"/>
              <a:gd name="T61" fmla="*/ 2147483647 h 655"/>
              <a:gd name="T62" fmla="*/ 2147483647 w 2336"/>
              <a:gd name="T63" fmla="*/ 2147483647 h 655"/>
              <a:gd name="T64" fmla="*/ 2147483647 w 2336"/>
              <a:gd name="T65" fmla="*/ 2147483647 h 655"/>
              <a:gd name="T66" fmla="*/ 2147483647 w 2336"/>
              <a:gd name="T67" fmla="*/ 2147483647 h 655"/>
              <a:gd name="T68" fmla="*/ 2147483647 w 2336"/>
              <a:gd name="T69" fmla="*/ 2147483647 h 655"/>
              <a:gd name="T70" fmla="*/ 2147483647 w 2336"/>
              <a:gd name="T71" fmla="*/ 2147483647 h 655"/>
              <a:gd name="T72" fmla="*/ 2147483647 w 2336"/>
              <a:gd name="T73" fmla="*/ 2147483647 h 655"/>
              <a:gd name="T74" fmla="*/ 2147483647 w 2336"/>
              <a:gd name="T75" fmla="*/ 2147483647 h 655"/>
              <a:gd name="T76" fmla="*/ 2147483647 w 2336"/>
              <a:gd name="T77" fmla="*/ 2147483647 h 655"/>
              <a:gd name="T78" fmla="*/ 2147483647 w 2336"/>
              <a:gd name="T79" fmla="*/ 2147483647 h 655"/>
              <a:gd name="T80" fmla="*/ 2147483647 w 2336"/>
              <a:gd name="T81" fmla="*/ 2147483647 h 655"/>
              <a:gd name="T82" fmla="*/ 2147483647 w 2336"/>
              <a:gd name="T83" fmla="*/ 2147483647 h 655"/>
              <a:gd name="T84" fmla="*/ 2147483647 w 2336"/>
              <a:gd name="T85" fmla="*/ 2147483647 h 655"/>
              <a:gd name="T86" fmla="*/ 2147483647 w 2336"/>
              <a:gd name="T87" fmla="*/ 2147483647 h 655"/>
              <a:gd name="T88" fmla="*/ 2147483647 w 2336"/>
              <a:gd name="T89" fmla="*/ 2147483647 h 655"/>
              <a:gd name="T90" fmla="*/ 2147483647 w 2336"/>
              <a:gd name="T91" fmla="*/ 2147483647 h 655"/>
              <a:gd name="T92" fmla="*/ 2147483647 w 2336"/>
              <a:gd name="T93" fmla="*/ 2147483647 h 65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336"/>
              <a:gd name="T142" fmla="*/ 0 h 655"/>
              <a:gd name="T143" fmla="*/ 2336 w 2336"/>
              <a:gd name="T144" fmla="*/ 655 h 655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336" h="655" extrusionOk="0">
                <a:moveTo>
                  <a:pt x="349" y="137"/>
                </a:moveTo>
                <a:cubicBezTo>
                  <a:pt x="329" y="134"/>
                  <a:pt x="313" y="125"/>
                  <a:pt x="291" y="127"/>
                </a:cubicBezTo>
                <a:cubicBezTo>
                  <a:pt x="251" y="131"/>
                  <a:pt x="211" y="145"/>
                  <a:pt x="176" y="166"/>
                </a:cubicBezTo>
                <a:cubicBezTo>
                  <a:pt x="68" y="231"/>
                  <a:pt x="-6" y="361"/>
                  <a:pt x="0" y="488"/>
                </a:cubicBezTo>
                <a:cubicBezTo>
                  <a:pt x="4" y="571"/>
                  <a:pt x="59" y="635"/>
                  <a:pt x="142" y="651"/>
                </a:cubicBezTo>
                <a:cubicBezTo>
                  <a:pt x="223" y="667"/>
                  <a:pt x="320" y="648"/>
                  <a:pt x="397" y="621"/>
                </a:cubicBezTo>
                <a:cubicBezTo>
                  <a:pt x="469" y="596"/>
                  <a:pt x="554" y="554"/>
                  <a:pt x="600" y="490"/>
                </a:cubicBezTo>
                <a:cubicBezTo>
                  <a:pt x="638" y="437"/>
                  <a:pt x="644" y="368"/>
                  <a:pt x="631" y="306"/>
                </a:cubicBezTo>
                <a:cubicBezTo>
                  <a:pt x="619" y="251"/>
                  <a:pt x="594" y="199"/>
                  <a:pt x="572" y="148"/>
                </a:cubicBezTo>
                <a:cubicBezTo>
                  <a:pt x="559" y="118"/>
                  <a:pt x="546" y="87"/>
                  <a:pt x="556" y="54"/>
                </a:cubicBezTo>
                <a:cubicBezTo>
                  <a:pt x="582" y="-34"/>
                  <a:pt x="692" y="3"/>
                  <a:pt x="733" y="51"/>
                </a:cubicBezTo>
                <a:cubicBezTo>
                  <a:pt x="787" y="114"/>
                  <a:pt x="812" y="200"/>
                  <a:pt x="833" y="279"/>
                </a:cubicBezTo>
                <a:cubicBezTo>
                  <a:pt x="856" y="363"/>
                  <a:pt x="868" y="448"/>
                  <a:pt x="888" y="532"/>
                </a:cubicBezTo>
                <a:cubicBezTo>
                  <a:pt x="900" y="504"/>
                  <a:pt x="909" y="476"/>
                  <a:pt x="915" y="442"/>
                </a:cubicBezTo>
                <a:cubicBezTo>
                  <a:pt x="929" y="366"/>
                  <a:pt x="946" y="281"/>
                  <a:pt x="999" y="221"/>
                </a:cubicBezTo>
                <a:cubicBezTo>
                  <a:pt x="1004" y="218"/>
                  <a:pt x="1008" y="216"/>
                  <a:pt x="1013" y="213"/>
                </a:cubicBezTo>
                <a:cubicBezTo>
                  <a:pt x="1039" y="234"/>
                  <a:pt x="1050" y="233"/>
                  <a:pt x="1064" y="275"/>
                </a:cubicBezTo>
                <a:cubicBezTo>
                  <a:pt x="1094" y="366"/>
                  <a:pt x="1083" y="469"/>
                  <a:pt x="1089" y="562"/>
                </a:cubicBezTo>
                <a:cubicBezTo>
                  <a:pt x="1090" y="577"/>
                  <a:pt x="1098" y="574"/>
                  <a:pt x="1103" y="588"/>
                </a:cubicBezTo>
              </a:path>
              <a:path w="2336" h="655" extrusionOk="0">
                <a:moveTo>
                  <a:pt x="1297" y="280"/>
                </a:moveTo>
                <a:cubicBezTo>
                  <a:pt x="1324" y="298"/>
                  <a:pt x="1325" y="302"/>
                  <a:pt x="1361" y="296"/>
                </a:cubicBezTo>
                <a:cubicBezTo>
                  <a:pt x="1404" y="289"/>
                  <a:pt x="1442" y="275"/>
                  <a:pt x="1481" y="253"/>
                </a:cubicBezTo>
                <a:cubicBezTo>
                  <a:pt x="1519" y="232"/>
                  <a:pt x="1553" y="205"/>
                  <a:pt x="1577" y="168"/>
                </a:cubicBezTo>
                <a:cubicBezTo>
                  <a:pt x="1595" y="140"/>
                  <a:pt x="1602" y="102"/>
                  <a:pt x="1586" y="71"/>
                </a:cubicBezTo>
                <a:cubicBezTo>
                  <a:pt x="1567" y="35"/>
                  <a:pt x="1524" y="29"/>
                  <a:pt x="1488" y="35"/>
                </a:cubicBezTo>
                <a:cubicBezTo>
                  <a:pt x="1425" y="46"/>
                  <a:pt x="1373" y="96"/>
                  <a:pt x="1335" y="144"/>
                </a:cubicBezTo>
                <a:cubicBezTo>
                  <a:pt x="1276" y="219"/>
                  <a:pt x="1233" y="318"/>
                  <a:pt x="1236" y="415"/>
                </a:cubicBezTo>
                <a:cubicBezTo>
                  <a:pt x="1239" y="497"/>
                  <a:pt x="1285" y="555"/>
                  <a:pt x="1354" y="595"/>
                </a:cubicBezTo>
                <a:cubicBezTo>
                  <a:pt x="1403" y="623"/>
                  <a:pt x="1468" y="640"/>
                  <a:pt x="1525" y="632"/>
                </a:cubicBezTo>
                <a:cubicBezTo>
                  <a:pt x="1559" y="627"/>
                  <a:pt x="1568" y="617"/>
                  <a:pt x="1584" y="589"/>
                </a:cubicBezTo>
              </a:path>
              <a:path w="2336" h="655" extrusionOk="0">
                <a:moveTo>
                  <a:pt x="1803" y="357"/>
                </a:moveTo>
                <a:cubicBezTo>
                  <a:pt x="1824" y="359"/>
                  <a:pt x="1842" y="359"/>
                  <a:pt x="1865" y="353"/>
                </a:cubicBezTo>
                <a:cubicBezTo>
                  <a:pt x="1896" y="345"/>
                  <a:pt x="1925" y="342"/>
                  <a:pt x="1957" y="340"/>
                </a:cubicBezTo>
                <a:cubicBezTo>
                  <a:pt x="2001" y="337"/>
                  <a:pt x="2044" y="335"/>
                  <a:pt x="2088" y="335"/>
                </a:cubicBezTo>
                <a:cubicBezTo>
                  <a:pt x="2124" y="335"/>
                  <a:pt x="2161" y="334"/>
                  <a:pt x="2197" y="331"/>
                </a:cubicBezTo>
                <a:cubicBezTo>
                  <a:pt x="2225" y="329"/>
                  <a:pt x="2215" y="328"/>
                  <a:pt x="2228" y="311"/>
                </a:cubicBezTo>
                <a:cubicBezTo>
                  <a:pt x="2218" y="287"/>
                  <a:pt x="2208" y="266"/>
                  <a:pt x="2194" y="243"/>
                </a:cubicBezTo>
                <a:cubicBezTo>
                  <a:pt x="2173" y="208"/>
                  <a:pt x="2149" y="174"/>
                  <a:pt x="2118" y="147"/>
                </a:cubicBezTo>
                <a:cubicBezTo>
                  <a:pt x="2095" y="127"/>
                  <a:pt x="2067" y="108"/>
                  <a:pt x="2038" y="98"/>
                </a:cubicBezTo>
                <a:cubicBezTo>
                  <a:pt x="2034" y="97"/>
                  <a:pt x="2030" y="96"/>
                  <a:pt x="2026" y="95"/>
                </a:cubicBezTo>
                <a:cubicBezTo>
                  <a:pt x="2045" y="116"/>
                  <a:pt x="2064" y="130"/>
                  <a:pt x="2095" y="146"/>
                </a:cubicBezTo>
                <a:cubicBezTo>
                  <a:pt x="2143" y="171"/>
                  <a:pt x="2192" y="196"/>
                  <a:pt x="2238" y="225"/>
                </a:cubicBezTo>
                <a:cubicBezTo>
                  <a:pt x="2271" y="246"/>
                  <a:pt x="2313" y="271"/>
                  <a:pt x="2330" y="309"/>
                </a:cubicBezTo>
                <a:cubicBezTo>
                  <a:pt x="2345" y="343"/>
                  <a:pt x="2326" y="377"/>
                  <a:pt x="2299" y="397"/>
                </a:cubicBezTo>
                <a:cubicBezTo>
                  <a:pt x="2262" y="425"/>
                  <a:pt x="2214" y="442"/>
                  <a:pt x="2173" y="463"/>
                </a:cubicBezTo>
                <a:cubicBezTo>
                  <a:pt x="2158" y="471"/>
                  <a:pt x="2128" y="481"/>
                  <a:pt x="2118" y="497"/>
                </a:cubicBezTo>
                <a:cubicBezTo>
                  <a:pt x="2100" y="527"/>
                  <a:pt x="2130" y="510"/>
                  <a:pt x="2142" y="510"/>
                </a:cubicBezTo>
              </a:path>
            </a:pathLst>
          </a:custGeom>
          <a:noFill/>
          <a:ln w="19050" cap="rnd">
            <a:solidFill>
              <a:srgbClr val="9537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011" name="Ink 1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854700" y="4354513"/>
            <a:ext cx="584200" cy="195262"/>
          </a:xfrm>
          <a:custGeom>
            <a:avLst/>
            <a:gdLst>
              <a:gd name="T0" fmla="*/ 2147483647 w 1624"/>
              <a:gd name="T1" fmla="*/ 2147483647 h 543"/>
              <a:gd name="T2" fmla="*/ 2147483647 w 1624"/>
              <a:gd name="T3" fmla="*/ 2147483647 h 543"/>
              <a:gd name="T4" fmla="*/ 2147483647 w 1624"/>
              <a:gd name="T5" fmla="*/ 2147483647 h 543"/>
              <a:gd name="T6" fmla="*/ 2147483647 w 1624"/>
              <a:gd name="T7" fmla="*/ 2147483647 h 543"/>
              <a:gd name="T8" fmla="*/ 2147483647 w 1624"/>
              <a:gd name="T9" fmla="*/ 2147483647 h 543"/>
              <a:gd name="T10" fmla="*/ 2147483647 w 1624"/>
              <a:gd name="T11" fmla="*/ 2147483647 h 543"/>
              <a:gd name="T12" fmla="*/ 2147483647 w 1624"/>
              <a:gd name="T13" fmla="*/ 2147483647 h 543"/>
              <a:gd name="T14" fmla="*/ 0 w 1624"/>
              <a:gd name="T15" fmla="*/ 2147483647 h 543"/>
              <a:gd name="T16" fmla="*/ 2147483647 w 1624"/>
              <a:gd name="T17" fmla="*/ 2147483647 h 543"/>
              <a:gd name="T18" fmla="*/ 2147483647 w 1624"/>
              <a:gd name="T19" fmla="*/ 2147483647 h 543"/>
              <a:gd name="T20" fmla="*/ 2147483647 w 1624"/>
              <a:gd name="T21" fmla="*/ 2147483647 h 543"/>
              <a:gd name="T22" fmla="*/ 2147483647 w 1624"/>
              <a:gd name="T23" fmla="*/ 2147483647 h 543"/>
              <a:gd name="T24" fmla="*/ 2147483647 w 1624"/>
              <a:gd name="T25" fmla="*/ 2147483647 h 543"/>
              <a:gd name="T26" fmla="*/ 2147483647 w 1624"/>
              <a:gd name="T27" fmla="*/ 2147483647 h 543"/>
              <a:gd name="T28" fmla="*/ 2147483647 w 1624"/>
              <a:gd name="T29" fmla="*/ 2147483647 h 543"/>
              <a:gd name="T30" fmla="*/ 2147483647 w 1624"/>
              <a:gd name="T31" fmla="*/ 2147483647 h 543"/>
              <a:gd name="T32" fmla="*/ 2147483647 w 1624"/>
              <a:gd name="T33" fmla="*/ 2147483647 h 543"/>
              <a:gd name="T34" fmla="*/ 2147483647 w 1624"/>
              <a:gd name="T35" fmla="*/ 2147483647 h 543"/>
              <a:gd name="T36" fmla="*/ 2147483647 w 1624"/>
              <a:gd name="T37" fmla="*/ 2147483647 h 543"/>
              <a:gd name="T38" fmla="*/ 2147483647 w 1624"/>
              <a:gd name="T39" fmla="*/ 2147483647 h 543"/>
              <a:gd name="T40" fmla="*/ 2147483647 w 1624"/>
              <a:gd name="T41" fmla="*/ 2147483647 h 543"/>
              <a:gd name="T42" fmla="*/ 2147483647 w 1624"/>
              <a:gd name="T43" fmla="*/ 2147483647 h 543"/>
              <a:gd name="T44" fmla="*/ 2147483647 w 1624"/>
              <a:gd name="T45" fmla="*/ 2147483647 h 543"/>
              <a:gd name="T46" fmla="*/ 2147483647 w 1624"/>
              <a:gd name="T47" fmla="*/ 2147483647 h 543"/>
              <a:gd name="T48" fmla="*/ 2147483647 w 1624"/>
              <a:gd name="T49" fmla="*/ 2147483647 h 543"/>
              <a:gd name="T50" fmla="*/ 2147483647 w 1624"/>
              <a:gd name="T51" fmla="*/ 2147483647 h 543"/>
              <a:gd name="T52" fmla="*/ 2147483647 w 1624"/>
              <a:gd name="T53" fmla="*/ 2147483647 h 543"/>
              <a:gd name="T54" fmla="*/ 2147483647 w 1624"/>
              <a:gd name="T55" fmla="*/ 2147483647 h 543"/>
              <a:gd name="T56" fmla="*/ 2147483647 w 1624"/>
              <a:gd name="T57" fmla="*/ 2147483647 h 543"/>
              <a:gd name="T58" fmla="*/ 2147483647 w 1624"/>
              <a:gd name="T59" fmla="*/ 2147483647 h 543"/>
              <a:gd name="T60" fmla="*/ 2147483647 w 1624"/>
              <a:gd name="T61" fmla="*/ 2147483647 h 543"/>
              <a:gd name="T62" fmla="*/ 2147483647 w 1624"/>
              <a:gd name="T63" fmla="*/ 2147483647 h 543"/>
              <a:gd name="T64" fmla="*/ 2147483647 w 1624"/>
              <a:gd name="T65" fmla="*/ 2147483647 h 543"/>
              <a:gd name="T66" fmla="*/ 2147483647 w 1624"/>
              <a:gd name="T67" fmla="*/ 2147483647 h 543"/>
              <a:gd name="T68" fmla="*/ 2147483647 w 1624"/>
              <a:gd name="T69" fmla="*/ 2147483647 h 543"/>
              <a:gd name="T70" fmla="*/ 2147483647 w 1624"/>
              <a:gd name="T71" fmla="*/ 2147483647 h 543"/>
              <a:gd name="T72" fmla="*/ 2147483647 w 1624"/>
              <a:gd name="T73" fmla="*/ 0 h 543"/>
              <a:gd name="T74" fmla="*/ 2147483647 w 1624"/>
              <a:gd name="T75" fmla="*/ 2147483647 h 543"/>
              <a:gd name="T76" fmla="*/ 2147483647 w 1624"/>
              <a:gd name="T77" fmla="*/ 2147483647 h 543"/>
              <a:gd name="T78" fmla="*/ 2147483647 w 1624"/>
              <a:gd name="T79" fmla="*/ 2147483647 h 543"/>
              <a:gd name="T80" fmla="*/ 2147483647 w 1624"/>
              <a:gd name="T81" fmla="*/ 2147483647 h 54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24"/>
              <a:gd name="T124" fmla="*/ 0 h 543"/>
              <a:gd name="T125" fmla="*/ 1624 w 1624"/>
              <a:gd name="T126" fmla="*/ 543 h 543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24" h="543" extrusionOk="0">
                <a:moveTo>
                  <a:pt x="35" y="126"/>
                </a:moveTo>
                <a:cubicBezTo>
                  <a:pt x="23" y="141"/>
                  <a:pt x="8" y="164"/>
                  <a:pt x="22" y="185"/>
                </a:cubicBezTo>
                <a:cubicBezTo>
                  <a:pt x="41" y="213"/>
                  <a:pt x="79" y="226"/>
                  <a:pt x="111" y="229"/>
                </a:cubicBezTo>
                <a:cubicBezTo>
                  <a:pt x="155" y="234"/>
                  <a:pt x="194" y="224"/>
                  <a:pt x="231" y="201"/>
                </a:cubicBezTo>
                <a:cubicBezTo>
                  <a:pt x="258" y="184"/>
                  <a:pt x="284" y="158"/>
                  <a:pt x="277" y="123"/>
                </a:cubicBezTo>
                <a:cubicBezTo>
                  <a:pt x="270" y="87"/>
                  <a:pt x="234" y="71"/>
                  <a:pt x="201" y="70"/>
                </a:cubicBezTo>
                <a:cubicBezTo>
                  <a:pt x="144" y="69"/>
                  <a:pt x="100" y="96"/>
                  <a:pt x="65" y="139"/>
                </a:cubicBezTo>
                <a:cubicBezTo>
                  <a:pt x="22" y="192"/>
                  <a:pt x="3" y="260"/>
                  <a:pt x="0" y="327"/>
                </a:cubicBezTo>
                <a:cubicBezTo>
                  <a:pt x="-3" y="393"/>
                  <a:pt x="19" y="475"/>
                  <a:pt x="70" y="520"/>
                </a:cubicBezTo>
                <a:cubicBezTo>
                  <a:pt x="107" y="553"/>
                  <a:pt x="148" y="545"/>
                  <a:pt x="190" y="525"/>
                </a:cubicBezTo>
                <a:cubicBezTo>
                  <a:pt x="228" y="503"/>
                  <a:pt x="241" y="495"/>
                  <a:pt x="263" y="475"/>
                </a:cubicBezTo>
              </a:path>
              <a:path w="1624" h="543" extrusionOk="0">
                <a:moveTo>
                  <a:pt x="478" y="280"/>
                </a:moveTo>
                <a:cubicBezTo>
                  <a:pt x="512" y="287"/>
                  <a:pt x="491" y="290"/>
                  <a:pt x="470" y="330"/>
                </a:cubicBezTo>
                <a:cubicBezTo>
                  <a:pt x="449" y="371"/>
                  <a:pt x="422" y="416"/>
                  <a:pt x="411" y="461"/>
                </a:cubicBezTo>
                <a:cubicBezTo>
                  <a:pt x="404" y="489"/>
                  <a:pt x="408" y="496"/>
                  <a:pt x="424" y="515"/>
                </a:cubicBezTo>
                <a:cubicBezTo>
                  <a:pt x="459" y="511"/>
                  <a:pt x="488" y="500"/>
                  <a:pt x="514" y="474"/>
                </a:cubicBezTo>
                <a:cubicBezTo>
                  <a:pt x="549" y="439"/>
                  <a:pt x="573" y="393"/>
                  <a:pt x="578" y="344"/>
                </a:cubicBezTo>
                <a:cubicBezTo>
                  <a:pt x="584" y="289"/>
                  <a:pt x="572" y="232"/>
                  <a:pt x="561" y="179"/>
                </a:cubicBezTo>
                <a:cubicBezTo>
                  <a:pt x="551" y="135"/>
                  <a:pt x="534" y="89"/>
                  <a:pt x="535" y="43"/>
                </a:cubicBezTo>
                <a:cubicBezTo>
                  <a:pt x="536" y="39"/>
                  <a:pt x="538" y="34"/>
                  <a:pt x="539" y="30"/>
                </a:cubicBezTo>
                <a:cubicBezTo>
                  <a:pt x="572" y="32"/>
                  <a:pt x="584" y="48"/>
                  <a:pt x="604" y="76"/>
                </a:cubicBezTo>
                <a:cubicBezTo>
                  <a:pt x="641" y="128"/>
                  <a:pt x="670" y="189"/>
                  <a:pt x="699" y="246"/>
                </a:cubicBezTo>
                <a:cubicBezTo>
                  <a:pt x="718" y="283"/>
                  <a:pt x="735" y="318"/>
                  <a:pt x="759" y="352"/>
                </a:cubicBezTo>
                <a:cubicBezTo>
                  <a:pt x="779" y="334"/>
                  <a:pt x="789" y="323"/>
                  <a:pt x="800" y="289"/>
                </a:cubicBezTo>
                <a:cubicBezTo>
                  <a:pt x="812" y="251"/>
                  <a:pt x="823" y="212"/>
                  <a:pt x="835" y="174"/>
                </a:cubicBezTo>
                <a:cubicBezTo>
                  <a:pt x="840" y="157"/>
                  <a:pt x="841" y="152"/>
                  <a:pt x="846" y="142"/>
                </a:cubicBezTo>
                <a:cubicBezTo>
                  <a:pt x="865" y="172"/>
                  <a:pt x="867" y="202"/>
                  <a:pt x="874" y="237"/>
                </a:cubicBezTo>
                <a:cubicBezTo>
                  <a:pt x="883" y="287"/>
                  <a:pt x="894" y="336"/>
                  <a:pt x="903" y="386"/>
                </a:cubicBezTo>
                <a:cubicBezTo>
                  <a:pt x="906" y="401"/>
                  <a:pt x="909" y="451"/>
                  <a:pt x="930" y="458"/>
                </a:cubicBezTo>
                <a:cubicBezTo>
                  <a:pt x="942" y="462"/>
                  <a:pt x="964" y="414"/>
                  <a:pt x="967" y="409"/>
                </a:cubicBezTo>
              </a:path>
              <a:path w="1624" h="543" extrusionOk="0">
                <a:moveTo>
                  <a:pt x="1247" y="194"/>
                </a:moveTo>
                <a:cubicBezTo>
                  <a:pt x="1281" y="208"/>
                  <a:pt x="1302" y="205"/>
                  <a:pt x="1340" y="194"/>
                </a:cubicBezTo>
                <a:cubicBezTo>
                  <a:pt x="1385" y="182"/>
                  <a:pt x="1427" y="164"/>
                  <a:pt x="1471" y="149"/>
                </a:cubicBezTo>
                <a:cubicBezTo>
                  <a:pt x="1506" y="137"/>
                  <a:pt x="1556" y="123"/>
                  <a:pt x="1576" y="87"/>
                </a:cubicBezTo>
                <a:cubicBezTo>
                  <a:pt x="1588" y="66"/>
                  <a:pt x="1571" y="44"/>
                  <a:pt x="1555" y="31"/>
                </a:cubicBezTo>
                <a:cubicBezTo>
                  <a:pt x="1536" y="16"/>
                  <a:pt x="1508" y="6"/>
                  <a:pt x="1485" y="1"/>
                </a:cubicBezTo>
                <a:cubicBezTo>
                  <a:pt x="1480" y="1"/>
                  <a:pt x="1476" y="0"/>
                  <a:pt x="1471" y="0"/>
                </a:cubicBezTo>
                <a:cubicBezTo>
                  <a:pt x="1503" y="19"/>
                  <a:pt x="1537" y="28"/>
                  <a:pt x="1569" y="47"/>
                </a:cubicBezTo>
                <a:cubicBezTo>
                  <a:pt x="1607" y="70"/>
                  <a:pt x="1631" y="96"/>
                  <a:pt x="1619" y="143"/>
                </a:cubicBezTo>
                <a:cubicBezTo>
                  <a:pt x="1607" y="190"/>
                  <a:pt x="1554" y="238"/>
                  <a:pt x="1514" y="262"/>
                </a:cubicBezTo>
                <a:cubicBezTo>
                  <a:pt x="1481" y="281"/>
                  <a:pt x="1447" y="294"/>
                  <a:pt x="1415" y="317"/>
                </a:cubicBezTo>
              </a:path>
            </a:pathLst>
          </a:custGeom>
          <a:noFill/>
          <a:ln w="19050" cap="rnd">
            <a:solidFill>
              <a:srgbClr val="9537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762000"/>
            <a:ext cx="8369300" cy="5029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69950" y="238125"/>
            <a:ext cx="3865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>
                <a:solidFill>
                  <a:schemeClr val="tx2"/>
                </a:solidFill>
                <a:latin typeface="Times New Roman" pitchFamily="18" charset="0"/>
              </a:rPr>
              <a:t>Minterm Expansion</a:t>
            </a:r>
          </a:p>
        </p:txBody>
      </p:sp>
      <p:grpSp>
        <p:nvGrpSpPr>
          <p:cNvPr id="130051" name="Group 109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87338" y="6146800"/>
            <a:ext cx="487362" cy="576263"/>
            <a:chOff x="2928" y="1051"/>
            <a:chExt cx="840" cy="957"/>
          </a:xfrm>
        </p:grpSpPr>
        <p:sp>
          <p:nvSpPr>
            <p:cNvPr id="130144" name="Freeform 110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3 w 1048"/>
                <a:gd name="T1" fmla="*/ 21 h 250"/>
                <a:gd name="T2" fmla="*/ 5 w 1048"/>
                <a:gd name="T3" fmla="*/ 83 h 250"/>
                <a:gd name="T4" fmla="*/ 5 w 1048"/>
                <a:gd name="T5" fmla="*/ 111 h 250"/>
                <a:gd name="T6" fmla="*/ 6 w 1048"/>
                <a:gd name="T7" fmla="*/ 125 h 250"/>
                <a:gd name="T8" fmla="*/ 6 w 1048"/>
                <a:gd name="T9" fmla="*/ 159 h 250"/>
                <a:gd name="T10" fmla="*/ 4 w 1048"/>
                <a:gd name="T11" fmla="*/ 228 h 250"/>
                <a:gd name="T12" fmla="*/ 2 w 1048"/>
                <a:gd name="T13" fmla="*/ 208 h 250"/>
                <a:gd name="T14" fmla="*/ 0 w 1048"/>
                <a:gd name="T15" fmla="*/ 187 h 250"/>
                <a:gd name="T16" fmla="*/ 2 w 1048"/>
                <a:gd name="T17" fmla="*/ 153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2 w 1048"/>
                <a:gd name="T27" fmla="*/ 14 h 250"/>
                <a:gd name="T28" fmla="*/ 3 w 1048"/>
                <a:gd name="T29" fmla="*/ 28 h 250"/>
                <a:gd name="T30" fmla="*/ 3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45" name="Oval 111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46" name="Oval 112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47" name="Oval 113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48" name="Oval 114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49" name="Oval 115"/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0" name="Oval 116"/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1" name="Oval 117"/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2" name="AutoShape 118"/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3" name="Freeform 119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154" name="Freeform 120"/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155" name="Freeform 121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156" name="Freeform 122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0052" name="Text Box 12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6538" y="1219200"/>
            <a:ext cx="5402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</a:rPr>
              <a:t>(0) All computation can be expressed as bits...</a:t>
            </a:r>
          </a:p>
        </p:txBody>
      </p:sp>
      <p:sp>
        <p:nvSpPr>
          <p:cNvPr id="130053" name="Text Box 12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755775"/>
            <a:ext cx="5402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</a:rPr>
              <a:t>(1) Any function of bits can be made a truth table</a:t>
            </a:r>
          </a:p>
        </p:txBody>
      </p:sp>
      <p:sp>
        <p:nvSpPr>
          <p:cNvPr id="130054" name="Text Box 12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00750" y="131763"/>
            <a:ext cx="1398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INPUTS</a:t>
            </a:r>
          </a:p>
        </p:txBody>
      </p:sp>
      <p:sp>
        <p:nvSpPr>
          <p:cNvPr id="130055" name="Text Box 12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62638" y="501650"/>
            <a:ext cx="1757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Y2 Y1 Y0  </a:t>
            </a:r>
            <a:r>
              <a:rPr lang="en-US" sz="1800" b="1">
                <a:solidFill>
                  <a:srgbClr val="606060"/>
                </a:solidFill>
                <a:latin typeface="Calibri" pitchFamily="34" charset="0"/>
              </a:rPr>
              <a:t>X1 X0</a:t>
            </a:r>
          </a:p>
        </p:txBody>
      </p:sp>
      <p:sp>
        <p:nvSpPr>
          <p:cNvPr id="130056" name="Text Box 12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66038" y="131763"/>
            <a:ext cx="139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alibri" pitchFamily="34" charset="0"/>
              </a:rPr>
              <a:t>OUTPUT</a:t>
            </a:r>
          </a:p>
        </p:txBody>
      </p:sp>
      <p:sp>
        <p:nvSpPr>
          <p:cNvPr id="130057" name="Rectangle 30"/>
          <p:cNvSpPr>
            <a:spLocks noChangeArrowheads="1"/>
          </p:cNvSpPr>
          <p:nvPr/>
        </p:nvSpPr>
        <p:spPr bwMode="auto">
          <a:xfrm>
            <a:off x="7804150" y="501650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A04EB"/>
                </a:solidFill>
                <a:latin typeface="Calibri" pitchFamily="34" charset="0"/>
              </a:rPr>
              <a:t>Z2 Z1 Z0  </a:t>
            </a:r>
            <a:r>
              <a:rPr lang="en-US" sz="1800" b="1">
                <a:solidFill>
                  <a:srgbClr val="800000"/>
                </a:solidFill>
                <a:latin typeface="Calibri" pitchFamily="34" charset="0"/>
              </a:rPr>
              <a:t>E</a:t>
            </a:r>
            <a:endParaRPr lang="en-US" sz="1800">
              <a:solidFill>
                <a:srgbClr val="8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69113" y="9096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0 0</a:t>
            </a:r>
          </a:p>
        </p:txBody>
      </p:sp>
      <p:sp>
        <p:nvSpPr>
          <p:cNvPr id="130059" name="Text Box 12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70588" y="933450"/>
            <a:ext cx="9286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anything</a:t>
            </a:r>
          </a:p>
        </p:txBody>
      </p:sp>
      <p:sp>
        <p:nvSpPr>
          <p:cNvPr id="130060" name="Text Box 12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95988" y="136683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65938" y="13668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0062" name="Text Box 12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995988" y="157638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65938" y="15763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0064" name="Text Box 12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995988" y="176688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65938" y="17668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0066" name="Text Box 12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995988" y="197643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865938" y="19764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0068" name="Text Box 12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995988" y="2170113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865938" y="2170113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0070" name="Text Box 12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995988" y="2379663"/>
            <a:ext cx="9286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65938" y="237807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0072" name="Text Box 12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995988" y="2570163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65938" y="257016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0074" name="Text Box 12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995988" y="2779713"/>
            <a:ext cx="9286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865938" y="2779713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867525" y="3200400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67525" y="340995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867525" y="3600450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67525" y="381000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867525" y="40020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67525" y="42116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867525" y="440372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867525" y="46116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65938" y="500062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865938" y="521017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865938" y="540067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865938" y="561022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865938" y="580231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865938" y="601186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865938" y="620395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6865938" y="641191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130092" name="Text Box 12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994400" y="32019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130093" name="Text Box 12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994400" y="34115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130094" name="Text Box 126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994400" y="36020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130095" name="Text Box 12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994400" y="38115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130096" name="Text Box 12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94400" y="4005263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130097" name="Text Box 12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994400" y="4213225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130098" name="Text Box 1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994400" y="4405313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130099" name="Text Box 1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994400" y="4614863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130100" name="Text Box 1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000750" y="4997450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130101" name="Text Box 126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000750" y="5205413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130102" name="Text Box 126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000750" y="5397500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130103" name="Text Box 126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000750" y="5607050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130104" name="Text Box 126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000750" y="57991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130105" name="Text Box 126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000750" y="60086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130106" name="Text Box 126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000750" y="61991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130107" name="Text Box 126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000750" y="64087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130108" name="Text Box 126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7847013" y="90963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  1</a:t>
            </a:r>
          </a:p>
        </p:txBody>
      </p:sp>
      <p:sp>
        <p:nvSpPr>
          <p:cNvPr id="130109" name="Text Box 126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848600" y="136683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10" name="Text Box 12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7848600" y="156845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11" name="Text Box 126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848600" y="177006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12" name="Text Box 126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848600" y="1971675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13" name="Text Box 126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848600" y="217328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14" name="Text Box 126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848600" y="2578100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1 1 0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15" name="Text Box 126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848600" y="237490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1 0 1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16" name="Text Box 12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7848600" y="2779713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1 1 1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17" name="Text Box 126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848600" y="318770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18" name="Text Box 126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48600" y="338931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19" name="Text Box 126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7848600" y="3590925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20" name="Text Box 126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7848600" y="379253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21" name="Text Box 126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7848600" y="399415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22" name="Text Box 126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7848600" y="4398963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23" name="Text Box 126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848600" y="419576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24" name="Text Box 126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848600" y="4600575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25" name="Text Box 126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7847013" y="4992688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26" name="Text Box 126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7847013" y="5194300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27" name="Text Box 126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7847013" y="5395913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28" name="Text Box 12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7847013" y="5597525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29" name="Text Box 126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7847013" y="5799138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30" name="Text Box 12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7847013" y="6202363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</a:t>
            </a:r>
            <a:r>
              <a:rPr lang="en-US" sz="1800" b="1">
                <a:solidFill>
                  <a:srgbClr val="067B0E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31" name="Text Box 12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7847013" y="6000750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0132" name="Text Box 12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7847013" y="6403975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cxnSp>
        <p:nvCxnSpPr>
          <p:cNvPr id="130133" name="Straight Arrow Connector 128"/>
          <p:cNvCxnSpPr>
            <a:cxnSpLocks noChangeShapeType="1"/>
          </p:cNvCxnSpPr>
          <p:nvPr/>
        </p:nvCxnSpPr>
        <p:spPr bwMode="auto">
          <a:xfrm>
            <a:off x="4968875" y="1973263"/>
            <a:ext cx="838200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0134" name="Text Box 12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228600" y="2293938"/>
            <a:ext cx="540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</a:rPr>
              <a:t>(2) Consider the output, </a:t>
            </a:r>
            <a:r>
              <a:rPr lang="en-US" sz="1800" i="1">
                <a:solidFill>
                  <a:srgbClr val="000000"/>
                </a:solidFill>
                <a:latin typeface="Calibri" pitchFamily="34" charset="0"/>
              </a:rPr>
              <a:t>one bit at a time...</a:t>
            </a:r>
            <a:endParaRPr lang="en-US" sz="18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0135" name="Text Box 126"/>
          <p:cNvSpPr txBox="1"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228600" y="3716338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800000"/>
                </a:solidFill>
                <a:latin typeface="Calibri" pitchFamily="34" charset="0"/>
              </a:rPr>
              <a:t>(4) Use an AND gate to </a:t>
            </a:r>
            <a:r>
              <a:rPr lang="en-US" sz="1800" b="1" u="sng">
                <a:solidFill>
                  <a:srgbClr val="800000"/>
                </a:solidFill>
                <a:latin typeface="Calibri" pitchFamily="34" charset="0"/>
              </a:rPr>
              <a:t>select</a:t>
            </a:r>
            <a:r>
              <a:rPr lang="en-US" sz="1800" b="1">
                <a:solidFill>
                  <a:srgbClr val="800000"/>
                </a:solidFill>
                <a:latin typeface="Calibri" pitchFamily="34" charset="0"/>
              </a:rPr>
              <a:t> </a:t>
            </a:r>
            <a:r>
              <a:rPr lang="en-US" sz="1800">
                <a:solidFill>
                  <a:srgbClr val="800000"/>
                </a:solidFill>
                <a:latin typeface="Calibri" pitchFamily="34" charset="0"/>
              </a:rPr>
              <a:t>each input for which the output should be </a:t>
            </a:r>
            <a:r>
              <a:rPr lang="en-US" sz="1800">
                <a:latin typeface="Calibri" pitchFamily="34" charset="0"/>
              </a:rPr>
              <a:t>1</a:t>
            </a:r>
            <a:r>
              <a:rPr lang="en-US" sz="1800">
                <a:solidFill>
                  <a:srgbClr val="800000"/>
                </a:solidFill>
                <a:latin typeface="Calibri" pitchFamily="34" charset="0"/>
              </a:rPr>
              <a:t>.   </a:t>
            </a:r>
            <a:r>
              <a:rPr lang="en-US" sz="1500">
                <a:solidFill>
                  <a:srgbClr val="800000"/>
                </a:solidFill>
                <a:latin typeface="Calibri" pitchFamily="34" charset="0"/>
              </a:rPr>
              <a:t>(</a:t>
            </a:r>
            <a:r>
              <a:rPr lang="en-US" sz="1500">
                <a:solidFill>
                  <a:srgbClr val="000000"/>
                </a:solidFill>
                <a:latin typeface="Calibri" pitchFamily="34" charset="0"/>
              </a:rPr>
              <a:t>a minterm</a:t>
            </a:r>
            <a:r>
              <a:rPr lang="en-US" sz="1500">
                <a:solidFill>
                  <a:srgbClr val="800000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30136" name="Text Box 126"/>
          <p:cNvSpPr txBox="1"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225425" y="2830513"/>
            <a:ext cx="540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</a:rPr>
              <a:t>(3) </a:t>
            </a:r>
            <a:r>
              <a:rPr lang="en-US" sz="1800" i="1">
                <a:solidFill>
                  <a:srgbClr val="000000"/>
                </a:solidFill>
                <a:latin typeface="Calibri" pitchFamily="34" charset="0"/>
              </a:rPr>
              <a:t>The circuit will output 0 by default!</a:t>
            </a:r>
          </a:p>
        </p:txBody>
      </p:sp>
      <p:sp>
        <p:nvSpPr>
          <p:cNvPr id="130137" name="Text Box 126"/>
          <p:cNvSpPr txBox="1"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228600" y="464820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800000"/>
                </a:solidFill>
                <a:latin typeface="Calibri" pitchFamily="34" charset="0"/>
              </a:rPr>
              <a:t>(5) OR the outputs from step (4) together.</a:t>
            </a:r>
            <a:endParaRPr lang="en-US" sz="1500">
              <a:solidFill>
                <a:srgbClr val="800000"/>
              </a:solidFill>
              <a:latin typeface="Calibri" pitchFamily="34" charset="0"/>
            </a:endParaRPr>
          </a:p>
        </p:txBody>
      </p:sp>
      <p:sp>
        <p:nvSpPr>
          <p:cNvPr id="130138" name="Text Box 126"/>
          <p:cNvSpPr txBox="1"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7804150" y="933450"/>
            <a:ext cx="9286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>
                <a:solidFill>
                  <a:srgbClr val="0A04EB"/>
                </a:solidFill>
                <a:latin typeface="Calibri" pitchFamily="34" charset="0"/>
              </a:rPr>
              <a:t>anything</a:t>
            </a:r>
          </a:p>
        </p:txBody>
      </p:sp>
      <p:sp>
        <p:nvSpPr>
          <p:cNvPr id="130139" name="Text Box 284"/>
          <p:cNvSpPr txBox="1"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712788" y="6070600"/>
            <a:ext cx="1725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900">
                <a:solidFill>
                  <a:srgbClr val="067B0E"/>
                </a:solidFill>
                <a:latin typeface="Comic Sans MS" pitchFamily="66" charset="0"/>
              </a:rPr>
              <a:t>Perhaps </a:t>
            </a:r>
            <a:r>
              <a:rPr lang="en-US" sz="900" i="1">
                <a:solidFill>
                  <a:srgbClr val="067B0E"/>
                </a:solidFill>
                <a:latin typeface="Comic Sans MS" pitchFamily="66" charset="0"/>
              </a:rPr>
              <a:t>artistically </a:t>
            </a:r>
            <a:r>
              <a:rPr lang="en-US" sz="900">
                <a:solidFill>
                  <a:srgbClr val="067B0E"/>
                </a:solidFill>
                <a:latin typeface="Comic Sans MS" pitchFamily="66" charset="0"/>
              </a:rPr>
              <a:t>optimized?</a:t>
            </a:r>
          </a:p>
        </p:txBody>
      </p:sp>
      <p:sp>
        <p:nvSpPr>
          <p:cNvPr id="130140" name="Text Box 126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228600" y="534511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7F7F7F"/>
                </a:solidFill>
                <a:latin typeface="Calibri" pitchFamily="34" charset="0"/>
              </a:rPr>
              <a:t>(later) optimize your circuit</a:t>
            </a:r>
            <a:endParaRPr lang="en-US" sz="1500">
              <a:solidFill>
                <a:srgbClr val="7F7F7F"/>
              </a:solidFill>
              <a:latin typeface="Calibri" pitchFamily="34" charset="0"/>
            </a:endParaRPr>
          </a:p>
        </p:txBody>
      </p:sp>
      <p:sp>
        <p:nvSpPr>
          <p:cNvPr id="130141" name="Text Box 284"/>
          <p:cNvSpPr txBox="1"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3868738" y="5791200"/>
            <a:ext cx="19304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solidFill>
                  <a:srgbClr val="067B0E"/>
                </a:solidFill>
                <a:latin typeface="Comic Sans MS" pitchFamily="66" charset="0"/>
              </a:rPr>
              <a:t>How many 1-bit functions here?</a:t>
            </a:r>
          </a:p>
        </p:txBody>
      </p:sp>
      <p:sp>
        <p:nvSpPr>
          <p:cNvPr id="130142" name="Text Box 284"/>
          <p:cNvSpPr txBox="1"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3868738" y="6102350"/>
            <a:ext cx="193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solidFill>
                  <a:srgbClr val="067B0E"/>
                </a:solidFill>
                <a:latin typeface="Comic Sans MS" pitchFamily="66" charset="0"/>
              </a:rPr>
              <a:t>To implement the green 1, how many inputs will the AND need?</a:t>
            </a:r>
          </a:p>
        </p:txBody>
      </p:sp>
      <p:sp>
        <p:nvSpPr>
          <p:cNvPr id="130143" name="Text Box 284"/>
          <p:cNvSpPr txBox="1"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3868738" y="6551613"/>
            <a:ext cx="19304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solidFill>
                  <a:srgbClr val="067B0E"/>
                </a:solidFill>
                <a:latin typeface="Comic Sans MS" pitchFamily="66" charset="0"/>
              </a:rPr>
              <a:t>What is this?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12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4838" y="273050"/>
            <a:ext cx="4803775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 i="1">
                <a:solidFill>
                  <a:srgbClr val="000000"/>
                </a:solidFill>
                <a:latin typeface="Calibri" pitchFamily="34" charset="0"/>
              </a:rPr>
              <a:t>Without optimizing</a:t>
            </a:r>
            <a:r>
              <a:rPr lang="en-US" sz="2800">
                <a:solidFill>
                  <a:srgbClr val="000000"/>
                </a:solidFill>
                <a:latin typeface="Calibri" pitchFamily="34" charset="0"/>
              </a:rPr>
              <a:t>, how many AND gates and OR gates would this divider need in Logisim?</a:t>
            </a:r>
          </a:p>
        </p:txBody>
      </p:sp>
      <p:sp>
        <p:nvSpPr>
          <p:cNvPr id="131075" name="Text Box 12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00750" y="131763"/>
            <a:ext cx="1398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INPUTS</a:t>
            </a:r>
          </a:p>
        </p:txBody>
      </p:sp>
      <p:sp>
        <p:nvSpPr>
          <p:cNvPr id="131076" name="Text Box 12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62638" y="501650"/>
            <a:ext cx="1757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Y2 Y1 Y0  </a:t>
            </a:r>
            <a:r>
              <a:rPr lang="en-US" sz="1800" b="1">
                <a:solidFill>
                  <a:srgbClr val="606060"/>
                </a:solidFill>
                <a:latin typeface="Calibri" pitchFamily="34" charset="0"/>
              </a:rPr>
              <a:t>X1 X0</a:t>
            </a:r>
          </a:p>
        </p:txBody>
      </p:sp>
      <p:sp>
        <p:nvSpPr>
          <p:cNvPr id="131077" name="Text Box 12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66038" y="131763"/>
            <a:ext cx="139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alibri" pitchFamily="34" charset="0"/>
              </a:rPr>
              <a:t>OUTPUT</a:t>
            </a:r>
          </a:p>
        </p:txBody>
      </p:sp>
      <p:sp>
        <p:nvSpPr>
          <p:cNvPr id="131078" name="Rectangle 30"/>
          <p:cNvSpPr>
            <a:spLocks noChangeArrowheads="1"/>
          </p:cNvSpPr>
          <p:nvPr/>
        </p:nvSpPr>
        <p:spPr bwMode="auto">
          <a:xfrm>
            <a:off x="7804150" y="501650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A04EB"/>
                </a:solidFill>
                <a:latin typeface="Calibri" pitchFamily="34" charset="0"/>
              </a:rPr>
              <a:t>Z2 Z1 Z0  </a:t>
            </a:r>
            <a:r>
              <a:rPr lang="en-US" sz="1800" b="1">
                <a:solidFill>
                  <a:srgbClr val="800000"/>
                </a:solidFill>
                <a:latin typeface="Calibri" pitchFamily="34" charset="0"/>
              </a:rPr>
              <a:t>E</a:t>
            </a:r>
            <a:endParaRPr lang="en-US" sz="1800">
              <a:solidFill>
                <a:srgbClr val="8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69113" y="9096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0 0</a:t>
            </a:r>
          </a:p>
        </p:txBody>
      </p:sp>
      <p:sp>
        <p:nvSpPr>
          <p:cNvPr id="131080" name="Text Box 12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970588" y="933450"/>
            <a:ext cx="9286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anything</a:t>
            </a:r>
          </a:p>
        </p:txBody>
      </p:sp>
      <p:sp>
        <p:nvSpPr>
          <p:cNvPr id="131081" name="Text Box 12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995988" y="136683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65938" y="13668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1083" name="Text Box 12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95988" y="157638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65938" y="15763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1085" name="Text Box 12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95988" y="176688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65938" y="17668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1087" name="Text Box 12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95988" y="197643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865938" y="19764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1089" name="Text Box 12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995988" y="2170113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865938" y="2170113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1091" name="Text Box 12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995988" y="2379663"/>
            <a:ext cx="9286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65938" y="237807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1093" name="Text Box 12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995988" y="2570163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65938" y="257016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131095" name="Text Box 12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995988" y="2779713"/>
            <a:ext cx="9286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865938" y="2779713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867525" y="3200400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67525" y="340995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867525" y="3600450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67525" y="381000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867525" y="40020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67525" y="42116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867525" y="440372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867525" y="46116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65938" y="500062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865938" y="521017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865938" y="540067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865938" y="561022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865938" y="580231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865938" y="601186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865938" y="620395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6865938" y="641191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131113" name="Text Box 12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994400" y="32019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131114" name="Text Box 12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994400" y="34115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131115" name="Text Box 12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994400" y="36020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131116" name="Text Box 12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994400" y="38115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131117" name="Text Box 12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994400" y="4005263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131118" name="Text Box 126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994400" y="4213225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131119" name="Text Box 12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994400" y="4405313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131120" name="Text Box 12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94400" y="4614863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131121" name="Text Box 12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00750" y="4997450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131122" name="Text Box 1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000750" y="5205413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131123" name="Text Box 1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000750" y="5397500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131124" name="Text Box 1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000750" y="5607050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131125" name="Text Box 126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000750" y="57991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131126" name="Text Box 126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000750" y="60086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131127" name="Text Box 126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000750" y="61991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131128" name="Text Box 126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000750" y="64087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131129" name="Text Box 126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847013" y="90963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  1</a:t>
            </a:r>
          </a:p>
        </p:txBody>
      </p:sp>
      <p:sp>
        <p:nvSpPr>
          <p:cNvPr id="131130" name="Text Box 126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848600" y="136683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31" name="Text Box 126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7848600" y="156845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32" name="Text Box 126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7848600" y="177006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33" name="Text Box 126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848600" y="1971675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34" name="Text Box 12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7848600" y="217328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35" name="Text Box 126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848600" y="2578100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1 1 0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36" name="Text Box 126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848600" y="237490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1 0 1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37" name="Text Box 126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848600" y="2779713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1 1 1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38" name="Text Box 126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848600" y="318770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39" name="Text Box 126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848600" y="338931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40" name="Text Box 12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7848600" y="3590925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41" name="Text Box 126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848600" y="379253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42" name="Text Box 126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48600" y="399415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43" name="Text Box 126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7848600" y="4398963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44" name="Text Box 126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7848600" y="419576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45" name="Text Box 126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7848600" y="4600575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46" name="Text Box 126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7847013" y="4992688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47" name="Text Box 126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847013" y="5194300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48" name="Text Box 126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847013" y="5395913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49" name="Text Box 126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7847013" y="5597525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50" name="Text Box 126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7847013" y="5799138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51" name="Text Box 126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7847013" y="6202363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52" name="Text Box 12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7847013" y="6000750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53" name="Text Box 126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7847013" y="6403975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131154" name="Text Box 12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7804150" y="933450"/>
            <a:ext cx="9286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>
                <a:solidFill>
                  <a:srgbClr val="0A04EB"/>
                </a:solidFill>
                <a:latin typeface="Calibri" pitchFamily="34" charset="0"/>
              </a:rPr>
              <a:t>anything</a:t>
            </a:r>
          </a:p>
        </p:txBody>
      </p:sp>
      <p:sp>
        <p:nvSpPr>
          <p:cNvPr id="131155" name="Rectangle 108"/>
          <p:cNvSpPr>
            <a:spLocks noChangeArrowheads="1"/>
          </p:cNvSpPr>
          <p:nvPr/>
        </p:nvSpPr>
        <p:spPr bwMode="auto">
          <a:xfrm>
            <a:off x="625475" y="2309813"/>
            <a:ext cx="8223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Calibri" pitchFamily="34" charset="0"/>
              </a:rPr>
              <a:t>(A)</a:t>
            </a:r>
            <a:endParaRPr lang="en-US" sz="4200">
              <a:latin typeface="Calibri" pitchFamily="34" charset="0"/>
            </a:endParaRPr>
          </a:p>
        </p:txBody>
      </p:sp>
      <p:sp>
        <p:nvSpPr>
          <p:cNvPr id="131156" name="Rectangle 109"/>
          <p:cNvSpPr>
            <a:spLocks noChangeArrowheads="1"/>
          </p:cNvSpPr>
          <p:nvPr/>
        </p:nvSpPr>
        <p:spPr bwMode="auto">
          <a:xfrm>
            <a:off x="622300" y="3128963"/>
            <a:ext cx="80486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Calibri" pitchFamily="34" charset="0"/>
              </a:rPr>
              <a:t>(B)</a:t>
            </a:r>
            <a:endParaRPr lang="en-US" sz="4200">
              <a:latin typeface="Calibri" pitchFamily="34" charset="0"/>
            </a:endParaRPr>
          </a:p>
        </p:txBody>
      </p:sp>
      <p:sp>
        <p:nvSpPr>
          <p:cNvPr id="131157" name="Rectangle 110"/>
          <p:cNvSpPr>
            <a:spLocks noChangeArrowheads="1"/>
          </p:cNvSpPr>
          <p:nvPr/>
        </p:nvSpPr>
        <p:spPr bwMode="auto">
          <a:xfrm>
            <a:off x="619125" y="3948113"/>
            <a:ext cx="7985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Calibri" pitchFamily="34" charset="0"/>
              </a:rPr>
              <a:t>(C)</a:t>
            </a:r>
            <a:endParaRPr lang="en-US" sz="4200">
              <a:latin typeface="Calibri" pitchFamily="34" charset="0"/>
            </a:endParaRPr>
          </a:p>
        </p:txBody>
      </p:sp>
      <p:sp>
        <p:nvSpPr>
          <p:cNvPr id="131158" name="Rectangle 111"/>
          <p:cNvSpPr>
            <a:spLocks noChangeArrowheads="1"/>
          </p:cNvSpPr>
          <p:nvPr/>
        </p:nvSpPr>
        <p:spPr bwMode="auto">
          <a:xfrm>
            <a:off x="595313" y="4767263"/>
            <a:ext cx="8413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Calibri" pitchFamily="34" charset="0"/>
              </a:rPr>
              <a:t>(D)</a:t>
            </a:r>
            <a:endParaRPr lang="en-US" sz="4200">
              <a:latin typeface="Calibri" pitchFamily="34" charset="0"/>
            </a:endParaRPr>
          </a:p>
        </p:txBody>
      </p:sp>
      <p:sp>
        <p:nvSpPr>
          <p:cNvPr id="131159" name="Rectangle 112"/>
          <p:cNvSpPr>
            <a:spLocks noChangeArrowheads="1"/>
          </p:cNvSpPr>
          <p:nvPr/>
        </p:nvSpPr>
        <p:spPr bwMode="auto">
          <a:xfrm>
            <a:off x="614363" y="5586413"/>
            <a:ext cx="7747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Calibri" pitchFamily="34" charset="0"/>
              </a:rPr>
              <a:t>(E)</a:t>
            </a:r>
            <a:endParaRPr lang="en-US" sz="4200">
              <a:latin typeface="Calibri" pitchFamily="34" charset="0"/>
            </a:endParaRPr>
          </a:p>
        </p:txBody>
      </p:sp>
      <p:sp>
        <p:nvSpPr>
          <p:cNvPr id="131160" name="Rectangle 113"/>
          <p:cNvSpPr>
            <a:spLocks noChangeArrowheads="1"/>
          </p:cNvSpPr>
          <p:nvPr/>
        </p:nvSpPr>
        <p:spPr bwMode="auto">
          <a:xfrm>
            <a:off x="1706563" y="3189288"/>
            <a:ext cx="31861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067B0E"/>
                </a:solidFill>
                <a:latin typeface="Calibri" pitchFamily="34" charset="0"/>
              </a:rPr>
              <a:t>24 ANDs,  4 ORs</a:t>
            </a:r>
          </a:p>
        </p:txBody>
      </p:sp>
      <p:sp>
        <p:nvSpPr>
          <p:cNvPr id="131161" name="Rectangle 114"/>
          <p:cNvSpPr>
            <a:spLocks noChangeArrowheads="1"/>
          </p:cNvSpPr>
          <p:nvPr/>
        </p:nvSpPr>
        <p:spPr bwMode="auto">
          <a:xfrm>
            <a:off x="1701800" y="4024313"/>
            <a:ext cx="31861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067B0E"/>
                </a:solidFill>
                <a:latin typeface="Calibri" pitchFamily="34" charset="0"/>
              </a:rPr>
              <a:t>24 ANDs,  7 ORs</a:t>
            </a:r>
          </a:p>
        </p:txBody>
      </p:sp>
      <p:sp>
        <p:nvSpPr>
          <p:cNvPr id="131162" name="Rectangle 115"/>
          <p:cNvSpPr>
            <a:spLocks noChangeArrowheads="1"/>
          </p:cNvSpPr>
          <p:nvPr/>
        </p:nvSpPr>
        <p:spPr bwMode="auto">
          <a:xfrm>
            <a:off x="1736725" y="2403475"/>
            <a:ext cx="31861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067B0E"/>
                </a:solidFill>
                <a:latin typeface="Calibri" pitchFamily="34" charset="0"/>
              </a:rPr>
              <a:t>24 ANDs,  3 ORs</a:t>
            </a:r>
          </a:p>
        </p:txBody>
      </p:sp>
      <p:sp>
        <p:nvSpPr>
          <p:cNvPr id="131163" name="Rectangle 116"/>
          <p:cNvSpPr>
            <a:spLocks noChangeArrowheads="1"/>
          </p:cNvSpPr>
          <p:nvPr/>
        </p:nvSpPr>
        <p:spPr bwMode="auto">
          <a:xfrm>
            <a:off x="1681163" y="4843463"/>
            <a:ext cx="31861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067B0E"/>
                </a:solidFill>
                <a:latin typeface="Calibri" pitchFamily="34" charset="0"/>
              </a:rPr>
              <a:t>26 ANDs,  3 ORs</a:t>
            </a:r>
          </a:p>
        </p:txBody>
      </p:sp>
      <p:sp>
        <p:nvSpPr>
          <p:cNvPr id="131164" name="Rectangle 117"/>
          <p:cNvSpPr>
            <a:spLocks noChangeArrowheads="1"/>
          </p:cNvSpPr>
          <p:nvPr/>
        </p:nvSpPr>
        <p:spPr bwMode="auto">
          <a:xfrm>
            <a:off x="1676400" y="5678488"/>
            <a:ext cx="31861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067B0E"/>
                </a:solidFill>
                <a:latin typeface="Calibri" pitchFamily="34" charset="0"/>
              </a:rPr>
              <a:t>26 ANDs,  7 ORs</a:t>
            </a:r>
          </a:p>
        </p:txBody>
      </p:sp>
      <p:sp>
        <p:nvSpPr>
          <p:cNvPr id="131165" name="Rectangle 118"/>
          <p:cNvSpPr>
            <a:spLocks noChangeArrowheads="1"/>
          </p:cNvSpPr>
          <p:nvPr/>
        </p:nvSpPr>
        <p:spPr bwMode="auto">
          <a:xfrm>
            <a:off x="1598613" y="1665288"/>
            <a:ext cx="26003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rgbClr val="000000"/>
                </a:solidFill>
                <a:latin typeface="Calibri" pitchFamily="34" charset="0"/>
              </a:rPr>
              <a:t>Using plain minterm expansion</a:t>
            </a:r>
            <a:endParaRPr lang="en-US"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31" descr="gates.jp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4"/>
          <a:stretch>
            <a:fillRect/>
          </a:stretch>
        </p:blipFill>
        <p:spPr bwMode="auto">
          <a:xfrm>
            <a:off x="182563" y="107950"/>
            <a:ext cx="1030287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09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0" y="914400"/>
            <a:ext cx="6091238" cy="74613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2100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8538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/>
              <a:t>Inside Gates?</a:t>
            </a:r>
            <a:endParaRPr lang="en-US" sz="3800" i="1"/>
          </a:p>
        </p:txBody>
      </p:sp>
      <p:sp>
        <p:nvSpPr>
          <p:cNvPr id="132101" name="Line 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366838" y="5294313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2" name="Line 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008188" y="52943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3" name="Line 9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997075" y="5532438"/>
            <a:ext cx="261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2104" name="Group 10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 flipH="1">
            <a:off x="1122363" y="5286375"/>
            <a:ext cx="261937" cy="238125"/>
            <a:chOff x="1488" y="1787"/>
            <a:chExt cx="165" cy="150"/>
          </a:xfrm>
        </p:grpSpPr>
        <p:sp>
          <p:nvSpPr>
            <p:cNvPr id="132136" name="Line 11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37" name="Line 12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2105" name="Line 13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1365250" y="515778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6" name="Line 14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1393825" y="3194050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7" name="Line 15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035175" y="31940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8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024063" y="3432175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2109" name="Group 17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 flipH="1">
            <a:off x="1149350" y="3186113"/>
            <a:ext cx="261938" cy="238125"/>
            <a:chOff x="1488" y="1787"/>
            <a:chExt cx="165" cy="150"/>
          </a:xfrm>
        </p:grpSpPr>
        <p:sp>
          <p:nvSpPr>
            <p:cNvPr id="132134" name="Line 18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35" name="Line 19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2110" name="Line 20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1392238" y="306863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1" name="Oval 2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57350" y="2946400"/>
            <a:ext cx="119063" cy="1063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2" name="Line 22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1684338" y="491172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3" name="Line 23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1712913" y="27035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4" name="Text Box 2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74713" y="2351088"/>
            <a:ext cx="1735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E0CFB"/>
                </a:solidFill>
              </a:rPr>
              <a:t>A low voltage here</a:t>
            </a:r>
          </a:p>
        </p:txBody>
      </p:sp>
      <p:sp>
        <p:nvSpPr>
          <p:cNvPr id="132115" name="Text Box 2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46138" y="4500563"/>
            <a:ext cx="17922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E0CFB"/>
                </a:solidFill>
              </a:rPr>
              <a:t>A high voltage here</a:t>
            </a:r>
          </a:p>
        </p:txBody>
      </p:sp>
      <p:sp>
        <p:nvSpPr>
          <p:cNvPr id="132116" name="Text Box 2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54075" y="5530850"/>
            <a:ext cx="1776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0E0CFB"/>
                </a:solidFill>
              </a:rPr>
              <a:t>allows current here</a:t>
            </a:r>
          </a:p>
        </p:txBody>
      </p:sp>
      <p:sp>
        <p:nvSpPr>
          <p:cNvPr id="132117" name="Text Box 27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54075" y="3424238"/>
            <a:ext cx="1776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0E0CFB"/>
                </a:solidFill>
              </a:rPr>
              <a:t>allows current here</a:t>
            </a:r>
          </a:p>
        </p:txBody>
      </p:sp>
      <p:sp>
        <p:nvSpPr>
          <p:cNvPr id="132118" name="Text Box 42"/>
          <p:cNvSpPr txBox="1">
            <a:spLocks noChangeArrowheads="1"/>
          </p:cNvSpPr>
          <p:nvPr/>
        </p:nvSpPr>
        <p:spPr bwMode="auto">
          <a:xfrm>
            <a:off x="722313" y="1349375"/>
            <a:ext cx="1982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Transistors are current</a:t>
            </a:r>
            <a:r>
              <a:rPr lang="en-US" sz="1800" b="1" i="1"/>
              <a:t> switches</a:t>
            </a:r>
            <a:r>
              <a:rPr lang="en-US" sz="1800"/>
              <a:t>:</a:t>
            </a:r>
            <a:endParaRPr lang="en-US" sz="1800" b="1" i="1"/>
          </a:p>
        </p:txBody>
      </p:sp>
      <p:sp>
        <p:nvSpPr>
          <p:cNvPr id="132119" name="Line 44"/>
          <p:cNvSpPr>
            <a:spLocks noChangeShapeType="1"/>
          </p:cNvSpPr>
          <p:nvPr/>
        </p:nvSpPr>
        <p:spPr bwMode="auto">
          <a:xfrm>
            <a:off x="1531938" y="327660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2120" name="Line 47"/>
          <p:cNvSpPr>
            <a:spLocks noChangeShapeType="1"/>
          </p:cNvSpPr>
          <p:nvPr/>
        </p:nvSpPr>
        <p:spPr bwMode="auto">
          <a:xfrm>
            <a:off x="1500188" y="538480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2121" name="Line 72"/>
          <p:cNvSpPr>
            <a:spLocks noChangeShapeType="1"/>
          </p:cNvSpPr>
          <p:nvPr/>
        </p:nvSpPr>
        <p:spPr bwMode="auto">
          <a:xfrm>
            <a:off x="3352800" y="1447800"/>
            <a:ext cx="0" cy="487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22" name="Rectangle 29"/>
          <p:cNvSpPr>
            <a:spLocks noChangeArrowheads="1"/>
          </p:cNvSpPr>
          <p:nvPr/>
        </p:nvSpPr>
        <p:spPr bwMode="auto">
          <a:xfrm>
            <a:off x="1085850" y="3690938"/>
            <a:ext cx="1306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</a:rPr>
              <a:t>otherwise it's blocked</a:t>
            </a: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132123" name="Rectangle 30"/>
          <p:cNvSpPr>
            <a:spLocks noChangeArrowheads="1"/>
          </p:cNvSpPr>
          <p:nvPr/>
        </p:nvSpPr>
        <p:spPr bwMode="auto">
          <a:xfrm>
            <a:off x="1060450" y="5808663"/>
            <a:ext cx="1306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</a:rPr>
              <a:t>otherwise it's blocked</a:t>
            </a: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132124" name="Rectangle 32"/>
          <p:cNvSpPr>
            <a:spLocks noChangeArrowheads="1"/>
          </p:cNvSpPr>
          <p:nvPr/>
        </p:nvSpPr>
        <p:spPr bwMode="auto">
          <a:xfrm>
            <a:off x="5229225" y="5943600"/>
            <a:ext cx="1954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SET transistor</a:t>
            </a:r>
          </a:p>
        </p:txBody>
      </p:sp>
      <p:sp>
        <p:nvSpPr>
          <p:cNvPr id="132125" name="Rectangle 33"/>
          <p:cNvSpPr>
            <a:spLocks noChangeArrowheads="1"/>
          </p:cNvSpPr>
          <p:nvPr/>
        </p:nvSpPr>
        <p:spPr bwMode="auto">
          <a:xfrm>
            <a:off x="4718050" y="6334125"/>
            <a:ext cx="17224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single-electron tunneling</a:t>
            </a:r>
          </a:p>
        </p:txBody>
      </p:sp>
      <p:pic>
        <p:nvPicPr>
          <p:cNvPr id="132126" name="Picture 34" descr="Transistor(TO-220).jpg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88" y="90488"/>
            <a:ext cx="11430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27" name="Picture 35" descr="Picture 4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3" y="2057400"/>
            <a:ext cx="51276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2128" name="Straight Connector 37"/>
          <p:cNvCxnSpPr>
            <a:cxnSpLocks noChangeShapeType="1"/>
          </p:cNvCxnSpPr>
          <p:nvPr/>
        </p:nvCxnSpPr>
        <p:spPr bwMode="auto">
          <a:xfrm>
            <a:off x="7127875" y="5638800"/>
            <a:ext cx="6858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2129" name="Rectangle 38"/>
          <p:cNvSpPr>
            <a:spLocks noChangeArrowheads="1"/>
          </p:cNvSpPr>
          <p:nvPr/>
        </p:nvSpPr>
        <p:spPr bwMode="auto">
          <a:xfrm>
            <a:off x="6989763" y="5572125"/>
            <a:ext cx="962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30 nm</a:t>
            </a:r>
          </a:p>
        </p:txBody>
      </p:sp>
      <p:sp>
        <p:nvSpPr>
          <p:cNvPr id="132130" name="Rectangle 39"/>
          <p:cNvSpPr>
            <a:spLocks noChangeArrowheads="1"/>
          </p:cNvSpPr>
          <p:nvPr/>
        </p:nvSpPr>
        <p:spPr bwMode="auto">
          <a:xfrm>
            <a:off x="5395913" y="1349375"/>
            <a:ext cx="1697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E0CFB"/>
                </a:solidFill>
              </a:rPr>
              <a:t>voltage here </a:t>
            </a:r>
            <a:endParaRPr lang="en-US"/>
          </a:p>
        </p:txBody>
      </p:sp>
      <p:cxnSp>
        <p:nvCxnSpPr>
          <p:cNvPr id="132131" name="Straight Arrow Connector 41"/>
          <p:cNvCxnSpPr>
            <a:cxnSpLocks noChangeShapeType="1"/>
          </p:cNvCxnSpPr>
          <p:nvPr/>
        </p:nvCxnSpPr>
        <p:spPr bwMode="auto">
          <a:xfrm rot="5400000">
            <a:off x="6211094" y="1893094"/>
            <a:ext cx="228600" cy="1588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132" name="Straight Arrow Connector 42"/>
          <p:cNvCxnSpPr>
            <a:cxnSpLocks noChangeShapeType="1"/>
          </p:cNvCxnSpPr>
          <p:nvPr/>
        </p:nvCxnSpPr>
        <p:spPr bwMode="auto">
          <a:xfrm flipV="1">
            <a:off x="5340350" y="3652838"/>
            <a:ext cx="2087563" cy="4762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2133" name="Rectangle 45"/>
          <p:cNvSpPr>
            <a:spLocks noChangeArrowheads="1"/>
          </p:cNvSpPr>
          <p:nvPr/>
        </p:nvSpPr>
        <p:spPr bwMode="auto">
          <a:xfrm>
            <a:off x="7032625" y="3797300"/>
            <a:ext cx="19526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E0CFB"/>
                </a:solidFill>
              </a:rPr>
              <a:t>allows current here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7538" y="914400"/>
            <a:ext cx="8059737" cy="73025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23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8538" y="18415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/>
              <a:t>Transistors, </a:t>
            </a:r>
            <a:r>
              <a:rPr lang="en-US" sz="3800" i="1"/>
              <a:t>computationally</a:t>
            </a:r>
          </a:p>
        </p:txBody>
      </p:sp>
      <p:pic>
        <p:nvPicPr>
          <p:cNvPr id="133124" name="Picture 4" descr="inver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" r="38347"/>
          <a:stretch>
            <a:fillRect/>
          </a:stretch>
        </p:blipFill>
        <p:spPr bwMode="auto">
          <a:xfrm>
            <a:off x="4529138" y="1801813"/>
            <a:ext cx="338931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366838" y="5294313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26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008188" y="52943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27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997075" y="5532438"/>
            <a:ext cx="261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3128" name="Group 8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 flipH="1">
            <a:off x="1122363" y="5286375"/>
            <a:ext cx="261937" cy="238125"/>
            <a:chOff x="1488" y="1787"/>
            <a:chExt cx="165" cy="150"/>
          </a:xfrm>
        </p:grpSpPr>
        <p:sp>
          <p:nvSpPr>
            <p:cNvPr id="133169" name="Line 9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70" name="Line 10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129" name="Line 1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1365250" y="515778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30" name="Line 1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1393825" y="3194050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31" name="Line 1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035175" y="31940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32" name="Line 1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2024063" y="3432175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3133" name="Group 15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 flipH="1">
            <a:off x="1149350" y="3186113"/>
            <a:ext cx="261938" cy="238125"/>
            <a:chOff x="1488" y="1787"/>
            <a:chExt cx="165" cy="150"/>
          </a:xfrm>
        </p:grpSpPr>
        <p:sp>
          <p:nvSpPr>
            <p:cNvPr id="133167" name="Line 16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8" name="Line 17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134" name="Line 1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1392238" y="306863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35" name="Oval 19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57350" y="2946400"/>
            <a:ext cx="119063" cy="1063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36" name="Line 2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1684338" y="491172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37" name="Line 2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1712913" y="27035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38" name="Text Box 22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74713" y="2351088"/>
            <a:ext cx="1735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E0CFB"/>
                </a:solidFill>
              </a:rPr>
              <a:t>A low voltage here</a:t>
            </a:r>
          </a:p>
        </p:txBody>
      </p:sp>
      <p:sp>
        <p:nvSpPr>
          <p:cNvPr id="133139" name="Text Box 2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46138" y="4500563"/>
            <a:ext cx="17922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E0CFB"/>
                </a:solidFill>
              </a:rPr>
              <a:t>A high voltage here</a:t>
            </a:r>
          </a:p>
        </p:txBody>
      </p:sp>
      <p:sp>
        <p:nvSpPr>
          <p:cNvPr id="133140" name="Text Box 2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54075" y="5530850"/>
            <a:ext cx="1776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0E0CFB"/>
                </a:solidFill>
              </a:rPr>
              <a:t>allows current here</a:t>
            </a:r>
          </a:p>
        </p:txBody>
      </p:sp>
      <p:sp>
        <p:nvSpPr>
          <p:cNvPr id="133141" name="Text Box 2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54075" y="3424238"/>
            <a:ext cx="1776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0E0CFB"/>
                </a:solidFill>
              </a:rPr>
              <a:t>allows current here</a:t>
            </a:r>
          </a:p>
        </p:txBody>
      </p:sp>
      <p:sp>
        <p:nvSpPr>
          <p:cNvPr id="133142" name="Text Box 2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752850" y="6296025"/>
            <a:ext cx="4556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0E0CFB"/>
                </a:solidFill>
                <a:latin typeface="Times New Roman" pitchFamily="18" charset="0"/>
              </a:rPr>
              <a:t>Building a </a:t>
            </a:r>
            <a:r>
              <a:rPr lang="en-US" sz="2000" b="1">
                <a:solidFill>
                  <a:srgbClr val="0E0CFB"/>
                </a:solidFill>
                <a:latin typeface="Courier New" pitchFamily="49" charset="0"/>
              </a:rPr>
              <a:t>NOT</a:t>
            </a:r>
            <a:r>
              <a:rPr lang="en-US" sz="2000">
                <a:solidFill>
                  <a:srgbClr val="0E0CFB"/>
                </a:solidFill>
                <a:latin typeface="Times New Roman" pitchFamily="18" charset="0"/>
              </a:rPr>
              <a:t> gate from transistors…</a:t>
            </a:r>
          </a:p>
        </p:txBody>
      </p:sp>
      <p:sp>
        <p:nvSpPr>
          <p:cNvPr id="133143" name="Text Box 27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110038" y="2801938"/>
            <a:ext cx="8937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input   (0 or 1)</a:t>
            </a:r>
          </a:p>
        </p:txBody>
      </p:sp>
      <p:sp>
        <p:nvSpPr>
          <p:cNvPr id="133144" name="Text Box 28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178550" y="1497013"/>
            <a:ext cx="1239838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+5 v  power</a:t>
            </a:r>
          </a:p>
        </p:txBody>
      </p:sp>
      <p:sp>
        <p:nvSpPr>
          <p:cNvPr id="133145" name="Text Box 29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878638" y="3625850"/>
            <a:ext cx="8620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Ground</a:t>
            </a:r>
          </a:p>
        </p:txBody>
      </p:sp>
      <p:sp>
        <p:nvSpPr>
          <p:cNvPr id="133146" name="Text Box 30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657600" y="3386138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SIGNAL</a:t>
            </a:r>
          </a:p>
        </p:txBody>
      </p:sp>
      <p:sp>
        <p:nvSpPr>
          <p:cNvPr id="133147" name="Text Box 31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892800" y="112395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EF3603"/>
                </a:solidFill>
                <a:latin typeface="Comic Sans MS" pitchFamily="66" charset="0"/>
              </a:rPr>
              <a:t>POWER</a:t>
            </a:r>
          </a:p>
        </p:txBody>
      </p:sp>
      <p:sp>
        <p:nvSpPr>
          <p:cNvPr id="133148" name="Text Box 32"/>
          <p:cNvSpPr txBox="1">
            <a:spLocks noChangeArrowheads="1"/>
          </p:cNvSpPr>
          <p:nvPr/>
        </p:nvSpPr>
        <p:spPr bwMode="auto">
          <a:xfrm>
            <a:off x="722313" y="1349375"/>
            <a:ext cx="1982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Transistors are current</a:t>
            </a:r>
            <a:r>
              <a:rPr lang="en-US" sz="1800" b="1" i="1"/>
              <a:t> switches</a:t>
            </a:r>
            <a:r>
              <a:rPr lang="en-US" sz="1800"/>
              <a:t>:</a:t>
            </a:r>
            <a:endParaRPr lang="en-US" sz="1800" b="1" i="1"/>
          </a:p>
        </p:txBody>
      </p:sp>
      <p:sp>
        <p:nvSpPr>
          <p:cNvPr id="133149" name="Line 33"/>
          <p:cNvSpPr>
            <a:spLocks noChangeShapeType="1"/>
          </p:cNvSpPr>
          <p:nvPr/>
        </p:nvSpPr>
        <p:spPr bwMode="auto">
          <a:xfrm>
            <a:off x="1531938" y="327660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150" name="Line 34"/>
          <p:cNvSpPr>
            <a:spLocks noChangeShapeType="1"/>
          </p:cNvSpPr>
          <p:nvPr/>
        </p:nvSpPr>
        <p:spPr bwMode="auto">
          <a:xfrm>
            <a:off x="1500188" y="538480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151" name="Text Box 35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251700" y="5503863"/>
            <a:ext cx="749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output</a:t>
            </a:r>
          </a:p>
        </p:txBody>
      </p:sp>
      <p:grpSp>
        <p:nvGrpSpPr>
          <p:cNvPr id="133152" name="Group 36"/>
          <p:cNvGrpSpPr>
            <a:grpSpLocks/>
          </p:cNvGrpSpPr>
          <p:nvPr/>
        </p:nvGrpSpPr>
        <p:grpSpPr bwMode="auto">
          <a:xfrm rot="-5400000">
            <a:off x="5701507" y="4050506"/>
            <a:ext cx="831850" cy="2789237"/>
            <a:chOff x="5022" y="2162"/>
            <a:chExt cx="336" cy="1235"/>
          </a:xfrm>
        </p:grpSpPr>
        <p:sp>
          <p:nvSpPr>
            <p:cNvPr id="133163" name="AutoShape 3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 rot="10800000">
              <a:off x="5022" y="2553"/>
              <a:ext cx="336" cy="48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4" name="Oval 38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 rot="5400000">
              <a:off x="5146" y="3047"/>
              <a:ext cx="89" cy="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5" name="Line 39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5185" y="2162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3166" name="Line 40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5191" y="314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33153" name="Rectangle 41"/>
          <p:cNvSpPr>
            <a:spLocks noChangeArrowheads="1"/>
          </p:cNvSpPr>
          <p:nvPr/>
        </p:nvSpPr>
        <p:spPr bwMode="auto">
          <a:xfrm>
            <a:off x="4319588" y="5461000"/>
            <a:ext cx="625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input</a:t>
            </a:r>
          </a:p>
        </p:txBody>
      </p:sp>
      <p:sp>
        <p:nvSpPr>
          <p:cNvPr id="133154" name="Text Box 43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621338" y="5287963"/>
            <a:ext cx="615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latin typeface="Arial" pitchFamily="34" charset="0"/>
              </a:rPr>
              <a:t>NOT</a:t>
            </a:r>
            <a:endParaRPr lang="en-US" sz="1000">
              <a:latin typeface="Arial" pitchFamily="34" charset="0"/>
            </a:endParaRPr>
          </a:p>
        </p:txBody>
      </p:sp>
      <p:sp>
        <p:nvSpPr>
          <p:cNvPr id="133155" name="Line 44"/>
          <p:cNvSpPr>
            <a:spLocks noChangeShapeType="1"/>
          </p:cNvSpPr>
          <p:nvPr/>
        </p:nvSpPr>
        <p:spPr bwMode="auto">
          <a:xfrm>
            <a:off x="6094413" y="4876800"/>
            <a:ext cx="0" cy="30480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56" name="Line 45"/>
          <p:cNvSpPr>
            <a:spLocks noChangeShapeType="1"/>
          </p:cNvSpPr>
          <p:nvPr/>
        </p:nvSpPr>
        <p:spPr bwMode="auto">
          <a:xfrm>
            <a:off x="6100763" y="5713413"/>
            <a:ext cx="0" cy="30480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57" name="Line 46"/>
          <p:cNvSpPr>
            <a:spLocks noChangeShapeType="1"/>
          </p:cNvSpPr>
          <p:nvPr/>
        </p:nvSpPr>
        <p:spPr bwMode="auto">
          <a:xfrm rot="5400000">
            <a:off x="6096794" y="5933281"/>
            <a:ext cx="0" cy="204788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3158" name="Line 47"/>
          <p:cNvSpPr>
            <a:spLocks noChangeShapeType="1"/>
          </p:cNvSpPr>
          <p:nvPr/>
        </p:nvSpPr>
        <p:spPr bwMode="auto">
          <a:xfrm rot="5400000">
            <a:off x="6096794" y="6012656"/>
            <a:ext cx="0" cy="134938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3159" name="Line 48"/>
          <p:cNvSpPr>
            <a:spLocks noChangeShapeType="1"/>
          </p:cNvSpPr>
          <p:nvPr/>
        </p:nvSpPr>
        <p:spPr bwMode="auto">
          <a:xfrm rot="5400000">
            <a:off x="6096000" y="6080125"/>
            <a:ext cx="0" cy="8890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3160" name="Line 49"/>
          <p:cNvSpPr>
            <a:spLocks noChangeShapeType="1"/>
          </p:cNvSpPr>
          <p:nvPr/>
        </p:nvSpPr>
        <p:spPr bwMode="auto">
          <a:xfrm>
            <a:off x="3352800" y="1447800"/>
            <a:ext cx="0" cy="487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61" name="Rectangle 50"/>
          <p:cNvSpPr>
            <a:spLocks noChangeArrowheads="1"/>
          </p:cNvSpPr>
          <p:nvPr/>
        </p:nvSpPr>
        <p:spPr bwMode="auto">
          <a:xfrm>
            <a:off x="1085850" y="3690938"/>
            <a:ext cx="1306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</a:rPr>
              <a:t>otherwise it's blocked</a:t>
            </a: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133162" name="Rectangle 51"/>
          <p:cNvSpPr>
            <a:spLocks noChangeArrowheads="1"/>
          </p:cNvSpPr>
          <p:nvPr/>
        </p:nvSpPr>
        <p:spPr bwMode="auto">
          <a:xfrm>
            <a:off x="1060450" y="5808663"/>
            <a:ext cx="1306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</a:rPr>
              <a:t>otherwise it's blocked</a:t>
            </a:r>
            <a:endParaRPr lang="en-US" sz="1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73025"/>
            <a:ext cx="2446337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/>
              <a:t>What gate is this?</a:t>
            </a:r>
            <a:endParaRPr lang="en-US" sz="3800" i="1"/>
          </a:p>
        </p:txBody>
      </p:sp>
      <p:sp>
        <p:nvSpPr>
          <p:cNvPr id="134147" name="Text Box 2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50838" y="1958975"/>
            <a:ext cx="8937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(0 or 1)</a:t>
            </a:r>
          </a:p>
        </p:txBody>
      </p:sp>
      <p:sp>
        <p:nvSpPr>
          <p:cNvPr id="134148" name="Text Box 2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964113" y="311150"/>
            <a:ext cx="58261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+5 v</a:t>
            </a:r>
          </a:p>
        </p:txBody>
      </p:sp>
      <p:sp>
        <p:nvSpPr>
          <p:cNvPr id="134149" name="Text Box 2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59300" y="4487863"/>
            <a:ext cx="12620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Ground, 0 v</a:t>
            </a:r>
          </a:p>
        </p:txBody>
      </p:sp>
      <p:sp>
        <p:nvSpPr>
          <p:cNvPr id="134150" name="Text Box 3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2192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SIGNAL</a:t>
            </a:r>
          </a:p>
        </p:txBody>
      </p:sp>
      <p:sp>
        <p:nvSpPr>
          <p:cNvPr id="134151" name="Text Box 3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335338" y="2286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EF3603"/>
                </a:solidFill>
                <a:latin typeface="Comic Sans MS" pitchFamily="66" charset="0"/>
              </a:rPr>
              <a:t>POWER</a:t>
            </a:r>
          </a:p>
        </p:txBody>
      </p:sp>
      <p:sp>
        <p:nvSpPr>
          <p:cNvPr id="134152" name="Rectangle 48"/>
          <p:cNvSpPr>
            <a:spLocks noChangeArrowheads="1"/>
          </p:cNvSpPr>
          <p:nvPr/>
        </p:nvSpPr>
        <p:spPr bwMode="auto">
          <a:xfrm>
            <a:off x="685800" y="5967413"/>
            <a:ext cx="8223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>
                <a:latin typeface="Calibri" pitchFamily="34" charset="0"/>
              </a:rPr>
              <a:t>(A)</a:t>
            </a:r>
          </a:p>
        </p:txBody>
      </p:sp>
      <p:pic>
        <p:nvPicPr>
          <p:cNvPr id="134153" name="Picture 92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2884488"/>
            <a:ext cx="70485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4" name="Picture 93" descr="Picture 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3"/>
          <a:stretch>
            <a:fillRect/>
          </a:stretch>
        </p:blipFill>
        <p:spPr bwMode="auto">
          <a:xfrm>
            <a:off x="4478338" y="650875"/>
            <a:ext cx="827087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5" name="Picture 94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/>
          <a:stretch>
            <a:fillRect/>
          </a:stretch>
        </p:blipFill>
        <p:spPr bwMode="auto">
          <a:xfrm>
            <a:off x="5356225" y="2884488"/>
            <a:ext cx="665163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6" name="Picture 95" descr="Picture 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0"/>
          <a:stretch>
            <a:fillRect/>
          </a:stretch>
        </p:blipFill>
        <p:spPr bwMode="auto">
          <a:xfrm>
            <a:off x="4470400" y="1793875"/>
            <a:ext cx="827088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4157" name="Straight Connector 51"/>
          <p:cNvCxnSpPr>
            <a:cxnSpLocks noChangeShapeType="1"/>
          </p:cNvCxnSpPr>
          <p:nvPr/>
        </p:nvCxnSpPr>
        <p:spPr bwMode="auto">
          <a:xfrm>
            <a:off x="2328863" y="1270000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58" name="Straight Connector 96"/>
          <p:cNvCxnSpPr>
            <a:cxnSpLocks noChangeShapeType="1"/>
          </p:cNvCxnSpPr>
          <p:nvPr/>
        </p:nvCxnSpPr>
        <p:spPr bwMode="auto">
          <a:xfrm>
            <a:off x="2328863" y="2362200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159" name="Rounded Rectangle 97"/>
          <p:cNvSpPr>
            <a:spLocks noChangeArrowheads="1"/>
          </p:cNvSpPr>
          <p:nvPr/>
        </p:nvSpPr>
        <p:spPr bwMode="auto">
          <a:xfrm>
            <a:off x="2865438" y="1217613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4160" name="Rounded Rectangle 98"/>
          <p:cNvSpPr>
            <a:spLocks noChangeArrowheads="1"/>
          </p:cNvSpPr>
          <p:nvPr/>
        </p:nvSpPr>
        <p:spPr bwMode="auto">
          <a:xfrm>
            <a:off x="3430588" y="2316163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134161" name="Straight Connector 52"/>
          <p:cNvCxnSpPr>
            <a:cxnSpLocks noChangeShapeType="1"/>
          </p:cNvCxnSpPr>
          <p:nvPr/>
        </p:nvCxnSpPr>
        <p:spPr bwMode="auto">
          <a:xfrm>
            <a:off x="4441825" y="2932113"/>
            <a:ext cx="15287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62" name="Straight Connector 99"/>
          <p:cNvCxnSpPr>
            <a:cxnSpLocks noChangeShapeType="1"/>
          </p:cNvCxnSpPr>
          <p:nvPr/>
        </p:nvCxnSpPr>
        <p:spPr bwMode="auto">
          <a:xfrm>
            <a:off x="4433888" y="4071938"/>
            <a:ext cx="15287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4163" name="Picture 4" descr="inverter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3" t="83878" r="53168"/>
          <a:stretch>
            <a:fillRect/>
          </a:stretch>
        </p:blipFill>
        <p:spPr bwMode="auto">
          <a:xfrm>
            <a:off x="4859338" y="4079875"/>
            <a:ext cx="679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64" name="Text Box 3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40550" y="2376488"/>
            <a:ext cx="749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output</a:t>
            </a:r>
          </a:p>
        </p:txBody>
      </p:sp>
      <p:sp>
        <p:nvSpPr>
          <p:cNvPr id="134165" name="Rounded Rectangle 104"/>
          <p:cNvSpPr>
            <a:spLocks noChangeArrowheads="1"/>
          </p:cNvSpPr>
          <p:nvPr/>
        </p:nvSpPr>
        <p:spPr bwMode="auto">
          <a:xfrm>
            <a:off x="5192713" y="2870200"/>
            <a:ext cx="106362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4166" name="Rectangle 105"/>
          <p:cNvSpPr>
            <a:spLocks noChangeArrowheads="1"/>
          </p:cNvSpPr>
          <p:nvPr/>
        </p:nvSpPr>
        <p:spPr bwMode="auto">
          <a:xfrm>
            <a:off x="446088" y="1668463"/>
            <a:ext cx="7318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inputs</a:t>
            </a:r>
            <a:endParaRPr lang="en-US"/>
          </a:p>
        </p:txBody>
      </p:sp>
      <p:sp>
        <p:nvSpPr>
          <p:cNvPr id="134167" name="Rectangle 106"/>
          <p:cNvSpPr>
            <a:spLocks noChangeArrowheads="1"/>
          </p:cNvSpPr>
          <p:nvPr/>
        </p:nvSpPr>
        <p:spPr bwMode="auto">
          <a:xfrm>
            <a:off x="1954213" y="1019175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latin typeface="Courier New" pitchFamily="49" charset="0"/>
              </a:rPr>
              <a:t>X</a:t>
            </a:r>
            <a:endParaRPr lang="en-US"/>
          </a:p>
        </p:txBody>
      </p:sp>
      <p:sp>
        <p:nvSpPr>
          <p:cNvPr id="134168" name="Rectangle 107"/>
          <p:cNvSpPr>
            <a:spLocks noChangeArrowheads="1"/>
          </p:cNvSpPr>
          <p:nvPr/>
        </p:nvSpPr>
        <p:spPr bwMode="auto">
          <a:xfrm>
            <a:off x="1935163" y="2111375"/>
            <a:ext cx="369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latin typeface="Courier New" pitchFamily="49" charset="0"/>
              </a:rPr>
              <a:t>Y</a:t>
            </a:r>
            <a:endParaRPr lang="en-US"/>
          </a:p>
        </p:txBody>
      </p:sp>
      <p:cxnSp>
        <p:nvCxnSpPr>
          <p:cNvPr id="134169" name="Straight Connector 109"/>
          <p:cNvCxnSpPr>
            <a:cxnSpLocks noChangeShapeType="1"/>
          </p:cNvCxnSpPr>
          <p:nvPr/>
        </p:nvCxnSpPr>
        <p:spPr bwMode="auto">
          <a:xfrm rot="5400000">
            <a:off x="1793875" y="2386013"/>
            <a:ext cx="2243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70" name="Straight Connector 110"/>
          <p:cNvCxnSpPr>
            <a:cxnSpLocks noChangeShapeType="1"/>
          </p:cNvCxnSpPr>
          <p:nvPr/>
        </p:nvCxnSpPr>
        <p:spPr bwMode="auto">
          <a:xfrm>
            <a:off x="2905125" y="3502025"/>
            <a:ext cx="10033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71" name="Straight Connector 117"/>
          <p:cNvCxnSpPr>
            <a:cxnSpLocks noChangeShapeType="1"/>
          </p:cNvCxnSpPr>
          <p:nvPr/>
        </p:nvCxnSpPr>
        <p:spPr bwMode="auto">
          <a:xfrm>
            <a:off x="3487738" y="2403475"/>
            <a:ext cx="898525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72" name="Straight Connector 120"/>
          <p:cNvCxnSpPr>
            <a:cxnSpLocks noChangeShapeType="1"/>
          </p:cNvCxnSpPr>
          <p:nvPr/>
        </p:nvCxnSpPr>
        <p:spPr bwMode="auto">
          <a:xfrm>
            <a:off x="4506913" y="3013075"/>
            <a:ext cx="865187" cy="501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173" name="Rectangle 122"/>
          <p:cNvSpPr>
            <a:spLocks noChangeArrowheads="1"/>
          </p:cNvSpPr>
          <p:nvPr/>
        </p:nvSpPr>
        <p:spPr bwMode="auto">
          <a:xfrm>
            <a:off x="3184525" y="3201988"/>
            <a:ext cx="30003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latin typeface="Courier New" pitchFamily="49" charset="0"/>
              </a:rPr>
              <a:t>X</a:t>
            </a:r>
            <a:endParaRPr lang="en-US" sz="1500"/>
          </a:p>
        </p:txBody>
      </p:sp>
      <p:sp>
        <p:nvSpPr>
          <p:cNvPr id="134174" name="Rectangle 123"/>
          <p:cNvSpPr>
            <a:spLocks noChangeArrowheads="1"/>
          </p:cNvSpPr>
          <p:nvPr/>
        </p:nvSpPr>
        <p:spPr bwMode="auto">
          <a:xfrm>
            <a:off x="4751388" y="3201988"/>
            <a:ext cx="30003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latin typeface="Courier New" pitchFamily="49" charset="0"/>
              </a:rPr>
              <a:t>Y</a:t>
            </a:r>
            <a:endParaRPr lang="en-US" sz="1500"/>
          </a:p>
        </p:txBody>
      </p:sp>
      <p:cxnSp>
        <p:nvCxnSpPr>
          <p:cNvPr id="134175" name="Straight Connector 117"/>
          <p:cNvCxnSpPr>
            <a:cxnSpLocks noChangeShapeType="1"/>
          </p:cNvCxnSpPr>
          <p:nvPr/>
        </p:nvCxnSpPr>
        <p:spPr bwMode="auto">
          <a:xfrm flipV="1">
            <a:off x="5233988" y="2555875"/>
            <a:ext cx="996950" cy="368300"/>
          </a:xfrm>
          <a:prstGeom prst="line">
            <a:avLst/>
          </a:prstGeom>
          <a:noFill/>
          <a:ln w="28575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76" name="Straight Connector 51"/>
          <p:cNvCxnSpPr>
            <a:cxnSpLocks noChangeShapeType="1"/>
          </p:cNvCxnSpPr>
          <p:nvPr/>
        </p:nvCxnSpPr>
        <p:spPr bwMode="auto">
          <a:xfrm>
            <a:off x="6221413" y="2560638"/>
            <a:ext cx="682625" cy="1587"/>
          </a:xfrm>
          <a:prstGeom prst="line">
            <a:avLst/>
          </a:prstGeom>
          <a:noFill/>
          <a:ln w="28575">
            <a:solidFill>
              <a:srgbClr val="067B0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177" name="Rectangle 48"/>
          <p:cNvSpPr>
            <a:spLocks noChangeArrowheads="1"/>
          </p:cNvSpPr>
          <p:nvPr/>
        </p:nvSpPr>
        <p:spPr bwMode="auto">
          <a:xfrm>
            <a:off x="2406650" y="5967413"/>
            <a:ext cx="8032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>
                <a:latin typeface="Calibri" pitchFamily="34" charset="0"/>
              </a:rPr>
              <a:t>(B)</a:t>
            </a:r>
          </a:p>
        </p:txBody>
      </p:sp>
      <p:sp>
        <p:nvSpPr>
          <p:cNvPr id="134178" name="Rectangle 48"/>
          <p:cNvSpPr>
            <a:spLocks noChangeArrowheads="1"/>
          </p:cNvSpPr>
          <p:nvPr/>
        </p:nvSpPr>
        <p:spPr bwMode="auto">
          <a:xfrm>
            <a:off x="4106863" y="5967413"/>
            <a:ext cx="798512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>
                <a:latin typeface="Calibri" pitchFamily="34" charset="0"/>
              </a:rPr>
              <a:t>(C)</a:t>
            </a:r>
          </a:p>
        </p:txBody>
      </p:sp>
      <p:sp>
        <p:nvSpPr>
          <p:cNvPr id="134179" name="Rectangle 48"/>
          <p:cNvSpPr>
            <a:spLocks noChangeArrowheads="1"/>
          </p:cNvSpPr>
          <p:nvPr/>
        </p:nvSpPr>
        <p:spPr bwMode="auto">
          <a:xfrm>
            <a:off x="5803900" y="5967413"/>
            <a:ext cx="84296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>
                <a:latin typeface="Calibri" pitchFamily="34" charset="0"/>
              </a:rPr>
              <a:t>(D)</a:t>
            </a:r>
          </a:p>
        </p:txBody>
      </p:sp>
      <p:sp>
        <p:nvSpPr>
          <p:cNvPr id="134180" name="Rectangle 48"/>
          <p:cNvSpPr>
            <a:spLocks noChangeArrowheads="1"/>
          </p:cNvSpPr>
          <p:nvPr/>
        </p:nvSpPr>
        <p:spPr bwMode="auto">
          <a:xfrm>
            <a:off x="7543800" y="5967413"/>
            <a:ext cx="7747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>
                <a:latin typeface="Calibri" pitchFamily="34" charset="0"/>
              </a:rPr>
              <a:t>(E)</a:t>
            </a:r>
          </a:p>
        </p:txBody>
      </p:sp>
      <p:pic>
        <p:nvPicPr>
          <p:cNvPr id="134181" name="Picture 84" descr="AND_OR_equivs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78" b="80664"/>
          <a:stretch>
            <a:fillRect/>
          </a:stretch>
        </p:blipFill>
        <p:spPr bwMode="auto">
          <a:xfrm>
            <a:off x="5715000" y="5129213"/>
            <a:ext cx="12398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82" name="Picture 85" descr="AND_OR_equivs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3" r="64778" b="26782"/>
          <a:stretch>
            <a:fillRect/>
          </a:stretch>
        </p:blipFill>
        <p:spPr bwMode="auto">
          <a:xfrm>
            <a:off x="2408238" y="5118100"/>
            <a:ext cx="1239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83" name="Picture 86" descr="AND_OR_equivs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0" r="64778"/>
          <a:stretch>
            <a:fillRect/>
          </a:stretch>
        </p:blipFill>
        <p:spPr bwMode="auto">
          <a:xfrm>
            <a:off x="658813" y="5132388"/>
            <a:ext cx="1239837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84" name="Picture 87" descr="AND_OR_equivs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7581900" y="5130800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85" name="Freeform 90"/>
          <p:cNvSpPr>
            <a:spLocks noChangeArrowheads="1"/>
          </p:cNvSpPr>
          <p:nvPr/>
        </p:nvSpPr>
        <p:spPr bwMode="auto">
          <a:xfrm>
            <a:off x="7521575" y="5175250"/>
            <a:ext cx="142875" cy="814388"/>
          </a:xfrm>
          <a:custGeom>
            <a:avLst/>
            <a:gdLst>
              <a:gd name="T0" fmla="*/ 8734 w 143102"/>
              <a:gd name="T1" fmla="*/ 0 h 813926"/>
              <a:gd name="T2" fmla="*/ 26200 w 143102"/>
              <a:gd name="T3" fmla="*/ 36077 h 813926"/>
              <a:gd name="T4" fmla="*/ 43667 w 143102"/>
              <a:gd name="T5" fmla="*/ 63150 h 813926"/>
              <a:gd name="T6" fmla="*/ 61134 w 143102"/>
              <a:gd name="T7" fmla="*/ 117266 h 813926"/>
              <a:gd name="T8" fmla="*/ 78602 w 143102"/>
              <a:gd name="T9" fmla="*/ 171395 h 813926"/>
              <a:gd name="T10" fmla="*/ 87334 w 143102"/>
              <a:gd name="T11" fmla="*/ 198455 h 813926"/>
              <a:gd name="T12" fmla="*/ 104800 w 143102"/>
              <a:gd name="T13" fmla="*/ 216497 h 813926"/>
              <a:gd name="T14" fmla="*/ 113534 w 143102"/>
              <a:gd name="T15" fmla="*/ 261599 h 813926"/>
              <a:gd name="T16" fmla="*/ 131003 w 143102"/>
              <a:gd name="T17" fmla="*/ 315726 h 813926"/>
              <a:gd name="T18" fmla="*/ 139735 w 143102"/>
              <a:gd name="T19" fmla="*/ 351807 h 813926"/>
              <a:gd name="T20" fmla="*/ 131003 w 143102"/>
              <a:gd name="T21" fmla="*/ 451035 h 813926"/>
              <a:gd name="T22" fmla="*/ 113534 w 143102"/>
              <a:gd name="T23" fmla="*/ 505159 h 813926"/>
              <a:gd name="T24" fmla="*/ 96066 w 143102"/>
              <a:gd name="T25" fmla="*/ 577326 h 813926"/>
              <a:gd name="T26" fmla="*/ 69868 w 143102"/>
              <a:gd name="T27" fmla="*/ 667532 h 813926"/>
              <a:gd name="T28" fmla="*/ 52400 w 143102"/>
              <a:gd name="T29" fmla="*/ 694595 h 813926"/>
              <a:gd name="T30" fmla="*/ 34932 w 143102"/>
              <a:gd name="T31" fmla="*/ 748719 h 813926"/>
              <a:gd name="T32" fmla="*/ 26200 w 143102"/>
              <a:gd name="T33" fmla="*/ 775781 h 813926"/>
              <a:gd name="T34" fmla="*/ 17468 w 143102"/>
              <a:gd name="T35" fmla="*/ 802842 h 813926"/>
              <a:gd name="T36" fmla="*/ 0 w 143102"/>
              <a:gd name="T37" fmla="*/ 820884 h 81392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3102"/>
              <a:gd name="T58" fmla="*/ 0 h 813926"/>
              <a:gd name="T59" fmla="*/ 143102 w 143102"/>
              <a:gd name="T60" fmla="*/ 813926 h 81392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3102" h="813926">
                <a:moveTo>
                  <a:pt x="8944" y="0"/>
                </a:moveTo>
                <a:cubicBezTo>
                  <a:pt x="14906" y="11926"/>
                  <a:pt x="20216" y="24200"/>
                  <a:pt x="26831" y="35777"/>
                </a:cubicBezTo>
                <a:cubicBezTo>
                  <a:pt x="32164" y="45110"/>
                  <a:pt x="40353" y="52787"/>
                  <a:pt x="44719" y="62610"/>
                </a:cubicBezTo>
                <a:cubicBezTo>
                  <a:pt x="52377" y="79841"/>
                  <a:pt x="56644" y="98387"/>
                  <a:pt x="62607" y="116275"/>
                </a:cubicBezTo>
                <a:lnTo>
                  <a:pt x="80495" y="169941"/>
                </a:lnTo>
                <a:cubicBezTo>
                  <a:pt x="83476" y="178885"/>
                  <a:pt x="82773" y="190106"/>
                  <a:pt x="89439" y="196773"/>
                </a:cubicBezTo>
                <a:lnTo>
                  <a:pt x="107326" y="214662"/>
                </a:lnTo>
                <a:cubicBezTo>
                  <a:pt x="110307" y="229569"/>
                  <a:pt x="112270" y="244716"/>
                  <a:pt x="116270" y="259383"/>
                </a:cubicBezTo>
                <a:cubicBezTo>
                  <a:pt x="121231" y="277575"/>
                  <a:pt x="129585" y="294756"/>
                  <a:pt x="134158" y="313049"/>
                </a:cubicBezTo>
                <a:lnTo>
                  <a:pt x="143102" y="348826"/>
                </a:lnTo>
                <a:cubicBezTo>
                  <a:pt x="140121" y="381621"/>
                  <a:pt x="139881" y="414782"/>
                  <a:pt x="134158" y="447212"/>
                </a:cubicBezTo>
                <a:cubicBezTo>
                  <a:pt x="130881" y="465781"/>
                  <a:pt x="120843" y="482585"/>
                  <a:pt x="116270" y="500878"/>
                </a:cubicBezTo>
                <a:lnTo>
                  <a:pt x="98382" y="572432"/>
                </a:lnTo>
                <a:cubicBezTo>
                  <a:pt x="93381" y="592435"/>
                  <a:pt x="80265" y="648803"/>
                  <a:pt x="71551" y="661874"/>
                </a:cubicBezTo>
                <a:cubicBezTo>
                  <a:pt x="65588" y="670818"/>
                  <a:pt x="58029" y="678884"/>
                  <a:pt x="53663" y="688707"/>
                </a:cubicBezTo>
                <a:cubicBezTo>
                  <a:pt x="46005" y="705938"/>
                  <a:pt x="41738" y="724484"/>
                  <a:pt x="35775" y="742372"/>
                </a:cubicBezTo>
                <a:lnTo>
                  <a:pt x="26831" y="769205"/>
                </a:lnTo>
                <a:cubicBezTo>
                  <a:pt x="23850" y="778149"/>
                  <a:pt x="24555" y="789371"/>
                  <a:pt x="17888" y="796038"/>
                </a:cubicBezTo>
                <a:lnTo>
                  <a:pt x="0" y="813926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34186" name="Picture 91" descr="AND_OR_equivs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4068763" y="5130800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87" name="Rectangle 92"/>
          <p:cNvSpPr>
            <a:spLocks noChangeArrowheads="1"/>
          </p:cNvSpPr>
          <p:nvPr/>
        </p:nvSpPr>
        <p:spPr bwMode="auto">
          <a:xfrm>
            <a:off x="746125" y="5372100"/>
            <a:ext cx="7651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AND</a:t>
            </a:r>
            <a:endParaRPr lang="en-US" sz="2100"/>
          </a:p>
        </p:txBody>
      </p:sp>
      <p:sp>
        <p:nvSpPr>
          <p:cNvPr id="134188" name="Rectangle 93"/>
          <p:cNvSpPr>
            <a:spLocks noChangeArrowheads="1"/>
          </p:cNvSpPr>
          <p:nvPr/>
        </p:nvSpPr>
        <p:spPr bwMode="auto">
          <a:xfrm>
            <a:off x="2408238" y="5372100"/>
            <a:ext cx="9477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NAND</a:t>
            </a:r>
            <a:endParaRPr lang="en-US" sz="2100"/>
          </a:p>
        </p:txBody>
      </p:sp>
      <p:sp>
        <p:nvSpPr>
          <p:cNvPr id="134189" name="Rectangle 94"/>
          <p:cNvSpPr>
            <a:spLocks noChangeArrowheads="1"/>
          </p:cNvSpPr>
          <p:nvPr/>
        </p:nvSpPr>
        <p:spPr bwMode="auto">
          <a:xfrm>
            <a:off x="2451100" y="4837113"/>
            <a:ext cx="8080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Arial" pitchFamily="34" charset="0"/>
              </a:rPr>
              <a:t>"not and"</a:t>
            </a:r>
            <a:endParaRPr lang="en-US" sz="1200"/>
          </a:p>
        </p:txBody>
      </p:sp>
      <p:sp>
        <p:nvSpPr>
          <p:cNvPr id="134190" name="Rectangle 95"/>
          <p:cNvSpPr>
            <a:spLocks noChangeArrowheads="1"/>
          </p:cNvSpPr>
          <p:nvPr/>
        </p:nvSpPr>
        <p:spPr bwMode="auto">
          <a:xfrm>
            <a:off x="4267200" y="5372100"/>
            <a:ext cx="588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OR</a:t>
            </a:r>
            <a:endParaRPr lang="en-US" sz="2100"/>
          </a:p>
        </p:txBody>
      </p:sp>
      <p:sp>
        <p:nvSpPr>
          <p:cNvPr id="134191" name="Rectangle 96"/>
          <p:cNvSpPr>
            <a:spLocks noChangeArrowheads="1"/>
          </p:cNvSpPr>
          <p:nvPr/>
        </p:nvSpPr>
        <p:spPr bwMode="auto">
          <a:xfrm>
            <a:off x="5895975" y="5372100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NOR</a:t>
            </a:r>
            <a:endParaRPr lang="en-US" sz="2100"/>
          </a:p>
        </p:txBody>
      </p:sp>
      <p:sp>
        <p:nvSpPr>
          <p:cNvPr id="134192" name="Rectangle 97"/>
          <p:cNvSpPr>
            <a:spLocks noChangeArrowheads="1"/>
          </p:cNvSpPr>
          <p:nvPr/>
        </p:nvSpPr>
        <p:spPr bwMode="auto">
          <a:xfrm>
            <a:off x="7724775" y="5372100"/>
            <a:ext cx="768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latin typeface="Arial" pitchFamily="34" charset="0"/>
              </a:rPr>
              <a:t>XOR</a:t>
            </a:r>
            <a:endParaRPr lang="en-US" sz="2100"/>
          </a:p>
        </p:txBody>
      </p:sp>
      <p:sp>
        <p:nvSpPr>
          <p:cNvPr id="134193" name="Rectangle 98"/>
          <p:cNvSpPr>
            <a:spLocks noChangeArrowheads="1"/>
          </p:cNvSpPr>
          <p:nvPr/>
        </p:nvSpPr>
        <p:spPr bwMode="auto">
          <a:xfrm>
            <a:off x="5848350" y="4837113"/>
            <a:ext cx="6873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Arial" pitchFamily="34" charset="0"/>
              </a:rPr>
              <a:t>"not or"</a:t>
            </a:r>
            <a:endParaRPr lang="en-US" sz="1200"/>
          </a:p>
        </p:txBody>
      </p:sp>
      <p:cxnSp>
        <p:nvCxnSpPr>
          <p:cNvPr id="134194" name="Straight Connector 96"/>
          <p:cNvCxnSpPr>
            <a:cxnSpLocks noChangeShapeType="1"/>
          </p:cNvCxnSpPr>
          <p:nvPr/>
        </p:nvCxnSpPr>
        <p:spPr bwMode="auto">
          <a:xfrm>
            <a:off x="388938" y="5421313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95" name="Straight Connector 96"/>
          <p:cNvCxnSpPr>
            <a:cxnSpLocks noChangeShapeType="1"/>
          </p:cNvCxnSpPr>
          <p:nvPr/>
        </p:nvCxnSpPr>
        <p:spPr bwMode="auto">
          <a:xfrm>
            <a:off x="371475" y="5797550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96" name="Straight Connector 96"/>
          <p:cNvCxnSpPr>
            <a:cxnSpLocks noChangeShapeType="1"/>
          </p:cNvCxnSpPr>
          <p:nvPr/>
        </p:nvCxnSpPr>
        <p:spPr bwMode="auto">
          <a:xfrm>
            <a:off x="1604963" y="5610225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97" name="Straight Connector 96"/>
          <p:cNvCxnSpPr>
            <a:cxnSpLocks noChangeShapeType="1"/>
          </p:cNvCxnSpPr>
          <p:nvPr/>
        </p:nvCxnSpPr>
        <p:spPr bwMode="auto">
          <a:xfrm>
            <a:off x="2114550" y="5421313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98" name="Straight Connector 96"/>
          <p:cNvCxnSpPr>
            <a:cxnSpLocks noChangeShapeType="1"/>
          </p:cNvCxnSpPr>
          <p:nvPr/>
        </p:nvCxnSpPr>
        <p:spPr bwMode="auto">
          <a:xfrm>
            <a:off x="2097088" y="5797550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99" name="Straight Connector 96"/>
          <p:cNvCxnSpPr>
            <a:cxnSpLocks noChangeShapeType="1"/>
          </p:cNvCxnSpPr>
          <p:nvPr/>
        </p:nvCxnSpPr>
        <p:spPr bwMode="auto">
          <a:xfrm>
            <a:off x="3484563" y="5575300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200" name="Straight Connector 96"/>
          <p:cNvCxnSpPr>
            <a:cxnSpLocks noChangeShapeType="1"/>
          </p:cNvCxnSpPr>
          <p:nvPr/>
        </p:nvCxnSpPr>
        <p:spPr bwMode="auto">
          <a:xfrm>
            <a:off x="3886200" y="5421313"/>
            <a:ext cx="3349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201" name="Straight Connector 96"/>
          <p:cNvCxnSpPr>
            <a:cxnSpLocks noChangeShapeType="1"/>
          </p:cNvCxnSpPr>
          <p:nvPr/>
        </p:nvCxnSpPr>
        <p:spPr bwMode="auto">
          <a:xfrm>
            <a:off x="3868738" y="5797550"/>
            <a:ext cx="334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202" name="Straight Connector 96"/>
          <p:cNvCxnSpPr>
            <a:cxnSpLocks noChangeShapeType="1"/>
          </p:cNvCxnSpPr>
          <p:nvPr/>
        </p:nvCxnSpPr>
        <p:spPr bwMode="auto">
          <a:xfrm>
            <a:off x="5040313" y="5573713"/>
            <a:ext cx="209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203" name="Straight Connector 96"/>
          <p:cNvCxnSpPr>
            <a:cxnSpLocks noChangeShapeType="1"/>
          </p:cNvCxnSpPr>
          <p:nvPr/>
        </p:nvCxnSpPr>
        <p:spPr bwMode="auto">
          <a:xfrm>
            <a:off x="5532438" y="5421313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204" name="Straight Connector 96"/>
          <p:cNvCxnSpPr>
            <a:cxnSpLocks noChangeShapeType="1"/>
          </p:cNvCxnSpPr>
          <p:nvPr/>
        </p:nvCxnSpPr>
        <p:spPr bwMode="auto">
          <a:xfrm>
            <a:off x="5514975" y="5797550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205" name="Straight Connector 96"/>
          <p:cNvCxnSpPr>
            <a:cxnSpLocks noChangeShapeType="1"/>
          </p:cNvCxnSpPr>
          <p:nvPr/>
        </p:nvCxnSpPr>
        <p:spPr bwMode="auto">
          <a:xfrm>
            <a:off x="6808788" y="5538788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206" name="Straight Connector 96"/>
          <p:cNvCxnSpPr>
            <a:cxnSpLocks noChangeShapeType="1"/>
          </p:cNvCxnSpPr>
          <p:nvPr/>
        </p:nvCxnSpPr>
        <p:spPr bwMode="auto">
          <a:xfrm>
            <a:off x="7283450" y="5403850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207" name="Straight Connector 96"/>
          <p:cNvCxnSpPr>
            <a:cxnSpLocks noChangeShapeType="1"/>
          </p:cNvCxnSpPr>
          <p:nvPr/>
        </p:nvCxnSpPr>
        <p:spPr bwMode="auto">
          <a:xfrm>
            <a:off x="7265988" y="5780088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208" name="Straight Connector 96"/>
          <p:cNvCxnSpPr>
            <a:cxnSpLocks noChangeShapeType="1"/>
          </p:cNvCxnSpPr>
          <p:nvPr/>
        </p:nvCxnSpPr>
        <p:spPr bwMode="auto">
          <a:xfrm>
            <a:off x="8551863" y="5548313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304800"/>
            <a:ext cx="8610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 dirty="0" smtClean="0">
                <a:solidFill>
                  <a:srgbClr val="000000"/>
                </a:solidFill>
                <a:latin typeface="Cambria" pitchFamily="18" charset="0"/>
              </a:rPr>
              <a:t>Silicon-based switches    (</a:t>
            </a:r>
            <a:r>
              <a:rPr lang="en-US" sz="3800" i="1" dirty="0" err="1" smtClean="0">
                <a:solidFill>
                  <a:srgbClr val="000000"/>
                </a:solidFill>
                <a:latin typeface="Cambria" pitchFamily="18" charset="0"/>
              </a:rPr>
              <a:t>transisors</a:t>
            </a:r>
            <a:r>
              <a:rPr lang="en-US" sz="3800" dirty="0" smtClean="0">
                <a:solidFill>
                  <a:srgbClr val="000000"/>
                </a:solidFill>
                <a:latin typeface="Cambria" pitchFamily="18" charset="0"/>
              </a:rPr>
              <a:t>)</a:t>
            </a:r>
            <a:endParaRPr lang="en-US" sz="3800" i="1" dirty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13" name="Picture 2" descr="https://images.plurk.com/723933_912ddecce1f130466649f25e4ffa8a7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r="30062" b="7621"/>
          <a:stretch/>
        </p:blipFill>
        <p:spPr bwMode="auto">
          <a:xfrm>
            <a:off x="533400" y="1547686"/>
            <a:ext cx="2931695" cy="505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89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2"/>
          <a:stretch/>
        </p:blipFill>
        <p:spPr bwMode="auto">
          <a:xfrm>
            <a:off x="3733800" y="1752600"/>
            <a:ext cx="5131293" cy="376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133600" y="3962400"/>
            <a:ext cx="381000" cy="460332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rgbClr val="000000"/>
              </a:solidFill>
              <a:latin typeface="Times" pitchFamily="-105" charset="0"/>
              <a:ea typeface="ＭＳ Ｐゴシック" pitchFamily="-105" charset="-128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2133600" y="1752600"/>
            <a:ext cx="1600200" cy="220980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2133600" y="4422732"/>
            <a:ext cx="1600200" cy="1216068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14800" y="5616714"/>
            <a:ext cx="4343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a single etched transistor labeled with base (b), emitter (e), and collector (c)</a:t>
            </a:r>
            <a:endParaRPr lang="en-US" sz="2000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1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7538" y="914400"/>
            <a:ext cx="8059737" cy="73025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171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8538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/>
              <a:t>How to get AND, NOT, and OR?</a:t>
            </a:r>
            <a:endParaRPr lang="en-US" sz="3800" i="1"/>
          </a:p>
        </p:txBody>
      </p:sp>
      <p:sp>
        <p:nvSpPr>
          <p:cNvPr id="135172" name="TextBox 28"/>
          <p:cNvSpPr txBox="1">
            <a:spLocks noChangeArrowheads="1"/>
          </p:cNvSpPr>
          <p:nvPr/>
        </p:nvSpPr>
        <p:spPr bwMode="auto">
          <a:xfrm>
            <a:off x="1843088" y="5967413"/>
            <a:ext cx="56451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200" i="1">
                <a:solidFill>
                  <a:srgbClr val="0A04EB"/>
                </a:solidFill>
                <a:latin typeface="Calibri" pitchFamily="34" charset="0"/>
              </a:rPr>
              <a:t>Any way at all !</a:t>
            </a:r>
          </a:p>
        </p:txBody>
      </p:sp>
      <p:pic>
        <p:nvPicPr>
          <p:cNvPr id="135173" name="Picture 7" descr="mlfabpauloandadd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430338"/>
            <a:ext cx="3509963" cy="420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4" name="Picture 8" descr="Picture 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1143000"/>
            <a:ext cx="3651250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5" name="Rectangle 10"/>
          <p:cNvSpPr>
            <a:spLocks noChangeArrowheads="1"/>
          </p:cNvSpPr>
          <p:nvPr/>
        </p:nvSpPr>
        <p:spPr bwMode="auto">
          <a:xfrm>
            <a:off x="2044700" y="5597525"/>
            <a:ext cx="868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water</a:t>
            </a:r>
          </a:p>
        </p:txBody>
      </p:sp>
      <p:sp>
        <p:nvSpPr>
          <p:cNvPr id="135176" name="Rectangle 11"/>
          <p:cNvSpPr>
            <a:spLocks noChangeArrowheads="1"/>
          </p:cNvSpPr>
          <p:nvPr/>
        </p:nvSpPr>
        <p:spPr bwMode="auto">
          <a:xfrm>
            <a:off x="6356350" y="5597525"/>
            <a:ext cx="835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legos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7538" y="914400"/>
            <a:ext cx="8059737" cy="73025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6195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8538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/>
              <a:t>How to get AND, NOT, and OR?</a:t>
            </a:r>
            <a:endParaRPr lang="en-US" sz="3800" i="1"/>
          </a:p>
        </p:txBody>
      </p:sp>
      <p:pic>
        <p:nvPicPr>
          <p:cNvPr id="136196" name="Picture 9" descr="bool-relay-inv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1579563"/>
            <a:ext cx="5008563" cy="343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Rectangle 10"/>
          <p:cNvSpPr>
            <a:spLocks noChangeArrowheads="1"/>
          </p:cNvSpPr>
          <p:nvPr/>
        </p:nvSpPr>
        <p:spPr bwMode="auto">
          <a:xfrm>
            <a:off x="3132138" y="6130925"/>
            <a:ext cx="3235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electromechanical relays</a:t>
            </a:r>
          </a:p>
        </p:txBody>
      </p:sp>
      <p:cxnSp>
        <p:nvCxnSpPr>
          <p:cNvPr id="136198" name="Straight Arrow Connector 12"/>
          <p:cNvCxnSpPr>
            <a:cxnSpLocks noChangeShapeType="1"/>
          </p:cNvCxnSpPr>
          <p:nvPr/>
        </p:nvCxnSpPr>
        <p:spPr bwMode="auto">
          <a:xfrm rot="5400000" flipH="1" flipV="1">
            <a:off x="4126707" y="5296694"/>
            <a:ext cx="381000" cy="1587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199" name="Rectangle 13"/>
          <p:cNvSpPr>
            <a:spLocks noChangeArrowheads="1"/>
          </p:cNvSpPr>
          <p:nvPr/>
        </p:nvSpPr>
        <p:spPr bwMode="auto">
          <a:xfrm>
            <a:off x="3733800" y="5486400"/>
            <a:ext cx="119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A04EB"/>
                </a:solidFill>
                <a:latin typeface="Calibri" pitchFamily="34" charset="0"/>
              </a:rPr>
              <a:t>Input, A</a:t>
            </a:r>
          </a:p>
        </p:txBody>
      </p:sp>
      <p:cxnSp>
        <p:nvCxnSpPr>
          <p:cNvPr id="136200" name="Straight Arrow Connector 14"/>
          <p:cNvCxnSpPr>
            <a:cxnSpLocks noChangeShapeType="1"/>
          </p:cNvCxnSpPr>
          <p:nvPr/>
        </p:nvCxnSpPr>
        <p:spPr bwMode="auto">
          <a:xfrm flipV="1">
            <a:off x="7192963" y="2101850"/>
            <a:ext cx="409575" cy="7938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201" name="Rectangle 19"/>
          <p:cNvSpPr>
            <a:spLocks noChangeArrowheads="1"/>
          </p:cNvSpPr>
          <p:nvPr/>
        </p:nvSpPr>
        <p:spPr bwMode="auto">
          <a:xfrm>
            <a:off x="7342188" y="1458913"/>
            <a:ext cx="1079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A04EB"/>
                </a:solidFill>
                <a:latin typeface="Calibri" pitchFamily="34" charset="0"/>
              </a:rPr>
              <a:t>Output</a:t>
            </a:r>
          </a:p>
          <a:p>
            <a:r>
              <a:rPr lang="en-US">
                <a:solidFill>
                  <a:srgbClr val="0A04EB"/>
                </a:solidFill>
                <a:latin typeface="Calibri" pitchFamily="34" charset="0"/>
              </a:rPr>
              <a:t>Q</a:t>
            </a:r>
          </a:p>
        </p:txBody>
      </p:sp>
      <p:sp>
        <p:nvSpPr>
          <p:cNvPr id="136202" name="Rectangle 20"/>
          <p:cNvSpPr>
            <a:spLocks noChangeArrowheads="1"/>
          </p:cNvSpPr>
          <p:nvPr/>
        </p:nvSpPr>
        <p:spPr bwMode="auto">
          <a:xfrm>
            <a:off x="3730625" y="1630363"/>
            <a:ext cx="579438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A04EB"/>
                </a:solidFill>
                <a:latin typeface="Calibri" pitchFamily="34" charset="0"/>
              </a:rPr>
              <a:t>Spring</a:t>
            </a:r>
            <a:endParaRPr lang="en-US" sz="1200"/>
          </a:p>
        </p:txBody>
      </p:sp>
      <p:sp>
        <p:nvSpPr>
          <p:cNvPr id="136203" name="Rectangle 21"/>
          <p:cNvSpPr>
            <a:spLocks noChangeArrowheads="1"/>
          </p:cNvSpPr>
          <p:nvPr/>
        </p:nvSpPr>
        <p:spPr bwMode="auto">
          <a:xfrm>
            <a:off x="2278063" y="2736850"/>
            <a:ext cx="582612" cy="2778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A04EB"/>
                </a:solidFill>
                <a:latin typeface="Calibri" pitchFamily="34" charset="0"/>
              </a:rPr>
              <a:t>Power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7538" y="914400"/>
            <a:ext cx="8059737" cy="73025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219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8538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/>
              <a:t>How to get AND, NOT, and OR?</a:t>
            </a:r>
            <a:endParaRPr lang="en-US" sz="3800" i="1"/>
          </a:p>
        </p:txBody>
      </p:sp>
      <p:sp>
        <p:nvSpPr>
          <p:cNvPr id="137220" name="Rectangle 10"/>
          <p:cNvSpPr>
            <a:spLocks noChangeArrowheads="1"/>
          </p:cNvSpPr>
          <p:nvPr/>
        </p:nvSpPr>
        <p:spPr bwMode="auto">
          <a:xfrm>
            <a:off x="2787650" y="6237288"/>
            <a:ext cx="3235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electromechanical relays</a:t>
            </a:r>
          </a:p>
        </p:txBody>
      </p:sp>
      <p:pic>
        <p:nvPicPr>
          <p:cNvPr id="137221" name="Picture 5" descr="bool-relay-an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7620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222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2209007" y="5234781"/>
            <a:ext cx="381000" cy="1587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3" name="Rectangle 7"/>
          <p:cNvSpPr>
            <a:spLocks noChangeArrowheads="1"/>
          </p:cNvSpPr>
          <p:nvPr/>
        </p:nvSpPr>
        <p:spPr bwMode="auto">
          <a:xfrm>
            <a:off x="1816100" y="5424488"/>
            <a:ext cx="1193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A04EB"/>
                </a:solidFill>
                <a:latin typeface="Calibri" pitchFamily="34" charset="0"/>
              </a:rPr>
              <a:t>Input, A</a:t>
            </a:r>
          </a:p>
        </p:txBody>
      </p:sp>
      <p:cxnSp>
        <p:nvCxnSpPr>
          <p:cNvPr id="137224" name="Straight Arrow Connector 8"/>
          <p:cNvCxnSpPr>
            <a:cxnSpLocks noChangeShapeType="1"/>
          </p:cNvCxnSpPr>
          <p:nvPr/>
        </p:nvCxnSpPr>
        <p:spPr bwMode="auto">
          <a:xfrm flipV="1">
            <a:off x="8143875" y="2595563"/>
            <a:ext cx="409575" cy="7937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5" name="Rectangle 11"/>
          <p:cNvSpPr>
            <a:spLocks noChangeArrowheads="1"/>
          </p:cNvSpPr>
          <p:nvPr/>
        </p:nvSpPr>
        <p:spPr bwMode="auto">
          <a:xfrm>
            <a:off x="8056563" y="1708150"/>
            <a:ext cx="10795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A04EB"/>
                </a:solidFill>
                <a:latin typeface="Calibri" pitchFamily="34" charset="0"/>
              </a:rPr>
              <a:t>Output</a:t>
            </a:r>
          </a:p>
          <a:p>
            <a:r>
              <a:rPr lang="en-US">
                <a:solidFill>
                  <a:srgbClr val="0A04EB"/>
                </a:solidFill>
                <a:latin typeface="Calibri" pitchFamily="34" charset="0"/>
              </a:rPr>
              <a:t>Q</a:t>
            </a:r>
          </a:p>
        </p:txBody>
      </p:sp>
      <p:sp>
        <p:nvSpPr>
          <p:cNvPr id="137226" name="Rectangle 12"/>
          <p:cNvSpPr>
            <a:spLocks noChangeArrowheads="1"/>
          </p:cNvSpPr>
          <p:nvPr/>
        </p:nvSpPr>
        <p:spPr bwMode="auto">
          <a:xfrm>
            <a:off x="514350" y="2589213"/>
            <a:ext cx="581025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A04EB"/>
                </a:solidFill>
                <a:latin typeface="Calibri" pitchFamily="34" charset="0"/>
              </a:rPr>
              <a:t>Power</a:t>
            </a:r>
            <a:endParaRPr lang="en-US" sz="1200"/>
          </a:p>
        </p:txBody>
      </p:sp>
      <p:cxnSp>
        <p:nvCxnSpPr>
          <p:cNvPr id="137227" name="Straight Arrow Connector 13"/>
          <p:cNvCxnSpPr>
            <a:cxnSpLocks noChangeShapeType="1"/>
          </p:cNvCxnSpPr>
          <p:nvPr/>
        </p:nvCxnSpPr>
        <p:spPr bwMode="auto">
          <a:xfrm rot="5400000" flipH="1" flipV="1">
            <a:off x="5382419" y="5247481"/>
            <a:ext cx="381000" cy="1588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8" name="Rectangle 14"/>
          <p:cNvSpPr>
            <a:spLocks noChangeArrowheads="1"/>
          </p:cNvSpPr>
          <p:nvPr/>
        </p:nvSpPr>
        <p:spPr bwMode="auto">
          <a:xfrm>
            <a:off x="4989513" y="5437188"/>
            <a:ext cx="1193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A04EB"/>
                </a:solidFill>
                <a:latin typeface="Calibri" pitchFamily="34" charset="0"/>
              </a:rPr>
              <a:t>Input, 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42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58788" y="914400"/>
            <a:ext cx="8123237" cy="180975"/>
            <a:chOff x="295" y="1311"/>
            <a:chExt cx="5177" cy="114"/>
          </a:xfrm>
        </p:grpSpPr>
        <p:sp>
          <p:nvSpPr>
            <p:cNvPr id="138251" name="Rectangle 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52" name="Rectangle 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8243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76200"/>
            <a:ext cx="8001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000"/>
              <a:t>The Mark 1</a:t>
            </a:r>
          </a:p>
        </p:txBody>
      </p:sp>
      <p:sp>
        <p:nvSpPr>
          <p:cNvPr id="138244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7513" y="1216025"/>
            <a:ext cx="71739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/>
              <a:t>Grace Hopper, Howard Aiken at Harvard</a:t>
            </a:r>
          </a:p>
        </p:txBody>
      </p:sp>
      <p:sp>
        <p:nvSpPr>
          <p:cNvPr id="13824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" y="5445125"/>
            <a:ext cx="1916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rgbClr val="8F01B8"/>
                </a:solidFill>
                <a:latin typeface="Lucida Grande" charset="0"/>
              </a:rPr>
              <a:t>ran at 0.00001 MHz</a:t>
            </a:r>
          </a:p>
        </p:txBody>
      </p:sp>
      <p:pic>
        <p:nvPicPr>
          <p:cNvPr id="138246" name="Picture 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35125"/>
            <a:ext cx="90106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7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56138" y="6042025"/>
            <a:ext cx="320040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1800"/>
              <a:t>5 tons, 530 miles of wiring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1800"/>
              <a:t>765,299 distinct parts!</a:t>
            </a:r>
          </a:p>
        </p:txBody>
      </p:sp>
      <p:sp>
        <p:nvSpPr>
          <p:cNvPr id="138248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75388" y="1228725"/>
            <a:ext cx="209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rgbClr val="8F01B8"/>
                </a:solidFill>
                <a:latin typeface="Lucida Grande" charset="0"/>
              </a:rPr>
              <a:t>relay-based computer</a:t>
            </a:r>
          </a:p>
        </p:txBody>
      </p:sp>
      <p:sp>
        <p:nvSpPr>
          <p:cNvPr id="138249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22375" y="5888038"/>
            <a:ext cx="3200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800"/>
              <a:t>Addition: </a:t>
            </a:r>
            <a:r>
              <a:rPr lang="en-US" sz="1800">
                <a:solidFill>
                  <a:srgbClr val="980236"/>
                </a:solidFill>
              </a:rPr>
              <a:t>0.6 seconds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800"/>
              <a:t>Multiplication: </a:t>
            </a:r>
            <a:r>
              <a:rPr lang="en-US" sz="1800">
                <a:solidFill>
                  <a:srgbClr val="980236"/>
                </a:solidFill>
              </a:rPr>
              <a:t>5.7 seconds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800"/>
              <a:t>Division: </a:t>
            </a:r>
            <a:r>
              <a:rPr lang="en-US" sz="1800">
                <a:solidFill>
                  <a:srgbClr val="980236"/>
                </a:solidFill>
              </a:rPr>
              <a:t>15.3 seconds</a:t>
            </a:r>
          </a:p>
        </p:txBody>
      </p:sp>
      <p:sp>
        <p:nvSpPr>
          <p:cNvPr id="138250" name="Rectangle 12"/>
          <p:cNvSpPr>
            <a:spLocks noChangeArrowheads="1"/>
          </p:cNvSpPr>
          <p:nvPr/>
        </p:nvSpPr>
        <p:spPr bwMode="auto">
          <a:xfrm>
            <a:off x="4449763" y="5526088"/>
            <a:ext cx="45720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Lucida Grande" charset="0"/>
              </a:rPr>
              <a:t>http://www-03.ibm.com/ibm/history/exhibits/markI/markI_reference.html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66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581025" y="1011238"/>
            <a:ext cx="8096250" cy="138112"/>
            <a:chOff x="295" y="1311"/>
            <a:chExt cx="5177" cy="114"/>
          </a:xfrm>
        </p:grpSpPr>
        <p:sp>
          <p:nvSpPr>
            <p:cNvPr id="139279" name="Rectangle 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0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9267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7063" y="228600"/>
            <a:ext cx="7929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/>
              <a:t>Transistors: a </a:t>
            </a:r>
            <a:r>
              <a:rPr lang="en-US" sz="3600" i="1"/>
              <a:t>disruptive</a:t>
            </a:r>
            <a:r>
              <a:rPr lang="en-US" sz="3600"/>
              <a:t> technology</a:t>
            </a:r>
          </a:p>
        </p:txBody>
      </p:sp>
      <p:pic>
        <p:nvPicPr>
          <p:cNvPr id="139268" name="Picture 3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01800"/>
            <a:ext cx="29432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9" name="Text Box 37"/>
          <p:cNvSpPr txBox="1">
            <a:spLocks noChangeArrowheads="1"/>
          </p:cNvSpPr>
          <p:nvPr/>
        </p:nvSpPr>
        <p:spPr bwMode="auto">
          <a:xfrm>
            <a:off x="4191000" y="17526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1947: Bell Labs</a:t>
            </a:r>
          </a:p>
        </p:txBody>
      </p:sp>
      <p:sp>
        <p:nvSpPr>
          <p:cNvPr id="139270" name="Text Box 38"/>
          <p:cNvSpPr txBox="1">
            <a:spLocks noChangeArrowheads="1"/>
          </p:cNvSpPr>
          <p:nvPr/>
        </p:nvSpPr>
        <p:spPr bwMode="auto">
          <a:xfrm>
            <a:off x="4572000" y="2209800"/>
            <a:ext cx="441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seeking cheaper amplifiers for phone lines </a:t>
            </a:r>
          </a:p>
        </p:txBody>
      </p:sp>
      <p:sp>
        <p:nvSpPr>
          <p:cNvPr id="139271" name="Text Box 39"/>
          <p:cNvSpPr txBox="1">
            <a:spLocks noChangeArrowheads="1"/>
          </p:cNvSpPr>
          <p:nvPr/>
        </p:nvSpPr>
        <p:spPr bwMode="auto">
          <a:xfrm>
            <a:off x="4572000" y="2635250"/>
            <a:ext cx="365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/>
              <a:t>team of scientists: </a:t>
            </a:r>
            <a:r>
              <a:rPr lang="en-US" sz="1800">
                <a:solidFill>
                  <a:srgbClr val="000000"/>
                </a:solidFill>
              </a:rPr>
              <a:t>Walter Brattain</a:t>
            </a:r>
            <a:r>
              <a:rPr lang="en-US" sz="1800"/>
              <a:t>, William Shockley, and </a:t>
            </a:r>
            <a:r>
              <a:rPr lang="en-US" sz="1800">
                <a:solidFill>
                  <a:srgbClr val="000000"/>
                </a:solidFill>
              </a:rPr>
              <a:t>John Bardeen</a:t>
            </a:r>
            <a:r>
              <a:rPr lang="en-US" sz="1800"/>
              <a:t> </a:t>
            </a:r>
          </a:p>
        </p:txBody>
      </p:sp>
      <p:sp>
        <p:nvSpPr>
          <p:cNvPr id="139272" name="Text Box 40"/>
          <p:cNvSpPr txBox="1">
            <a:spLocks noChangeArrowheads="1"/>
          </p:cNvSpPr>
          <p:nvPr/>
        </p:nvSpPr>
        <p:spPr bwMode="auto">
          <a:xfrm>
            <a:off x="4191000" y="3505200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1948: junction transistor</a:t>
            </a:r>
          </a:p>
        </p:txBody>
      </p:sp>
      <p:sp>
        <p:nvSpPr>
          <p:cNvPr id="139273" name="Text Box 41"/>
          <p:cNvSpPr txBox="1">
            <a:spLocks noChangeArrowheads="1"/>
          </p:cNvSpPr>
          <p:nvPr/>
        </p:nvSpPr>
        <p:spPr bwMode="auto">
          <a:xfrm>
            <a:off x="4191000" y="4503738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1956: Shockley semiconductor corp.</a:t>
            </a:r>
          </a:p>
        </p:txBody>
      </p:sp>
      <p:sp>
        <p:nvSpPr>
          <p:cNvPr id="139274" name="Text Box 42"/>
          <p:cNvSpPr txBox="1">
            <a:spLocks noChangeArrowheads="1"/>
          </p:cNvSpPr>
          <p:nvPr/>
        </p:nvSpPr>
        <p:spPr bwMode="auto">
          <a:xfrm>
            <a:off x="4191000" y="5486400"/>
            <a:ext cx="472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1957: Fairchild semiconductor corp.</a:t>
            </a:r>
          </a:p>
        </p:txBody>
      </p:sp>
      <p:sp>
        <p:nvSpPr>
          <p:cNvPr id="139275" name="Rectangle 44"/>
          <p:cNvSpPr>
            <a:spLocks noChangeArrowheads="1"/>
          </p:cNvSpPr>
          <p:nvPr/>
        </p:nvSpPr>
        <p:spPr bwMode="auto">
          <a:xfrm>
            <a:off x="4572000" y="3886200"/>
            <a:ext cx="3657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much more robust design</a:t>
            </a:r>
          </a:p>
        </p:txBody>
      </p:sp>
      <p:sp>
        <p:nvSpPr>
          <p:cNvPr id="139276" name="Rectangle 45"/>
          <p:cNvSpPr>
            <a:spLocks noChangeArrowheads="1"/>
          </p:cNvSpPr>
          <p:nvPr/>
        </p:nvSpPr>
        <p:spPr bwMode="auto">
          <a:xfrm>
            <a:off x="4572000" y="5881688"/>
            <a:ext cx="365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the "traitorous eight" - ICs</a:t>
            </a:r>
          </a:p>
        </p:txBody>
      </p:sp>
      <p:sp>
        <p:nvSpPr>
          <p:cNvPr id="139277" name="Text Box 46"/>
          <p:cNvSpPr txBox="1">
            <a:spLocks noChangeArrowheads="1"/>
          </p:cNvSpPr>
          <p:nvPr/>
        </p:nvSpPr>
        <p:spPr bwMode="auto">
          <a:xfrm>
            <a:off x="774700" y="1371600"/>
            <a:ext cx="2743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Comic Sans MS" pitchFamily="66" charset="0"/>
              </a:rPr>
              <a:t>point contact transistor</a:t>
            </a:r>
          </a:p>
        </p:txBody>
      </p:sp>
      <p:sp>
        <p:nvSpPr>
          <p:cNvPr id="139278" name="Rectangle 47"/>
          <p:cNvSpPr>
            <a:spLocks noChangeArrowheads="1"/>
          </p:cNvSpPr>
          <p:nvPr/>
        </p:nvSpPr>
        <p:spPr bwMode="auto">
          <a:xfrm>
            <a:off x="4572000" y="4891088"/>
            <a:ext cx="365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the start of Silicon Valley…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t="55785" r="41734" b="38728"/>
          <a:stretch>
            <a:fillRect/>
          </a:stretch>
        </p:blipFill>
        <p:spPr bwMode="auto">
          <a:xfrm>
            <a:off x="228600" y="1600200"/>
            <a:ext cx="8636000" cy="609600"/>
          </a:xfrm>
          <a:prstGeom prst="rect">
            <a:avLst/>
          </a:prstGeom>
          <a:noFill/>
          <a:ln w="19050">
            <a:solidFill>
              <a:srgbClr val="0E0C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1" t="40604" r="4878" b="39642"/>
          <a:stretch>
            <a:fillRect/>
          </a:stretch>
        </p:blipFill>
        <p:spPr bwMode="auto">
          <a:xfrm>
            <a:off x="609600" y="2514600"/>
            <a:ext cx="7874000" cy="1524000"/>
          </a:xfrm>
          <a:prstGeom prst="rect">
            <a:avLst/>
          </a:prstGeom>
          <a:noFill/>
          <a:ln w="19050">
            <a:solidFill>
              <a:srgbClr val="0E0C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5486400" y="3416300"/>
            <a:ext cx="2984500" cy="47625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140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7" t="21468" r="25610" b="58778"/>
          <a:stretch>
            <a:fillRect/>
          </a:stretch>
        </p:blipFill>
        <p:spPr bwMode="auto">
          <a:xfrm>
            <a:off x="914400" y="4811713"/>
            <a:ext cx="4648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4" name="TextBox 8"/>
          <p:cNvSpPr txBox="1">
            <a:spLocks noChangeArrowheads="1"/>
          </p:cNvSpPr>
          <p:nvPr/>
        </p:nvSpPr>
        <p:spPr bwMode="auto">
          <a:xfrm>
            <a:off x="1524000" y="6259513"/>
            <a:ext cx="4038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/>
            <a:r>
              <a:rPr lang="en-US" sz="1800" i="1">
                <a:latin typeface="Times New Roman" pitchFamily="18" charset="0"/>
                <a:cs typeface="Times New Roman" pitchFamily="18" charset="0"/>
              </a:rPr>
              <a:t>… the movie.</a:t>
            </a:r>
          </a:p>
        </p:txBody>
      </p:sp>
      <p:sp>
        <p:nvSpPr>
          <p:cNvPr id="140295" name="Rectangle 8"/>
          <p:cNvSpPr>
            <a:spLocks noChangeArrowheads="1"/>
          </p:cNvSpPr>
          <p:nvPr/>
        </p:nvSpPr>
        <p:spPr bwMode="auto">
          <a:xfrm>
            <a:off x="5403850" y="3381375"/>
            <a:ext cx="3073400" cy="655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402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276600"/>
            <a:ext cx="2209800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7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7063" y="228600"/>
            <a:ext cx="7929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i="1"/>
              <a:t>Other </a:t>
            </a:r>
            <a:r>
              <a:rPr lang="en-US" sz="3600"/>
              <a:t>disruptive technologies?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304800"/>
            <a:ext cx="5195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 i="1">
                <a:solidFill>
                  <a:srgbClr val="067B0E"/>
                </a:solidFill>
              </a:rPr>
              <a:t>Take a look at this circuit.</a:t>
            </a:r>
          </a:p>
        </p:txBody>
      </p:sp>
      <p:sp>
        <p:nvSpPr>
          <p:cNvPr id="141315" name="Text Box 2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1825" y="762000"/>
            <a:ext cx="509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/>
              <a:t> If </a:t>
            </a: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/>
              <a:t> is </a:t>
            </a:r>
            <a:r>
              <a:rPr lang="en-US" b="1">
                <a:solidFill>
                  <a:srgbClr val="EB102C"/>
                </a:solidFill>
                <a:latin typeface="Courier New" pitchFamily="49" charset="0"/>
              </a:rPr>
              <a:t>1</a:t>
            </a:r>
            <a:r>
              <a:rPr lang="en-US"/>
              <a:t>, what will </a:t>
            </a: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Q</a:t>
            </a:r>
            <a:r>
              <a:rPr lang="en-US"/>
              <a:t> be? </a:t>
            </a:r>
          </a:p>
        </p:txBody>
      </p:sp>
      <p:sp>
        <p:nvSpPr>
          <p:cNvPr id="141316" name="Text Box 3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7063" y="1238250"/>
            <a:ext cx="6611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/>
              <a:t> What happens if </a:t>
            </a: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/>
              <a:t> becomes </a:t>
            </a:r>
            <a:r>
              <a:rPr lang="en-US" b="1">
                <a:latin typeface="Courier New" pitchFamily="49" charset="0"/>
              </a:rPr>
              <a:t>0</a:t>
            </a:r>
            <a:r>
              <a:rPr lang="en-US"/>
              <a:t>? </a:t>
            </a:r>
          </a:p>
        </p:txBody>
      </p:sp>
      <p:sp>
        <p:nvSpPr>
          <p:cNvPr id="141317" name="Line 3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5576888" y="3879850"/>
            <a:ext cx="1030287" cy="1270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1318" name="Oval 3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8288" y="3795713"/>
            <a:ext cx="211137" cy="201612"/>
          </a:xfrm>
          <a:prstGeom prst="ellips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1319" name="Group 39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3768725" y="3276600"/>
            <a:ext cx="1600200" cy="1219200"/>
            <a:chOff x="4734" y="3053"/>
            <a:chExt cx="656" cy="491"/>
          </a:xfrm>
        </p:grpSpPr>
        <p:grpSp>
          <p:nvGrpSpPr>
            <p:cNvPr id="141329" name="Group 40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1333" name="Freeform 41"/>
              <p:cNvSpPr>
                <a:spLocks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334" name="Freeform 42"/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1330" name="Group 43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1331" name="Freeform 44"/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332" name="Freeform 45"/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1320" name="Line 46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2487613" y="3546475"/>
            <a:ext cx="1474787" cy="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1321" name="Text Box 4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881438" y="3678238"/>
            <a:ext cx="148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A04EB"/>
                </a:solidFill>
                <a:latin typeface="Arial" pitchFamily="34" charset="0"/>
              </a:rPr>
              <a:t>NOR</a:t>
            </a:r>
          </a:p>
        </p:txBody>
      </p:sp>
      <p:sp>
        <p:nvSpPr>
          <p:cNvPr id="141322" name="Rectangle 4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76425" y="3314700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141323" name="Text Box 5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09600" y="3321050"/>
            <a:ext cx="1287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input</a:t>
            </a:r>
          </a:p>
        </p:txBody>
      </p:sp>
      <p:sp>
        <p:nvSpPr>
          <p:cNvPr id="141324" name="Text Box 5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110413" y="3600450"/>
            <a:ext cx="163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output</a:t>
            </a:r>
          </a:p>
        </p:txBody>
      </p:sp>
      <p:sp>
        <p:nvSpPr>
          <p:cNvPr id="141325" name="Freeform 54"/>
          <p:cNvSpPr>
            <a:spLocks/>
          </p:cNvSpPr>
          <p:nvPr/>
        </p:nvSpPr>
        <p:spPr bwMode="auto">
          <a:xfrm>
            <a:off x="2987675" y="3902075"/>
            <a:ext cx="2994025" cy="1231900"/>
          </a:xfrm>
          <a:custGeom>
            <a:avLst/>
            <a:gdLst>
              <a:gd name="T0" fmla="*/ 2147483647 w 1886"/>
              <a:gd name="T1" fmla="*/ 0 h 776"/>
              <a:gd name="T2" fmla="*/ 2147483647 w 1886"/>
              <a:gd name="T3" fmla="*/ 2147483647 h 776"/>
              <a:gd name="T4" fmla="*/ 0 w 1886"/>
              <a:gd name="T5" fmla="*/ 2147483647 h 776"/>
              <a:gd name="T6" fmla="*/ 0 w 1886"/>
              <a:gd name="T7" fmla="*/ 2147483647 h 776"/>
              <a:gd name="T8" fmla="*/ 2147483647 w 1886"/>
              <a:gd name="T9" fmla="*/ 2147483647 h 7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86"/>
              <a:gd name="T16" fmla="*/ 0 h 776"/>
              <a:gd name="T17" fmla="*/ 1886 w 1886"/>
              <a:gd name="T18" fmla="*/ 776 h 7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86" h="776">
                <a:moveTo>
                  <a:pt x="1886" y="0"/>
                </a:moveTo>
                <a:lnTo>
                  <a:pt x="1886" y="776"/>
                </a:lnTo>
                <a:lnTo>
                  <a:pt x="0" y="776"/>
                </a:lnTo>
                <a:lnTo>
                  <a:pt x="0" y="185"/>
                </a:lnTo>
                <a:lnTo>
                  <a:pt x="631" y="185"/>
                </a:lnTo>
              </a:path>
            </a:pathLst>
          </a:custGeom>
          <a:noFill/>
          <a:ln w="38100">
            <a:solidFill>
              <a:srgbClr val="B003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326" name="Text Box 5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78213" y="5281613"/>
            <a:ext cx="1741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B003D1"/>
                </a:solidFill>
                <a:latin typeface="Comic Sans MS" pitchFamily="66" charset="0"/>
              </a:rPr>
              <a:t>feedback cycle</a:t>
            </a:r>
          </a:p>
        </p:txBody>
      </p:sp>
      <p:sp>
        <p:nvSpPr>
          <p:cNvPr id="141327" name="Rectangle 5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508750" y="3636963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Q</a:t>
            </a:r>
          </a:p>
        </p:txBody>
      </p:sp>
      <p:sp>
        <p:nvSpPr>
          <p:cNvPr id="141328" name="Oval 25"/>
          <p:cNvSpPr>
            <a:spLocks noChangeArrowheads="1"/>
          </p:cNvSpPr>
          <p:nvPr/>
        </p:nvSpPr>
        <p:spPr bwMode="auto">
          <a:xfrm>
            <a:off x="5927725" y="3825875"/>
            <a:ext cx="122238" cy="123825"/>
          </a:xfrm>
          <a:prstGeom prst="ellipse">
            <a:avLst/>
          </a:prstGeom>
          <a:solidFill>
            <a:srgbClr val="B003D1"/>
          </a:solidFill>
          <a:ln w="19050">
            <a:solidFill>
              <a:srgbClr val="B003D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86400" y="276225"/>
            <a:ext cx="33337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>
                <a:solidFill>
                  <a:schemeClr val="bg2"/>
                </a:solidFill>
              </a:rPr>
              <a:t>The SR latch</a:t>
            </a:r>
          </a:p>
        </p:txBody>
      </p:sp>
      <p:sp>
        <p:nvSpPr>
          <p:cNvPr id="142339" name="Oval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137400" y="1847850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0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7292975" y="1917700"/>
            <a:ext cx="511175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2341" name="Group 5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253163" y="1612900"/>
            <a:ext cx="892175" cy="611188"/>
            <a:chOff x="4734" y="3053"/>
            <a:chExt cx="656" cy="491"/>
          </a:xfrm>
        </p:grpSpPr>
        <p:grpSp>
          <p:nvGrpSpPr>
            <p:cNvPr id="142386" name="Group 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2390" name="Freeform 7"/>
              <p:cNvSpPr>
                <a:spLocks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391" name="Freeform 8"/>
              <p:cNvSpPr>
                <a:spLocks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2387" name="Group 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2388" name="Freeform 10"/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389" name="Freeform 11"/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42342" name="Group 12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6253163" y="3060700"/>
            <a:ext cx="892175" cy="611188"/>
            <a:chOff x="4734" y="3053"/>
            <a:chExt cx="656" cy="491"/>
          </a:xfrm>
        </p:grpSpPr>
        <p:grpSp>
          <p:nvGrpSpPr>
            <p:cNvPr id="142380" name="Group 13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2384" name="Freeform 14"/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385" name="Freeform 15"/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2381" name="Group 16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2382" name="Freeform 17"/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383" name="Freeform 18"/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2343" name="Oval 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29463" y="3297238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4" name="Text Box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1875" y="17668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142345" name="Text Box 2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13463" y="32146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142346" name="Line 2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281863" y="33655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7" name="Line 2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5354638" y="1755775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8" name="Line 2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838825" y="2022475"/>
            <a:ext cx="531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9" name="Line 2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840413" y="3197225"/>
            <a:ext cx="531812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0" name="Line 2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364163" y="3511550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1" name="Freeform 27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5845175" y="20161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2" name="Freeform 28"/>
          <p:cNvSpPr>
            <a:spLocks/>
          </p:cNvSpPr>
          <p:nvPr>
            <p:custDataLst>
              <p:tags r:id="rId15"/>
            </p:custDataLst>
          </p:nvPr>
        </p:nvSpPr>
        <p:spPr bwMode="auto">
          <a:xfrm flipV="1">
            <a:off x="5842000" y="19145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3" name="Rectangle 2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670425" y="1379538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142354" name="Rectangle 3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670425" y="3117850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142355" name="Rectangle 3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131175" y="2922588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2356" name="Text Box 3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034213" y="3073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2357" name="Text Box 3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010400" y="16002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42358" name="Text Box 3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680075" y="34861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2359" name="Text Box 3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57200" y="1905000"/>
            <a:ext cx="685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inputs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142360" name="Text Box 3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932738" y="2836863"/>
            <a:ext cx="7381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1002CE"/>
                </a:solidFill>
                <a:latin typeface="Comic Sans MS" pitchFamily="66" charset="0"/>
              </a:rPr>
              <a:t>output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142361" name="Text Box 3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688013" y="28892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42362" name="Text Box 39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670550" y="19954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2363" name="Text Box 4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47675" y="277813"/>
            <a:ext cx="33337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/>
              <a:t>The D latch</a:t>
            </a:r>
          </a:p>
        </p:txBody>
      </p:sp>
      <p:sp>
        <p:nvSpPr>
          <p:cNvPr id="142364" name="Line 41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660650" y="3540125"/>
            <a:ext cx="600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5" name="Line 42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H="1">
            <a:off x="2649538" y="1746250"/>
            <a:ext cx="0" cy="179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6" name="Line 43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808038" y="1752600"/>
            <a:ext cx="3462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67" name="Rectangle 44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42950" y="1371600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D</a:t>
            </a:r>
            <a:endParaRPr lang="en-US" sz="1600">
              <a:latin typeface="Monaco" pitchFamily="-106" charset="0"/>
            </a:endParaRPr>
          </a:p>
        </p:txBody>
      </p:sp>
      <p:sp>
        <p:nvSpPr>
          <p:cNvPr id="142368" name="Rectangle 45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179513" y="1454150"/>
            <a:ext cx="6715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67B0E"/>
                </a:solidFill>
                <a:latin typeface="Monaco" pitchFamily="-106" charset="0"/>
              </a:rPr>
              <a:t>data</a:t>
            </a:r>
          </a:p>
        </p:txBody>
      </p:sp>
      <p:sp>
        <p:nvSpPr>
          <p:cNvPr id="142369" name="Line 46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4219575" y="3509963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70" name="Line 47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4222750" y="1752600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71" name="Line 49"/>
          <p:cNvSpPr>
            <a:spLocks noChangeShapeType="1"/>
          </p:cNvSpPr>
          <p:nvPr/>
        </p:nvSpPr>
        <p:spPr bwMode="auto">
          <a:xfrm flipV="1">
            <a:off x="3657600" y="4038600"/>
            <a:ext cx="0" cy="533400"/>
          </a:xfrm>
          <a:prstGeom prst="line">
            <a:avLst/>
          </a:prstGeom>
          <a:noFill/>
          <a:ln w="19050">
            <a:solidFill>
              <a:srgbClr val="1002C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72" name="Text Box 50"/>
          <p:cNvSpPr txBox="1">
            <a:spLocks noChangeArrowheads="1"/>
          </p:cNvSpPr>
          <p:nvPr/>
        </p:nvSpPr>
        <p:spPr bwMode="auto">
          <a:xfrm>
            <a:off x="3657600" y="4235450"/>
            <a:ext cx="2101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/>
              <a:t>only one of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 sz="1200"/>
              <a:t> or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  <a:r>
              <a:rPr lang="en-US" sz="1200"/>
              <a:t> is high</a:t>
            </a:r>
          </a:p>
        </p:txBody>
      </p:sp>
      <p:sp>
        <p:nvSpPr>
          <p:cNvPr id="142373" name="AutoShape 51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 rot="5400000">
            <a:off x="3403600" y="3133725"/>
            <a:ext cx="533400" cy="7620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Oval 52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079875" y="3435350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Text Box 53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971675" y="4706938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buFont typeface="Times" pitchFamily="-106" charset="0"/>
              <a:buNone/>
            </a:pPr>
            <a:r>
              <a:rPr lang="en-US" sz="2000">
                <a:solidFill>
                  <a:srgbClr val="1002CE"/>
                </a:solidFill>
              </a:rPr>
              <a:t> Here, we change this circuit so that it takes </a:t>
            </a:r>
            <a:r>
              <a:rPr lang="en-US" sz="2000" b="1" i="1">
                <a:solidFill>
                  <a:srgbClr val="1002CE"/>
                </a:solidFill>
              </a:rPr>
              <a:t>only 1</a:t>
            </a:r>
            <a:r>
              <a:rPr lang="en-US" sz="2000">
                <a:solidFill>
                  <a:srgbClr val="1002CE"/>
                </a:solidFill>
              </a:rPr>
              <a:t> bit of data as input…</a:t>
            </a:r>
          </a:p>
        </p:txBody>
      </p:sp>
      <p:sp>
        <p:nvSpPr>
          <p:cNvPr id="142376" name="Text Box 54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981200" y="5791200"/>
            <a:ext cx="5029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buFont typeface="Times" pitchFamily="-106" charset="0"/>
              <a:buNone/>
            </a:pPr>
            <a:r>
              <a:rPr lang="en-US" sz="2000"/>
              <a:t>How could be change the value of our 1 bit of memory </a:t>
            </a:r>
            <a:r>
              <a:rPr lang="en-US" sz="2000" b="1" i="1"/>
              <a:t>at regular time intervals </a:t>
            </a:r>
            <a:r>
              <a:rPr lang="en-US" sz="2000"/>
              <a:t>... ? </a:t>
            </a:r>
          </a:p>
        </p:txBody>
      </p:sp>
      <p:sp>
        <p:nvSpPr>
          <p:cNvPr id="142377" name="Text Box 55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162800" y="4052888"/>
            <a:ext cx="1709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 sz="1400">
                <a:latin typeface="Comic Sans MS" pitchFamily="66" charset="0"/>
              </a:rPr>
              <a:t> sets </a:t>
            </a:r>
            <a:r>
              <a:rPr lang="en-US" sz="1400" b="1">
                <a:solidFill>
                  <a:srgbClr val="1002CE"/>
                </a:solidFill>
                <a:latin typeface="Comic Sans MS" pitchFamily="66" charset="0"/>
              </a:rPr>
              <a:t>Q</a:t>
            </a:r>
            <a:r>
              <a:rPr lang="en-US" sz="1400">
                <a:latin typeface="Comic Sans MS" pitchFamily="66" charset="0"/>
              </a:rPr>
              <a:t> to </a:t>
            </a:r>
            <a:r>
              <a:rPr lang="en-US" sz="1800" b="1">
                <a:latin typeface="Courier New" pitchFamily="49" charset="0"/>
              </a:rPr>
              <a:t>1</a:t>
            </a:r>
            <a:r>
              <a:rPr lang="en-US" sz="1400">
                <a:latin typeface="Comic Sans MS" pitchFamily="66" charset="0"/>
              </a:rPr>
              <a:t>.</a:t>
            </a:r>
          </a:p>
        </p:txBody>
      </p:sp>
      <p:sp>
        <p:nvSpPr>
          <p:cNvPr id="142378" name="Text Box 56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162800" y="4349750"/>
            <a:ext cx="1709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  <a:r>
              <a:rPr lang="en-US" sz="1400">
                <a:latin typeface="Comic Sans MS" pitchFamily="66" charset="0"/>
              </a:rPr>
              <a:t> resets </a:t>
            </a:r>
            <a:r>
              <a:rPr lang="en-US" sz="1400" b="1">
                <a:solidFill>
                  <a:srgbClr val="1002CE"/>
                </a:solidFill>
                <a:latin typeface="Comic Sans MS" pitchFamily="66" charset="0"/>
              </a:rPr>
              <a:t>Q</a:t>
            </a:r>
            <a:r>
              <a:rPr lang="en-US" sz="1400">
                <a:latin typeface="Comic Sans MS" pitchFamily="66" charset="0"/>
              </a:rPr>
              <a:t> to </a:t>
            </a:r>
            <a:r>
              <a:rPr lang="en-US" sz="1800" b="1">
                <a:latin typeface="Courier New" pitchFamily="49" charset="0"/>
              </a:rPr>
              <a:t>0</a:t>
            </a:r>
            <a:r>
              <a:rPr lang="en-US" sz="1400">
                <a:latin typeface="Comic Sans MS" pitchFamily="66" charset="0"/>
              </a:rPr>
              <a:t>.</a:t>
            </a:r>
          </a:p>
        </p:txBody>
      </p:sp>
      <p:sp>
        <p:nvSpPr>
          <p:cNvPr id="142379" name="Rectangle 57"/>
          <p:cNvSpPr>
            <a:spLocks noChangeArrowheads="1"/>
          </p:cNvSpPr>
          <p:nvPr/>
        </p:nvSpPr>
        <p:spPr bwMode="auto">
          <a:xfrm>
            <a:off x="7096125" y="4017963"/>
            <a:ext cx="1739900" cy="7842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6800" y="5638800"/>
            <a:ext cx="605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>
                <a:solidFill>
                  <a:srgbClr val="1002CE"/>
                </a:solidFill>
              </a:rPr>
              <a:t>1 bit of memory!</a:t>
            </a:r>
          </a:p>
        </p:txBody>
      </p:sp>
      <p:sp>
        <p:nvSpPr>
          <p:cNvPr id="143363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86400" y="276225"/>
            <a:ext cx="33337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>
                <a:solidFill>
                  <a:schemeClr val="bg2"/>
                </a:solidFill>
              </a:rPr>
              <a:t>The SR latch</a:t>
            </a:r>
          </a:p>
        </p:txBody>
      </p:sp>
      <p:sp>
        <p:nvSpPr>
          <p:cNvPr id="143364" name="Oval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37400" y="1847850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65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7292975" y="1917700"/>
            <a:ext cx="511175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3366" name="Group 6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6253163" y="1612900"/>
            <a:ext cx="892175" cy="611188"/>
            <a:chOff x="4734" y="3053"/>
            <a:chExt cx="656" cy="491"/>
          </a:xfrm>
        </p:grpSpPr>
        <p:grpSp>
          <p:nvGrpSpPr>
            <p:cNvPr id="143428" name="Group 7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3432" name="Freeform 8"/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433" name="Freeform 9"/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3429" name="Group 10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3430" name="Freeform 11"/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431" name="Freeform 12"/>
              <p:cNvSpPr>
                <a:spLocks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43367" name="Group 1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6253163" y="3060700"/>
            <a:ext cx="892175" cy="611188"/>
            <a:chOff x="4734" y="3053"/>
            <a:chExt cx="656" cy="491"/>
          </a:xfrm>
        </p:grpSpPr>
        <p:grpSp>
          <p:nvGrpSpPr>
            <p:cNvPr id="143422" name="Group 14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3426" name="Freeform 15"/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427" name="Freeform 16"/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3423" name="Group 17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3424" name="Freeform 18"/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425" name="Freeform 19"/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3368" name="Oval 2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129463" y="3297238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69" name="Text Box 2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11875" y="17668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143370" name="Text Box 2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113463" y="32146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143371" name="Line 2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7281863" y="33655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2" name="Line 2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354638" y="1755775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3" name="Line 2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838825" y="2022475"/>
            <a:ext cx="531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4" name="Line 2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840413" y="3197225"/>
            <a:ext cx="531812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5" name="Line 2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364163" y="3511550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6" name="Freeform 28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5845175" y="20161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7" name="Freeform 29"/>
          <p:cNvSpPr>
            <a:spLocks/>
          </p:cNvSpPr>
          <p:nvPr>
            <p:custDataLst>
              <p:tags r:id="rId16"/>
            </p:custDataLst>
          </p:nvPr>
        </p:nvSpPr>
        <p:spPr bwMode="auto">
          <a:xfrm flipV="1">
            <a:off x="5842000" y="19145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8" name="Rectangle 3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154613" y="1490663"/>
            <a:ext cx="306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143379" name="Rectangle 3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154613" y="3243263"/>
            <a:ext cx="306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143380" name="Rectangle 3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131175" y="2971800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3381" name="Text Box 3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034213" y="3073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3382" name="Text Box 3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010400" y="16002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43383" name="Text Box 3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680075" y="34861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3384" name="Text Box 3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57175" y="1536700"/>
            <a:ext cx="685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inputs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143385" name="Text Box 3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932738" y="2836863"/>
            <a:ext cx="7381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1002CE"/>
                </a:solidFill>
                <a:latin typeface="Comic Sans MS" pitchFamily="66" charset="0"/>
              </a:rPr>
              <a:t>output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143386" name="Text Box 3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688013" y="28892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43387" name="Text Box 3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659438" y="145732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3388" name="Text Box 40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670550" y="19954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3389" name="Text Box 41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47675" y="277813"/>
            <a:ext cx="33337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/>
              <a:t>The D latch</a:t>
            </a:r>
          </a:p>
        </p:txBody>
      </p:sp>
      <p:grpSp>
        <p:nvGrpSpPr>
          <p:cNvPr id="143390" name="Group 42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3729038" y="1430338"/>
            <a:ext cx="500062" cy="647700"/>
            <a:chOff x="4891" y="1600"/>
            <a:chExt cx="315" cy="408"/>
          </a:xfrm>
        </p:grpSpPr>
        <p:sp>
          <p:nvSpPr>
            <p:cNvPr id="143419" name="Freeform 43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20" name="Freeform 44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21" name="Line 45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391" name="Line 46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2965450" y="3373438"/>
            <a:ext cx="600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2" name="Line 47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 flipH="1">
            <a:off x="2954338" y="1579563"/>
            <a:ext cx="0" cy="179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3" name="Line 48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 flipH="1">
            <a:off x="2544763" y="1844675"/>
            <a:ext cx="0" cy="1843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4" name="Line 49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1135063" y="1854200"/>
            <a:ext cx="175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5" name="Oval 50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3581400" y="32972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3396" name="Group 51"/>
          <p:cNvGrpSpPr>
            <a:grpSpLocks/>
          </p:cNvGrpSpPr>
          <p:nvPr>
            <p:custDataLst>
              <p:tags r:id="rId35"/>
            </p:custDataLst>
          </p:nvPr>
        </p:nvGrpSpPr>
        <p:grpSpPr bwMode="auto">
          <a:xfrm>
            <a:off x="3729038" y="3184525"/>
            <a:ext cx="500062" cy="647700"/>
            <a:chOff x="4891" y="1600"/>
            <a:chExt cx="315" cy="408"/>
          </a:xfrm>
        </p:grpSpPr>
        <p:sp>
          <p:nvSpPr>
            <p:cNvPr id="143416" name="Freeform 52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17" name="Freeform 53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18" name="Line 54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397" name="Line 55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1112838" y="1585913"/>
            <a:ext cx="26209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8" name="Line 56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3025775" y="1847850"/>
            <a:ext cx="708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9" name="Line 57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2543175" y="3675063"/>
            <a:ext cx="1184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0" name="Rectangle 58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047750" y="1204913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D</a:t>
            </a:r>
            <a:endParaRPr lang="en-US" sz="1600">
              <a:latin typeface="Monaco" pitchFamily="-106" charset="0"/>
            </a:endParaRPr>
          </a:p>
        </p:txBody>
      </p:sp>
      <p:sp>
        <p:nvSpPr>
          <p:cNvPr id="143401" name="Rectangle 59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484313" y="1287463"/>
            <a:ext cx="6715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67B0E"/>
                </a:solidFill>
                <a:latin typeface="Monaco" pitchFamily="-106" charset="0"/>
              </a:rPr>
              <a:t>data</a:t>
            </a:r>
          </a:p>
        </p:txBody>
      </p:sp>
      <p:sp>
        <p:nvSpPr>
          <p:cNvPr id="143402" name="Rectangle 60"/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1204913" y="1860550"/>
            <a:ext cx="1160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67B0E"/>
                </a:solidFill>
                <a:latin typeface="Monaco" pitchFamily="-106" charset="0"/>
              </a:rPr>
              <a:t>"strobe"</a:t>
            </a:r>
          </a:p>
        </p:txBody>
      </p:sp>
      <p:sp>
        <p:nvSpPr>
          <p:cNvPr id="143403" name="Text Box 61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3660775" y="1611313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143404" name="Text Box 62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3660775" y="3352800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143405" name="Line 63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4219575" y="3509963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406" name="Line 64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4222750" y="1760538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407" name="Line 68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 flipV="1">
            <a:off x="3886200" y="388620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3408" name="Text Box 69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2960688" y="4302125"/>
            <a:ext cx="1965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These ANDs ensure</a:t>
            </a:r>
          </a:p>
        </p:txBody>
      </p:sp>
      <p:sp>
        <p:nvSpPr>
          <p:cNvPr id="143409" name="Rectangle 70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3209925" y="4564063"/>
            <a:ext cx="1466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if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D</a:t>
            </a:r>
            <a:r>
              <a:rPr lang="en-US" sz="1400">
                <a:latin typeface="Comic Sans MS" pitchFamily="66" charset="0"/>
              </a:rPr>
              <a:t> == 1,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 sz="1400">
                <a:latin typeface="Comic Sans MS" pitchFamily="66" charset="0"/>
              </a:rPr>
              <a:t> is 1 </a:t>
            </a:r>
          </a:p>
        </p:txBody>
      </p:sp>
      <p:sp>
        <p:nvSpPr>
          <p:cNvPr id="143410" name="Rectangle 71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3195638" y="4843463"/>
            <a:ext cx="1495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if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D</a:t>
            </a:r>
            <a:r>
              <a:rPr lang="en-US" sz="1400">
                <a:latin typeface="Comic Sans MS" pitchFamily="66" charset="0"/>
              </a:rPr>
              <a:t> == 0, </a:t>
            </a: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  <a:r>
              <a:rPr lang="en-US" sz="1400">
                <a:latin typeface="Comic Sans MS" pitchFamily="66" charset="0"/>
              </a:rPr>
              <a:t> is 1 </a:t>
            </a:r>
          </a:p>
        </p:txBody>
      </p:sp>
      <p:sp>
        <p:nvSpPr>
          <p:cNvPr id="143411" name="Rectangle 78"/>
          <p:cNvSpPr>
            <a:spLocks noChangeArrowheads="1"/>
          </p:cNvSpPr>
          <p:nvPr/>
        </p:nvSpPr>
        <p:spPr bwMode="auto">
          <a:xfrm>
            <a:off x="2665413" y="5210175"/>
            <a:ext cx="2509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Comic Sans MS" pitchFamily="66" charset="0"/>
              </a:rPr>
              <a:t>but only if the strobe is 1…</a:t>
            </a:r>
          </a:p>
        </p:txBody>
      </p:sp>
      <p:sp>
        <p:nvSpPr>
          <p:cNvPr id="143412" name="Text Box 79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536575" y="2362200"/>
            <a:ext cx="12954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tells </a:t>
            </a:r>
            <a:r>
              <a:rPr lang="en-US" sz="1400" u="sng">
                <a:latin typeface="Comic Sans MS" pitchFamily="66" charset="0"/>
              </a:rPr>
              <a:t>when</a:t>
            </a:r>
            <a:r>
              <a:rPr lang="en-US" sz="1400">
                <a:latin typeface="Comic Sans MS" pitchFamily="66" charset="0"/>
              </a:rPr>
              <a:t> to remember the data!</a:t>
            </a:r>
          </a:p>
        </p:txBody>
      </p:sp>
      <p:sp>
        <p:nvSpPr>
          <p:cNvPr id="143413" name="Text Box 70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7086600" y="4052888"/>
            <a:ext cx="1754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S</a:t>
            </a:r>
            <a:r>
              <a:rPr lang="en-US" sz="1400">
                <a:latin typeface="Comic Sans MS" pitchFamily="66" charset="0"/>
              </a:rPr>
              <a:t> sets </a:t>
            </a:r>
            <a:r>
              <a:rPr lang="en-US" sz="1400" b="1">
                <a:solidFill>
                  <a:srgbClr val="1002CE"/>
                </a:solidFill>
                <a:latin typeface="Comic Sans MS" pitchFamily="66" charset="0"/>
              </a:rPr>
              <a:t>Q</a:t>
            </a:r>
            <a:r>
              <a:rPr lang="en-US" sz="1400">
                <a:latin typeface="Comic Sans MS" pitchFamily="66" charset="0"/>
              </a:rPr>
              <a:t> to </a:t>
            </a:r>
            <a:r>
              <a:rPr lang="en-US" sz="1800" b="1">
                <a:latin typeface="Courier New" pitchFamily="49" charset="0"/>
              </a:rPr>
              <a:t>1</a:t>
            </a:r>
            <a:r>
              <a:rPr lang="en-US" sz="1400">
                <a:latin typeface="Comic Sans MS" pitchFamily="66" charset="0"/>
              </a:rPr>
              <a:t>.</a:t>
            </a:r>
          </a:p>
        </p:txBody>
      </p:sp>
      <p:sp>
        <p:nvSpPr>
          <p:cNvPr id="143414" name="Text Box 71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7086600" y="4349750"/>
            <a:ext cx="17541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b="1">
                <a:solidFill>
                  <a:srgbClr val="067B0E"/>
                </a:solidFill>
                <a:latin typeface="Courier New" pitchFamily="49" charset="0"/>
              </a:rPr>
              <a:t>R</a:t>
            </a:r>
            <a:r>
              <a:rPr lang="en-US" sz="1400">
                <a:latin typeface="Comic Sans MS" pitchFamily="66" charset="0"/>
              </a:rPr>
              <a:t> resets </a:t>
            </a:r>
            <a:r>
              <a:rPr lang="en-US" sz="1400" b="1">
                <a:solidFill>
                  <a:srgbClr val="1002CE"/>
                </a:solidFill>
                <a:latin typeface="Comic Sans MS" pitchFamily="66" charset="0"/>
              </a:rPr>
              <a:t>Q</a:t>
            </a:r>
            <a:r>
              <a:rPr lang="en-US" sz="1400">
                <a:latin typeface="Comic Sans MS" pitchFamily="66" charset="0"/>
              </a:rPr>
              <a:t> to </a:t>
            </a:r>
            <a:r>
              <a:rPr lang="en-US" sz="1800" b="1">
                <a:latin typeface="Courier New" pitchFamily="49" charset="0"/>
              </a:rPr>
              <a:t>0</a:t>
            </a:r>
            <a:r>
              <a:rPr lang="en-US" sz="1400">
                <a:latin typeface="Comic Sans MS" pitchFamily="66" charset="0"/>
              </a:rPr>
              <a:t>.</a:t>
            </a:r>
          </a:p>
        </p:txBody>
      </p:sp>
      <p:sp>
        <p:nvSpPr>
          <p:cNvPr id="143415" name="Rectangle 78"/>
          <p:cNvSpPr>
            <a:spLocks noChangeArrowheads="1"/>
          </p:cNvSpPr>
          <p:nvPr/>
        </p:nvSpPr>
        <p:spPr bwMode="auto">
          <a:xfrm>
            <a:off x="7002463" y="4017963"/>
            <a:ext cx="1739900" cy="7842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Oval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137400" y="1847850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7292975" y="1917700"/>
            <a:ext cx="511175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4388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6253163" y="1612900"/>
            <a:ext cx="892175" cy="611188"/>
            <a:chOff x="4734" y="3053"/>
            <a:chExt cx="656" cy="491"/>
          </a:xfrm>
        </p:grpSpPr>
        <p:grpSp>
          <p:nvGrpSpPr>
            <p:cNvPr id="144453" name="Group 5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4457" name="Freeform 6"/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58" name="Freeform 7"/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454" name="Group 8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4455" name="Freeform 9"/>
              <p:cNvSpPr>
                <a:spLocks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56" name="Freeform 10"/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44389" name="Group 11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253163" y="3060700"/>
            <a:ext cx="892175" cy="611188"/>
            <a:chOff x="4734" y="3053"/>
            <a:chExt cx="656" cy="491"/>
          </a:xfrm>
        </p:grpSpPr>
        <p:grpSp>
          <p:nvGrpSpPr>
            <p:cNvPr id="144447" name="Group 1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4451" name="Freeform 13"/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52" name="Freeform 14"/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448" name="Group 1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4449" name="Freeform 16"/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450" name="Freeform 17"/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4390" name="Oval 1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29463" y="3297238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1" name="Text Box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111875" y="17668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144392" name="Text Box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3463" y="32146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144393" name="Line 2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281863" y="33655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4" name="Line 2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354638" y="1755775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Line 2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5838825" y="2022475"/>
            <a:ext cx="531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6" name="Line 2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840413" y="3197225"/>
            <a:ext cx="531812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7" name="Line 2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364163" y="3511550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8" name="Freeform 26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5845175" y="20161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Freeform 27"/>
          <p:cNvSpPr>
            <a:spLocks/>
          </p:cNvSpPr>
          <p:nvPr>
            <p:custDataLst>
              <p:tags r:id="rId14"/>
            </p:custDataLst>
          </p:nvPr>
        </p:nvSpPr>
        <p:spPr bwMode="auto">
          <a:xfrm flipV="1">
            <a:off x="5842000" y="19145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0" name="Rectangle 2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131175" y="2971800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4401" name="Text Box 2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034213" y="3073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4402" name="Text Box 3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010400" y="16002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44403" name="Text Box 3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680075" y="34861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4404" name="Text Box 3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57175" y="1536700"/>
            <a:ext cx="685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inputs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144405" name="Text Box 3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932738" y="2836863"/>
            <a:ext cx="7381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1002CE"/>
                </a:solidFill>
                <a:latin typeface="Comic Sans MS" pitchFamily="66" charset="0"/>
              </a:rPr>
              <a:t>output</a:t>
            </a:r>
            <a:endParaRPr lang="en-US" sz="1200">
              <a:latin typeface="Comic Sans MS" pitchFamily="66" charset="0"/>
            </a:endParaRPr>
          </a:p>
        </p:txBody>
      </p:sp>
      <p:sp>
        <p:nvSpPr>
          <p:cNvPr id="144406" name="Text Box 3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688013" y="28892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44407" name="Text Box 3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659438" y="145732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4408" name="Text Box 3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670550" y="19954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144409" name="Text Box 3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47675" y="277813"/>
            <a:ext cx="33337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/>
              <a:t>The D latch</a:t>
            </a:r>
          </a:p>
        </p:txBody>
      </p:sp>
      <p:grpSp>
        <p:nvGrpSpPr>
          <p:cNvPr id="144410" name="Group 38"/>
          <p:cNvGrpSpPr>
            <a:grpSpLocks/>
          </p:cNvGrpSpPr>
          <p:nvPr>
            <p:custDataLst>
              <p:tags r:id="rId25"/>
            </p:custDataLst>
          </p:nvPr>
        </p:nvGrpSpPr>
        <p:grpSpPr bwMode="auto">
          <a:xfrm>
            <a:off x="3729038" y="1430338"/>
            <a:ext cx="500062" cy="647700"/>
            <a:chOff x="4891" y="1600"/>
            <a:chExt cx="315" cy="408"/>
          </a:xfrm>
        </p:grpSpPr>
        <p:sp>
          <p:nvSpPr>
            <p:cNvPr id="144444" name="Freeform 39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45" name="Freeform 40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46" name="Line 41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4411" name="Line 42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2965450" y="3373438"/>
            <a:ext cx="600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2" name="Line 43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H="1">
            <a:off x="2954338" y="1579563"/>
            <a:ext cx="0" cy="179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3" name="Line 44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H="1">
            <a:off x="2544763" y="1844675"/>
            <a:ext cx="0" cy="1843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4" name="Line 45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1135063" y="1854200"/>
            <a:ext cx="175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5" name="Oval 46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581400" y="32972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4416" name="Group 47"/>
          <p:cNvGrpSpPr>
            <a:grpSpLocks/>
          </p:cNvGrpSpPr>
          <p:nvPr>
            <p:custDataLst>
              <p:tags r:id="rId31"/>
            </p:custDataLst>
          </p:nvPr>
        </p:nvGrpSpPr>
        <p:grpSpPr bwMode="auto">
          <a:xfrm>
            <a:off x="3729038" y="3184525"/>
            <a:ext cx="500062" cy="647700"/>
            <a:chOff x="4891" y="1600"/>
            <a:chExt cx="315" cy="408"/>
          </a:xfrm>
        </p:grpSpPr>
        <p:sp>
          <p:nvSpPr>
            <p:cNvPr id="144441" name="Freeform 48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42" name="Freeform 49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43" name="Line 50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4417" name="Line 51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1112838" y="1585913"/>
            <a:ext cx="26209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8" name="Line 52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3025775" y="1847850"/>
            <a:ext cx="708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19" name="Line 53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2543175" y="3675063"/>
            <a:ext cx="1184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20" name="Rectangle 54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047750" y="1204913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D</a:t>
            </a:r>
            <a:endParaRPr lang="en-US" sz="1600">
              <a:latin typeface="Monaco" pitchFamily="-106" charset="0"/>
            </a:endParaRPr>
          </a:p>
        </p:txBody>
      </p:sp>
      <p:sp>
        <p:nvSpPr>
          <p:cNvPr id="144421" name="Rectangle 55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484313" y="1287463"/>
            <a:ext cx="6715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67B0E"/>
                </a:solidFill>
                <a:latin typeface="Monaco" pitchFamily="-106" charset="0"/>
              </a:rPr>
              <a:t>data</a:t>
            </a:r>
          </a:p>
        </p:txBody>
      </p:sp>
      <p:sp>
        <p:nvSpPr>
          <p:cNvPr id="144422" name="Rectangle 56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200150" y="1860550"/>
            <a:ext cx="1160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67B0E"/>
                </a:solidFill>
                <a:latin typeface="Monaco" pitchFamily="-106" charset="0"/>
              </a:rPr>
              <a:t>"strobe"</a:t>
            </a:r>
          </a:p>
        </p:txBody>
      </p:sp>
      <p:sp>
        <p:nvSpPr>
          <p:cNvPr id="144423" name="Text Box 57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3660775" y="1611313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144424" name="Text Box 58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3660775" y="3352800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144425" name="Line 59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>
            <a:off x="4219575" y="3509963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26" name="Line 60"/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>
            <a:off x="4222750" y="1760538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27" name="Rectangle 61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62000" y="4724400"/>
            <a:ext cx="1217613" cy="1752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4428" name="Freeform 62"/>
          <p:cNvSpPr>
            <a:spLocks/>
          </p:cNvSpPr>
          <p:nvPr>
            <p:custDataLst>
              <p:tags r:id="rId43"/>
            </p:custDataLst>
          </p:nvPr>
        </p:nvSpPr>
        <p:spPr bwMode="auto">
          <a:xfrm>
            <a:off x="766763" y="5856288"/>
            <a:ext cx="169862" cy="404812"/>
          </a:xfrm>
          <a:custGeom>
            <a:avLst/>
            <a:gdLst>
              <a:gd name="T0" fmla="*/ 0 w 48"/>
              <a:gd name="T1" fmla="*/ 0 h 96"/>
              <a:gd name="T2" fmla="*/ 2147483647 w 48"/>
              <a:gd name="T3" fmla="*/ 2147483647 h 96"/>
              <a:gd name="T4" fmla="*/ 0 w 48"/>
              <a:gd name="T5" fmla="*/ 2147483647 h 96"/>
              <a:gd name="T6" fmla="*/ 0 w 48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96"/>
              <a:gd name="T14" fmla="*/ 48 w 48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96">
                <a:moveTo>
                  <a:pt x="0" y="0"/>
                </a:moveTo>
                <a:lnTo>
                  <a:pt x="48" y="48"/>
                </a:lnTo>
                <a:lnTo>
                  <a:pt x="0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4429" name="Rectangle 63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908050" y="5895975"/>
            <a:ext cx="6778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strobe</a:t>
            </a:r>
            <a:endParaRPr lang="en-US" sz="1800" b="1">
              <a:latin typeface="Arial" pitchFamily="34" charset="0"/>
            </a:endParaRPr>
          </a:p>
        </p:txBody>
      </p:sp>
      <p:sp>
        <p:nvSpPr>
          <p:cNvPr id="144430" name="Line 64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762000" y="5129213"/>
            <a:ext cx="250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1" name="Line 65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>
            <a:off x="1716088" y="5556250"/>
            <a:ext cx="250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32" name="Rectangle 66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711200" y="4800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D</a:t>
            </a:r>
          </a:p>
        </p:txBody>
      </p:sp>
      <p:sp>
        <p:nvSpPr>
          <p:cNvPr id="144433" name="Rectangle 67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1635125" y="5230813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Q</a:t>
            </a:r>
          </a:p>
        </p:txBody>
      </p:sp>
      <p:sp>
        <p:nvSpPr>
          <p:cNvPr id="144434" name="Text Box 68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1066800" y="5638800"/>
            <a:ext cx="605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>
                <a:solidFill>
                  <a:srgbClr val="1002CE"/>
                </a:solidFill>
              </a:rPr>
              <a:t>1 bit of memory!</a:t>
            </a:r>
          </a:p>
        </p:txBody>
      </p:sp>
      <p:pic>
        <p:nvPicPr>
          <p:cNvPr id="144435" name="Picture 69"/>
          <p:cNvPicPr>
            <a:picLocks noChangeAspect="1" noChangeArrowheads="1"/>
          </p:cNvPicPr>
          <p:nvPr>
            <p:custDataLst>
              <p:tags r:id="rId50"/>
            </p:custData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953000"/>
            <a:ext cx="1041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436" name="Text Box 70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6164263" y="5815013"/>
            <a:ext cx="2233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solidFill>
                  <a:srgbClr val="EB102C"/>
                </a:solidFill>
                <a:latin typeface="Comic Sans MS" pitchFamily="66" charset="0"/>
              </a:rPr>
              <a:t>"flip-flop"</a:t>
            </a:r>
          </a:p>
        </p:txBody>
      </p:sp>
      <p:sp>
        <p:nvSpPr>
          <p:cNvPr id="144437" name="Text Box 71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2133600" y="47244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the circuit element</a:t>
            </a:r>
          </a:p>
        </p:txBody>
      </p:sp>
      <p:sp>
        <p:nvSpPr>
          <p:cNvPr id="144438" name="Text Box 73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5486400" y="276225"/>
            <a:ext cx="33337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>
                <a:solidFill>
                  <a:schemeClr val="bg2"/>
                </a:solidFill>
              </a:rPr>
              <a:t>The SR latch</a:t>
            </a:r>
          </a:p>
        </p:txBody>
      </p:sp>
      <p:sp>
        <p:nvSpPr>
          <p:cNvPr id="144439" name="Line 74"/>
          <p:cNvSpPr>
            <a:spLocks noChangeShapeType="1"/>
          </p:cNvSpPr>
          <p:nvPr/>
        </p:nvSpPr>
        <p:spPr bwMode="auto">
          <a:xfrm flipH="1">
            <a:off x="2663825" y="3948113"/>
            <a:ext cx="392113" cy="393700"/>
          </a:xfrm>
          <a:prstGeom prst="line">
            <a:avLst/>
          </a:prstGeom>
          <a:noFill/>
          <a:ln w="57150">
            <a:solidFill>
              <a:srgbClr val="D112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40" name="AutoShape 75"/>
          <p:cNvSpPr>
            <a:spLocks noChangeArrowheads="1"/>
          </p:cNvSpPr>
          <p:nvPr/>
        </p:nvSpPr>
        <p:spPr bwMode="auto">
          <a:xfrm>
            <a:off x="381000" y="4495800"/>
            <a:ext cx="5684838" cy="22383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D112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5" descr="C:\Users\Owner\Desktop\tbu\IMG_2328.JP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4" y="162816"/>
            <a:ext cx="4180238" cy="3122276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 bwMode="auto">
          <a:xfrm>
            <a:off x="4843849" y="228600"/>
            <a:ext cx="4083743" cy="27246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en-US"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118" name="Picture 76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3" t="59518" r="39482" b="29967"/>
          <a:stretch>
            <a:fillRect/>
          </a:stretch>
        </p:blipFill>
        <p:spPr bwMode="auto">
          <a:xfrm>
            <a:off x="4444314" y="4535860"/>
            <a:ext cx="2530234" cy="82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76"/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9" t="71304" r="39482" b="16571"/>
          <a:stretch/>
        </p:blipFill>
        <p:spPr bwMode="auto">
          <a:xfrm>
            <a:off x="6763176" y="4024131"/>
            <a:ext cx="2173939" cy="95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76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3" t="47820" r="39482" b="42685"/>
          <a:stretch>
            <a:fillRect/>
          </a:stretch>
        </p:blipFill>
        <p:spPr bwMode="auto">
          <a:xfrm>
            <a:off x="3987114" y="3771633"/>
            <a:ext cx="2660312" cy="78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13" name="Group 68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3743877" y="2717218"/>
            <a:ext cx="537216" cy="617256"/>
            <a:chOff x="2928" y="1051"/>
            <a:chExt cx="840" cy="957"/>
          </a:xfrm>
        </p:grpSpPr>
        <p:sp>
          <p:nvSpPr>
            <p:cNvPr id="16443" name="Freeform 69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4" name="Oval 70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5" name="Oval 71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6" name="Oval 72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7" name="Oval 73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8" name="Oval 74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9" name="Oval 75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0" name="Oval 76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1" name="AutoShape 7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2" name="Freeform 78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53" name="Freeform 79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54" name="Freeform 80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55" name="Freeform 81"/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89" name="Text Box 13"/>
          <p:cNvSpPr txBox="1">
            <a:spLocks noChangeArrowheads="1"/>
          </p:cNvSpPr>
          <p:nvPr/>
        </p:nvSpPr>
        <p:spPr bwMode="auto">
          <a:xfrm>
            <a:off x="4396027" y="3352800"/>
            <a:ext cx="477268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 i="1" dirty="0" smtClean="0">
                <a:latin typeface="Cambria" pitchFamily="18" charset="0"/>
              </a:rPr>
              <a:t>A</a:t>
            </a:r>
            <a:r>
              <a:rPr lang="en-US" sz="1800" b="1" i="1" dirty="0" smtClean="0">
                <a:latin typeface="Cambria" pitchFamily="18" charset="0"/>
              </a:rPr>
              <a:t>ny function</a:t>
            </a:r>
            <a:r>
              <a:rPr lang="en-US" sz="1800" dirty="0" smtClean="0">
                <a:latin typeface="Cambria" pitchFamily="18" charset="0"/>
              </a:rPr>
              <a:t>'s</a:t>
            </a:r>
            <a:r>
              <a:rPr lang="en-US" sz="1800" b="1" i="1" dirty="0" smtClean="0">
                <a:latin typeface="Cambria" pitchFamily="18" charset="0"/>
              </a:rPr>
              <a:t> </a:t>
            </a:r>
            <a:r>
              <a:rPr lang="en-US" sz="1800" dirty="0" smtClean="0">
                <a:latin typeface="Cambria" pitchFamily="18" charset="0"/>
              </a:rPr>
              <a:t>circuit can </a:t>
            </a:r>
            <a:r>
              <a:rPr lang="en-US" sz="1800" dirty="0">
                <a:latin typeface="Cambria" pitchFamily="18" charset="0"/>
              </a:rPr>
              <a:t>be built </a:t>
            </a:r>
            <a:r>
              <a:rPr lang="en-US" sz="1800" dirty="0" smtClean="0">
                <a:latin typeface="Cambria" pitchFamily="18" charset="0"/>
              </a:rPr>
              <a:t>from …</a:t>
            </a:r>
            <a:endParaRPr lang="en-US" sz="1800" dirty="0">
              <a:latin typeface="Cambr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1413" y="3666405"/>
            <a:ext cx="2894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i="1" dirty="0" smtClean="0">
                <a:latin typeface="Cambria" pitchFamily="18" charset="0"/>
              </a:rPr>
              <a:t> … just</a:t>
            </a:r>
            <a:r>
              <a:rPr lang="en-US" sz="2000" dirty="0" smtClean="0">
                <a:latin typeface="Cambria" pitchFamily="18" charset="0"/>
              </a:rPr>
              <a:t> </a:t>
            </a:r>
            <a:r>
              <a:rPr lang="en-US" sz="2000" dirty="0" smtClean="0">
                <a:latin typeface="Cambria" pitchFamily="18" charset="0"/>
              </a:rPr>
              <a:t>three </a:t>
            </a:r>
            <a:r>
              <a:rPr lang="en-US" sz="2000" dirty="0" smtClean="0">
                <a:latin typeface="Cambria" pitchFamily="18" charset="0"/>
              </a:rPr>
              <a:t>logic gates!</a:t>
            </a:r>
            <a:endParaRPr lang="en-US" sz="2000" dirty="0"/>
          </a:p>
        </p:txBody>
      </p:sp>
      <p:sp>
        <p:nvSpPr>
          <p:cNvPr id="93" name="Text Box 78"/>
          <p:cNvSpPr txBox="1">
            <a:spLocks noChangeArrowheads="1"/>
          </p:cNvSpPr>
          <p:nvPr/>
        </p:nvSpPr>
        <p:spPr bwMode="auto">
          <a:xfrm>
            <a:off x="5826531" y="264192"/>
            <a:ext cx="214017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err="1">
                <a:latin typeface="Cambria" pitchFamily="18" charset="0"/>
              </a:rPr>
              <a:t>Jotto</a:t>
            </a:r>
            <a:r>
              <a:rPr lang="en-US" dirty="0">
                <a:latin typeface="Cambria" pitchFamily="18" charset="0"/>
              </a:rPr>
              <a:t> Corner</a:t>
            </a:r>
          </a:p>
        </p:txBody>
      </p:sp>
      <p:sp>
        <p:nvSpPr>
          <p:cNvPr id="94" name="Rectangle 34"/>
          <p:cNvSpPr>
            <a:spLocks noChangeArrowheads="1"/>
          </p:cNvSpPr>
          <p:nvPr/>
        </p:nvSpPr>
        <p:spPr bwMode="auto">
          <a:xfrm>
            <a:off x="8077273" y="387451"/>
            <a:ext cx="562374" cy="21544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Calibri" pitchFamily="-106" charset="0"/>
              </a:rPr>
              <a:t>Natalya</a:t>
            </a:r>
            <a:endParaRPr lang="en-US" sz="800" dirty="0"/>
          </a:p>
        </p:txBody>
      </p:sp>
      <p:sp>
        <p:nvSpPr>
          <p:cNvPr id="95" name="TextBox 39"/>
          <p:cNvSpPr txBox="1">
            <a:spLocks noChangeArrowheads="1"/>
          </p:cNvSpPr>
          <p:nvPr/>
        </p:nvSpPr>
        <p:spPr bwMode="auto">
          <a:xfrm>
            <a:off x="5118607" y="1261857"/>
            <a:ext cx="902763" cy="138499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alien: 2</a:t>
            </a:r>
          </a:p>
          <a:p>
            <a:pPr algn="ctr"/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queue: 0</a:t>
            </a:r>
          </a:p>
          <a:p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lofty: </a:t>
            </a:r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1</a:t>
            </a:r>
          </a:p>
          <a:p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timid: </a:t>
            </a:r>
            <a:r>
              <a:rPr lang="en-US" sz="1400" b="1" dirty="0">
                <a:solidFill>
                  <a:srgbClr val="160CE3"/>
                </a:solidFill>
                <a:latin typeface="Calibri" panose="020F0502020204030204" pitchFamily="34" charset="0"/>
              </a:rPr>
              <a:t>0</a:t>
            </a:r>
            <a:endParaRPr lang="en-US" sz="1400" b="1" dirty="0" smtClean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algn="ctr"/>
            <a:endParaRPr lang="en-US" sz="1400" b="1" dirty="0">
              <a:solidFill>
                <a:srgbClr val="160CE3"/>
              </a:solidFill>
              <a:latin typeface="Calibri" panose="020F0502020204030204" pitchFamily="34" charset="0"/>
            </a:endParaRPr>
          </a:p>
          <a:p>
            <a:pPr algn="ctr"/>
            <a:endParaRPr lang="en-US" sz="1400" b="1" dirty="0">
              <a:solidFill>
                <a:srgbClr val="160CE3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Box 40"/>
          <p:cNvSpPr txBox="1">
            <a:spLocks noChangeArrowheads="1"/>
          </p:cNvSpPr>
          <p:nvPr/>
        </p:nvSpPr>
        <p:spPr bwMode="auto">
          <a:xfrm>
            <a:off x="6088304" y="1261857"/>
            <a:ext cx="85151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diner: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savvy: 1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flock:  2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thumb: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085964" y="822554"/>
            <a:ext cx="85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latin typeface="Calibri" pitchFamily="-106" charset="0"/>
              </a:rPr>
              <a:t>my guess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118607" y="822554"/>
            <a:ext cx="893193" cy="307777"/>
          </a:xfrm>
          <a:prstGeom prst="rect">
            <a:avLst/>
          </a:prstGeom>
          <a:solidFill>
            <a:schemeClr val="bg1"/>
          </a:solidFill>
          <a:ln w="3175">
            <a:solidFill>
              <a:srgbClr val="160CE3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 smtClean="0">
                <a:latin typeface="Calibri" pitchFamily="-106" charset="0"/>
              </a:rPr>
              <a:t>AM guess</a:t>
            </a:r>
            <a:endParaRPr lang="en-US" sz="1400" dirty="0">
              <a:latin typeface="Calibri" pitchFamily="-106" charset="0"/>
            </a:endParaRPr>
          </a:p>
        </p:txBody>
      </p:sp>
      <p:sp>
        <p:nvSpPr>
          <p:cNvPr id="99" name="TextBox 39"/>
          <p:cNvSpPr txBox="1">
            <a:spLocks noChangeArrowheads="1"/>
          </p:cNvSpPr>
          <p:nvPr/>
        </p:nvSpPr>
        <p:spPr bwMode="auto">
          <a:xfrm>
            <a:off x="7018359" y="1259480"/>
            <a:ext cx="912333" cy="160043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apple: </a:t>
            </a:r>
            <a:r>
              <a:rPr lang="en-US" sz="1400" b="1" dirty="0">
                <a:solidFill>
                  <a:srgbClr val="CC3300"/>
                </a:solidFill>
                <a:latin typeface="Calibri" panose="020F0502020204030204" pitchFamily="34" charset="0"/>
              </a:rPr>
              <a:t>1</a:t>
            </a:r>
            <a:endParaRPr lang="en-US" sz="1400" b="1" dirty="0" smtClean="0">
              <a:solidFill>
                <a:srgbClr val="CC330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route: 2</a:t>
            </a:r>
          </a:p>
          <a:p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bands: 1</a:t>
            </a:r>
          </a:p>
          <a:p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cigar:  </a:t>
            </a:r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1</a:t>
            </a:r>
          </a:p>
          <a:p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built:  1</a:t>
            </a:r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 </a:t>
            </a:r>
            <a:endParaRPr lang="en-US" sz="1400" b="1" dirty="0" smtClean="0">
              <a:solidFill>
                <a:srgbClr val="CC3300"/>
              </a:solidFill>
              <a:latin typeface="Calibri" panose="020F0502020204030204" pitchFamily="34" charset="0"/>
            </a:endParaRPr>
          </a:p>
          <a:p>
            <a:pPr algn="ctr"/>
            <a:endParaRPr lang="en-US" sz="1400" b="1" dirty="0">
              <a:solidFill>
                <a:srgbClr val="CC3300"/>
              </a:solidFill>
              <a:latin typeface="Calibri" panose="020F0502020204030204" pitchFamily="34" charset="0"/>
            </a:endParaRPr>
          </a:p>
          <a:p>
            <a:pPr algn="ctr"/>
            <a:endParaRPr lang="en-US" sz="1400" b="1" dirty="0">
              <a:solidFill>
                <a:srgbClr val="CC3300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TextBox 40"/>
          <p:cNvSpPr txBox="1">
            <a:spLocks noChangeArrowheads="1"/>
          </p:cNvSpPr>
          <p:nvPr/>
        </p:nvSpPr>
        <p:spPr bwMode="auto">
          <a:xfrm>
            <a:off x="7993303" y="1259480"/>
            <a:ext cx="85151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diner: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savvy: 1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flock:  1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thumb: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stilt:  1</a:t>
            </a:r>
            <a:endParaRPr lang="en-US" sz="1400" dirty="0" smtClean="0">
              <a:latin typeface="Calibri" panose="020F0502020204030204" pitchFamily="34" charset="0"/>
            </a:endParaRPr>
          </a:p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990964" y="820177"/>
            <a:ext cx="85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latin typeface="Calibri" pitchFamily="-106" charset="0"/>
              </a:rPr>
              <a:t>my guess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059988" y="820177"/>
            <a:ext cx="829074" cy="307777"/>
          </a:xfrm>
          <a:prstGeom prst="rect">
            <a:avLst/>
          </a:prstGeom>
          <a:solidFill>
            <a:schemeClr val="bg1"/>
          </a:solidFill>
          <a:ln w="3175">
            <a:solidFill>
              <a:srgbClr val="CC33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 smtClean="0">
                <a:latin typeface="Calibri" pitchFamily="-106" charset="0"/>
              </a:rPr>
              <a:t>HS guess</a:t>
            </a:r>
            <a:endParaRPr lang="en-US" sz="1400" dirty="0">
              <a:latin typeface="Calibri" pitchFamily="-106" charset="0"/>
            </a:endParaRPr>
          </a:p>
        </p:txBody>
      </p:sp>
      <p:sp>
        <p:nvSpPr>
          <p:cNvPr id="103" name="Rectangle 34"/>
          <p:cNvSpPr>
            <a:spLocks noChangeArrowheads="1"/>
          </p:cNvSpPr>
          <p:nvPr/>
        </p:nvSpPr>
        <p:spPr bwMode="auto">
          <a:xfrm>
            <a:off x="5339381" y="2649863"/>
            <a:ext cx="459194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160CE3"/>
                </a:solidFill>
                <a:latin typeface="Calibri" pitchFamily="-106" charset="0"/>
              </a:rPr>
              <a:t>???</a:t>
            </a:r>
            <a:endParaRPr lang="en-US" sz="900" dirty="0">
              <a:solidFill>
                <a:srgbClr val="160CE3"/>
              </a:solidFill>
            </a:endParaRPr>
          </a:p>
        </p:txBody>
      </p:sp>
      <p:sp>
        <p:nvSpPr>
          <p:cNvPr id="104" name="Rectangle 34"/>
          <p:cNvSpPr>
            <a:spLocks noChangeArrowheads="1"/>
          </p:cNvSpPr>
          <p:nvPr/>
        </p:nvSpPr>
        <p:spPr bwMode="auto">
          <a:xfrm>
            <a:off x="6260592" y="2649863"/>
            <a:ext cx="459194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latin typeface="Calibri" pitchFamily="-106" charset="0"/>
              </a:rPr>
              <a:t>???</a:t>
            </a:r>
            <a:endParaRPr lang="en-US" sz="900" dirty="0"/>
          </a:p>
        </p:txBody>
      </p:sp>
      <p:sp>
        <p:nvSpPr>
          <p:cNvPr id="105" name="Rectangle 34"/>
          <p:cNvSpPr>
            <a:spLocks noChangeArrowheads="1"/>
          </p:cNvSpPr>
          <p:nvPr/>
        </p:nvSpPr>
        <p:spPr bwMode="auto">
          <a:xfrm>
            <a:off x="7282542" y="2649863"/>
            <a:ext cx="459194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CC3300"/>
                </a:solidFill>
                <a:latin typeface="Calibri" pitchFamily="-106" charset="0"/>
              </a:rPr>
              <a:t>???</a:t>
            </a:r>
            <a:endParaRPr lang="en-US" sz="900" dirty="0">
              <a:solidFill>
                <a:srgbClr val="CC3300"/>
              </a:solidFill>
            </a:endParaRPr>
          </a:p>
        </p:txBody>
      </p:sp>
      <p:sp>
        <p:nvSpPr>
          <p:cNvPr id="106" name="Rectangle 34"/>
          <p:cNvSpPr>
            <a:spLocks noChangeArrowheads="1"/>
          </p:cNvSpPr>
          <p:nvPr/>
        </p:nvSpPr>
        <p:spPr bwMode="auto">
          <a:xfrm>
            <a:off x="8203753" y="2649863"/>
            <a:ext cx="459194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latin typeface="Calibri" pitchFamily="-106" charset="0"/>
              </a:rPr>
              <a:t>???</a:t>
            </a:r>
            <a:endParaRPr lang="en-US" sz="900" dirty="0"/>
          </a:p>
        </p:txBody>
      </p:sp>
      <p:sp>
        <p:nvSpPr>
          <p:cNvPr id="107" name="Rectangle 106"/>
          <p:cNvSpPr/>
          <p:nvPr/>
        </p:nvSpPr>
        <p:spPr>
          <a:xfrm>
            <a:off x="6455325" y="2893368"/>
            <a:ext cx="97494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  <a:latin typeface="Calibri" pitchFamily="-106" charset="0"/>
              </a:rPr>
              <a:t>words remaining</a:t>
            </a:r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 bwMode="auto">
          <a:xfrm>
            <a:off x="7430271" y="3008784"/>
            <a:ext cx="1232676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>
            <a:off x="5222649" y="3008784"/>
            <a:ext cx="1232676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5373036" y="387451"/>
            <a:ext cx="382061" cy="21544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Calibri" pitchFamily="-106" charset="0"/>
              </a:rPr>
              <a:t>Alex</a:t>
            </a:r>
            <a:endParaRPr lang="en-US" sz="800" dirty="0"/>
          </a:p>
        </p:txBody>
      </p:sp>
      <p:sp>
        <p:nvSpPr>
          <p:cNvPr id="114" name="Rectangle 3"/>
          <p:cNvSpPr>
            <a:spLocks noChangeArrowheads="1"/>
          </p:cNvSpPr>
          <p:nvPr/>
        </p:nvSpPr>
        <p:spPr bwMode="auto">
          <a:xfrm>
            <a:off x="329514" y="3401309"/>
            <a:ext cx="3670604" cy="307777"/>
          </a:xfrm>
          <a:prstGeom prst="rect">
            <a:avLst/>
          </a:prstGeom>
          <a:solidFill>
            <a:srgbClr val="FFCC66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ambria" pitchFamily="18" charset="0"/>
              </a:rPr>
              <a:t>Career Fair!    </a:t>
            </a:r>
            <a:r>
              <a:rPr lang="en-US" sz="1400" dirty="0" smtClean="0">
                <a:latin typeface="Cambria" pitchFamily="18" charset="0"/>
              </a:rPr>
              <a:t>Today and tomorrow...   @ LAC</a:t>
            </a:r>
            <a:endParaRPr lang="en-US" sz="1400" i="1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" t="16136" r="39702" b="27239"/>
          <a:stretch/>
        </p:blipFill>
        <p:spPr>
          <a:xfrm>
            <a:off x="228600" y="3905304"/>
            <a:ext cx="3886200" cy="26478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8" name="Rounded Rectangle 57"/>
          <p:cNvSpPr/>
          <p:nvPr/>
        </p:nvSpPr>
        <p:spPr bwMode="auto">
          <a:xfrm>
            <a:off x="4800600" y="5638800"/>
            <a:ext cx="3623202" cy="9751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59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57800" y="5729759"/>
            <a:ext cx="31718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CS       Today</a:t>
            </a:r>
          </a:p>
        </p:txBody>
      </p:sp>
      <p:sp>
        <p:nvSpPr>
          <p:cNvPr id="60" name="Line 9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337300" y="5789908"/>
            <a:ext cx="0" cy="6477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" name="Line 9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6542088" y="5808958"/>
            <a:ext cx="0" cy="609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" name="Line 9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6137275" y="5808958"/>
            <a:ext cx="0" cy="609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388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27617" y="4854144"/>
            <a:ext cx="2212497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err="1" smtClean="0">
                <a:solidFill>
                  <a:srgbClr val="067B0E"/>
                </a:solidFill>
                <a:latin typeface="Calibri" pitchFamily="-106" charset="0"/>
              </a:rPr>
              <a:t>Minterm</a:t>
            </a:r>
            <a:r>
              <a:rPr lang="en-US" sz="1600" dirty="0" smtClean="0">
                <a:solidFill>
                  <a:srgbClr val="067B0E"/>
                </a:solidFill>
                <a:latin typeface="Calibri" pitchFamily="-106" charset="0"/>
              </a:rPr>
              <a:t>  </a:t>
            </a:r>
            <a:r>
              <a:rPr lang="en-US" sz="1600" dirty="0">
                <a:solidFill>
                  <a:srgbClr val="067B0E"/>
                </a:solidFill>
                <a:latin typeface="Calibri" pitchFamily="-106" charset="0"/>
              </a:rPr>
              <a:t>Expansion  </a:t>
            </a:r>
            <a:r>
              <a:rPr lang="en-US" sz="1600" dirty="0" smtClean="0">
                <a:solidFill>
                  <a:srgbClr val="067B0E"/>
                </a:solidFill>
                <a:latin typeface="Calibri" pitchFamily="-106" charset="0"/>
              </a:rPr>
              <a:t>Principle</a:t>
            </a:r>
          </a:p>
        </p:txBody>
      </p:sp>
      <p:sp>
        <p:nvSpPr>
          <p:cNvPr id="50" name="Down Arrow 49"/>
          <p:cNvSpPr/>
          <p:nvPr/>
        </p:nvSpPr>
        <p:spPr bwMode="auto">
          <a:xfrm>
            <a:off x="1548714" y="1761024"/>
            <a:ext cx="393700" cy="495300"/>
          </a:xfrm>
          <a:prstGeom prst="downArrow">
            <a:avLst/>
          </a:prstGeom>
          <a:solidFill>
            <a:srgbClr val="FEDEB4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grpSp>
        <p:nvGrpSpPr>
          <p:cNvPr id="51" name="Group 68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743877" y="2717218"/>
            <a:ext cx="537216" cy="617256"/>
            <a:chOff x="2928" y="1051"/>
            <a:chExt cx="840" cy="957"/>
          </a:xfrm>
        </p:grpSpPr>
        <p:sp>
          <p:nvSpPr>
            <p:cNvPr id="52" name="Freeform 69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7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7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7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Oval 7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75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7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77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78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79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80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81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803336" y="2442621"/>
            <a:ext cx="1440523" cy="276999"/>
          </a:xfrm>
          <a:prstGeom prst="rect">
            <a:avLst/>
          </a:prstGeom>
          <a:solidFill>
            <a:srgbClr val="FEDEB4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A04EB"/>
                </a:solidFill>
                <a:latin typeface="Cambria" panose="02040503050406030204" pitchFamily="18" charset="0"/>
              </a:rPr>
              <a:t>Cold brew (coffee)!</a:t>
            </a:r>
            <a:endParaRPr lang="en-US" sz="1200" dirty="0">
              <a:solidFill>
                <a:srgbClr val="0A04EB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8537" y="196516"/>
            <a:ext cx="54953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 smtClean="0">
                <a:solidFill>
                  <a:srgbClr val="000000"/>
                </a:solidFill>
                <a:latin typeface="Cambria" pitchFamily="18" charset="0"/>
              </a:rPr>
              <a:t>Transistors</a:t>
            </a:r>
            <a:endParaRPr lang="en-US" sz="4200" i="1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0735" name="Rectangle 32"/>
          <p:cNvSpPr>
            <a:spLocks noChangeArrowheads="1"/>
          </p:cNvSpPr>
          <p:nvPr/>
        </p:nvSpPr>
        <p:spPr bwMode="auto">
          <a:xfrm>
            <a:off x="4559274" y="5638800"/>
            <a:ext cx="35276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mbria" pitchFamily="18" charset="0"/>
              </a:rPr>
              <a:t>switch-on-type </a:t>
            </a:r>
            <a:r>
              <a:rPr lang="en-US" dirty="0">
                <a:solidFill>
                  <a:srgbClr val="000000"/>
                </a:solidFill>
                <a:latin typeface="Cambria" pitchFamily="18" charset="0"/>
              </a:rPr>
              <a:t>transistor</a:t>
            </a:r>
          </a:p>
        </p:txBody>
      </p:sp>
      <p:sp>
        <p:nvSpPr>
          <p:cNvPr id="30736" name="Rectangle 33"/>
          <p:cNvSpPr>
            <a:spLocks noChangeArrowheads="1"/>
          </p:cNvSpPr>
          <p:nvPr/>
        </p:nvSpPr>
        <p:spPr bwMode="auto">
          <a:xfrm>
            <a:off x="4818127" y="6154865"/>
            <a:ext cx="30099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mbria" pitchFamily="18" charset="0"/>
              </a:rPr>
              <a:t>single-electron </a:t>
            </a:r>
            <a:r>
              <a:rPr lang="en-US" sz="1200" dirty="0" smtClean="0">
                <a:solidFill>
                  <a:srgbClr val="000000"/>
                </a:solidFill>
                <a:latin typeface="Cambria" pitchFamily="18" charset="0"/>
              </a:rPr>
              <a:t>tunneling, or SET transistor</a:t>
            </a:r>
            <a:endParaRPr lang="en-US" sz="1200" dirty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30737" name="Picture 35" descr="Picture 4.png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3" y="2057400"/>
            <a:ext cx="51276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38" name="Straight Connector 37"/>
          <p:cNvCxnSpPr>
            <a:cxnSpLocks noChangeShapeType="1"/>
          </p:cNvCxnSpPr>
          <p:nvPr/>
        </p:nvCxnSpPr>
        <p:spPr bwMode="auto">
          <a:xfrm>
            <a:off x="7241258" y="5071161"/>
            <a:ext cx="43434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9" name="Rectangle 38"/>
          <p:cNvSpPr>
            <a:spLocks noChangeArrowheads="1"/>
          </p:cNvSpPr>
          <p:nvPr/>
        </p:nvSpPr>
        <p:spPr bwMode="auto">
          <a:xfrm>
            <a:off x="7081375" y="5029200"/>
            <a:ext cx="7425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ambria" pitchFamily="18" charset="0"/>
              </a:rPr>
              <a:t>20</a:t>
            </a:r>
            <a:r>
              <a:rPr lang="en-US" sz="1600" dirty="0" smtClean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mbria" pitchFamily="18" charset="0"/>
              </a:rPr>
              <a:t>nm</a:t>
            </a:r>
          </a:p>
        </p:txBody>
      </p:sp>
      <p:sp>
        <p:nvSpPr>
          <p:cNvPr id="30740" name="Rectangle 39"/>
          <p:cNvSpPr>
            <a:spLocks noChangeArrowheads="1"/>
          </p:cNvSpPr>
          <p:nvPr/>
        </p:nvSpPr>
        <p:spPr bwMode="auto">
          <a:xfrm>
            <a:off x="5133951" y="1502319"/>
            <a:ext cx="2362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E0CFB"/>
                </a:solidFill>
                <a:latin typeface="Cambria" pitchFamily="18" charset="0"/>
              </a:rPr>
              <a:t>+5v voltage </a:t>
            </a:r>
            <a:r>
              <a:rPr lang="en-US" dirty="0" smtClean="0">
                <a:solidFill>
                  <a:srgbClr val="0E0CFB"/>
                </a:solidFill>
                <a:latin typeface="Cambria" pitchFamily="18" charset="0"/>
              </a:rPr>
              <a:t>here</a:t>
            </a:r>
            <a:endParaRPr lang="en-US" dirty="0">
              <a:solidFill>
                <a:srgbClr val="000000"/>
              </a:solidFill>
              <a:latin typeface="Cambria" pitchFamily="18" charset="0"/>
            </a:endParaRPr>
          </a:p>
        </p:txBody>
      </p:sp>
      <p:cxnSp>
        <p:nvCxnSpPr>
          <p:cNvPr id="30742" name="Straight Arrow Connector 42"/>
          <p:cNvCxnSpPr>
            <a:cxnSpLocks noChangeShapeType="1"/>
          </p:cNvCxnSpPr>
          <p:nvPr/>
        </p:nvCxnSpPr>
        <p:spPr bwMode="auto">
          <a:xfrm flipV="1">
            <a:off x="5340350" y="3652838"/>
            <a:ext cx="2087563" cy="4762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43" name="Rectangle 45"/>
          <p:cNvSpPr>
            <a:spLocks noChangeArrowheads="1"/>
          </p:cNvSpPr>
          <p:nvPr/>
        </p:nvSpPr>
        <p:spPr bwMode="auto">
          <a:xfrm>
            <a:off x="6957336" y="3797300"/>
            <a:ext cx="2103204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E0CFB"/>
                </a:solidFill>
                <a:latin typeface="Cambria" pitchFamily="18" charset="0"/>
              </a:rPr>
              <a:t>allows current here</a:t>
            </a:r>
            <a:endParaRPr lang="en-US" sz="180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40" name="Picture 15"/>
          <p:cNvPicPr>
            <a:picLocks noChangeAspect="1" noChangeArrowheads="1"/>
          </p:cNvPicPr>
          <p:nvPr/>
        </p:nvPicPr>
        <p:blipFill rotWithShape="1"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7" b="18091"/>
          <a:stretch/>
        </p:blipFill>
        <p:spPr bwMode="auto">
          <a:xfrm>
            <a:off x="7434942" y="76200"/>
            <a:ext cx="1488491" cy="91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3" name="Rectangle 33"/>
          <p:cNvSpPr>
            <a:spLocks noChangeArrowheads="1"/>
          </p:cNvSpPr>
          <p:nvPr/>
        </p:nvSpPr>
        <p:spPr bwMode="auto">
          <a:xfrm>
            <a:off x="7315200" y="1040564"/>
            <a:ext cx="17279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ambria" pitchFamily="18" charset="0"/>
              </a:rPr>
              <a:t>Radio Shack transistors</a:t>
            </a:r>
            <a:endParaRPr lang="en-US" sz="12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6" name="Down Arrow 5"/>
          <p:cNvSpPr/>
          <p:nvPr/>
        </p:nvSpPr>
        <p:spPr bwMode="auto">
          <a:xfrm rot="14165738">
            <a:off x="3337841" y="5040441"/>
            <a:ext cx="474110" cy="725904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7" name="Down Arrow 116"/>
          <p:cNvSpPr/>
          <p:nvPr/>
        </p:nvSpPr>
        <p:spPr bwMode="auto">
          <a:xfrm>
            <a:off x="6101649" y="1935283"/>
            <a:ext cx="426851" cy="494129"/>
          </a:xfrm>
          <a:prstGeom prst="downArrow">
            <a:avLst/>
          </a:prstGeom>
          <a:solidFill>
            <a:srgbClr val="CAEDFC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8" name="Rounded Rectangle 117"/>
          <p:cNvSpPr/>
          <p:nvPr/>
        </p:nvSpPr>
        <p:spPr bwMode="auto">
          <a:xfrm>
            <a:off x="304800" y="1062682"/>
            <a:ext cx="3017108" cy="5474644"/>
          </a:xfrm>
          <a:prstGeom prst="roundRect">
            <a:avLst>
              <a:gd name="adj" fmla="val 12162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19" name="Rectangle 118"/>
          <p:cNvSpPr/>
          <p:nvPr/>
        </p:nvSpPr>
        <p:spPr bwMode="auto">
          <a:xfrm>
            <a:off x="662898" y="2988920"/>
            <a:ext cx="949325" cy="6492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20" name="Line 1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7360" y="3358807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1" name="Line 13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448710" y="335880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2" name="Line 1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437598" y="3596932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23" name="Group 15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 flipH="1">
            <a:off x="562885" y="3350870"/>
            <a:ext cx="261938" cy="238125"/>
            <a:chOff x="1488" y="1787"/>
            <a:chExt cx="165" cy="150"/>
          </a:xfrm>
        </p:grpSpPr>
        <p:sp>
          <p:nvSpPr>
            <p:cNvPr id="124" name="Line 16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5" name="Line 17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6" name="Line 18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805773" y="3233395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7" name="Oval 1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70885" y="3111157"/>
            <a:ext cx="119063" cy="1063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8" name="Line 2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1126448" y="286827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9" name="Text Box 2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55087" y="269924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latin typeface="Cambria" pitchFamily="18" charset="0"/>
              </a:rPr>
              <a:t>0v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130" name="Text Box 2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49326" y="2220239"/>
            <a:ext cx="2131096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smtClean="0">
                <a:latin typeface="Cambria" pitchFamily="18" charset="0"/>
              </a:rPr>
              <a:t>switch-off-type   </a:t>
            </a:r>
            <a:r>
              <a:rPr lang="en-US" sz="1200" dirty="0" smtClean="0">
                <a:latin typeface="Cambria" pitchFamily="18" charset="0"/>
              </a:rPr>
              <a:t>(</a:t>
            </a:r>
            <a:r>
              <a:rPr lang="en-US" sz="1200" dirty="0" err="1" smtClean="0">
                <a:latin typeface="Cambria" pitchFamily="18" charset="0"/>
              </a:rPr>
              <a:t>pmos</a:t>
            </a:r>
            <a:r>
              <a:rPr lang="en-US" sz="1200" dirty="0" smtClean="0">
                <a:latin typeface="Cambria" pitchFamily="18" charset="0"/>
              </a:rPr>
              <a:t>)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131" name="Text Box 2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31646" y="3618770"/>
            <a:ext cx="14483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0v "opens"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132" name="Text Box 32"/>
          <p:cNvSpPr txBox="1">
            <a:spLocks noChangeArrowheads="1"/>
          </p:cNvSpPr>
          <p:nvPr/>
        </p:nvSpPr>
        <p:spPr bwMode="auto">
          <a:xfrm>
            <a:off x="769144" y="1187450"/>
            <a:ext cx="1982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Transistors are current</a:t>
            </a:r>
            <a:r>
              <a:rPr lang="en-US" sz="1800" b="1" i="1" dirty="0">
                <a:solidFill>
                  <a:srgbClr val="000000"/>
                </a:solidFill>
                <a:latin typeface="Cambria" pitchFamily="18" charset="0"/>
              </a:rPr>
              <a:t> switches</a:t>
            </a: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:</a:t>
            </a:r>
            <a:endParaRPr lang="en-US" sz="1800" b="1" i="1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3" name="Line 33"/>
          <p:cNvSpPr>
            <a:spLocks noChangeShapeType="1"/>
          </p:cNvSpPr>
          <p:nvPr/>
        </p:nvSpPr>
        <p:spPr bwMode="auto">
          <a:xfrm>
            <a:off x="945473" y="3441357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4" name="Text Box 2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921783" y="3643218"/>
            <a:ext cx="13377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E0CFB"/>
                </a:solidFill>
                <a:latin typeface="Cambria" pitchFamily="18" charset="0"/>
              </a:rPr>
              <a:t>5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v </a:t>
            </a:r>
            <a:r>
              <a:rPr lang="en-US" sz="1200" i="1" u="sng" dirty="0" smtClean="0">
                <a:solidFill>
                  <a:srgbClr val="0E0CFB"/>
                </a:solidFill>
                <a:latin typeface="Cambria" pitchFamily="18" charset="0"/>
              </a:rPr>
              <a:t>"cuts"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135" name="Rectangle 134"/>
          <p:cNvSpPr/>
          <p:nvPr/>
        </p:nvSpPr>
        <p:spPr bwMode="auto">
          <a:xfrm>
            <a:off x="2139049" y="2983443"/>
            <a:ext cx="949325" cy="6492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36" name="Line 1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283511" y="3353330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7" name="Line 13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2924861" y="335333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8" name="Line 1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2913749" y="3591455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39" name="Group 15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 flipH="1">
            <a:off x="2039036" y="3345393"/>
            <a:ext cx="261938" cy="238125"/>
            <a:chOff x="1488" y="1787"/>
            <a:chExt cx="165" cy="150"/>
          </a:xfrm>
        </p:grpSpPr>
        <p:sp>
          <p:nvSpPr>
            <p:cNvPr id="140" name="Line 16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1" name="Line 17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42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2281924" y="322791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3" name="Oval 1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547036" y="3105680"/>
            <a:ext cx="119063" cy="1063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4" name="Line 21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2602599" y="286279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5" name="Text Box 22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555952" y="270612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latin typeface="Cambria" pitchFamily="18" charset="0"/>
              </a:rPr>
              <a:t>5</a:t>
            </a:r>
            <a:r>
              <a:rPr lang="en-US" sz="1600" b="1" dirty="0" smtClean="0">
                <a:latin typeface="Cambria" pitchFamily="18" charset="0"/>
              </a:rPr>
              <a:t>v</a:t>
            </a:r>
            <a:endParaRPr lang="en-US" sz="1600" b="1" dirty="0">
              <a:latin typeface="Cambria" pitchFamily="18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514092" y="3274242"/>
            <a:ext cx="180975" cy="170362"/>
            <a:chOff x="2574582" y="3264816"/>
            <a:chExt cx="180975" cy="170362"/>
          </a:xfrm>
        </p:grpSpPr>
        <p:sp>
          <p:nvSpPr>
            <p:cNvPr id="147" name="Line 33"/>
            <p:cNvSpPr>
              <a:spLocks noChangeShapeType="1"/>
            </p:cNvSpPr>
            <p:nvPr/>
          </p:nvSpPr>
          <p:spPr bwMode="auto">
            <a:xfrm flipV="1">
              <a:off x="2574582" y="3264816"/>
              <a:ext cx="178045" cy="161849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8" name="Line 33"/>
            <p:cNvSpPr>
              <a:spLocks noChangeShapeType="1"/>
            </p:cNvSpPr>
            <p:nvPr/>
          </p:nvSpPr>
          <p:spPr bwMode="auto">
            <a:xfrm>
              <a:off x="2579802" y="3264816"/>
              <a:ext cx="175755" cy="170362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49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60580" y="4572000"/>
            <a:ext cx="21214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smtClean="0">
                <a:latin typeface="Cambria" pitchFamily="18" charset="0"/>
              </a:rPr>
              <a:t>switch-on-type   </a:t>
            </a:r>
            <a:r>
              <a:rPr lang="en-US" sz="1200" dirty="0" smtClean="0">
                <a:latin typeface="Cambria" pitchFamily="18" charset="0"/>
              </a:rPr>
              <a:t>(</a:t>
            </a:r>
            <a:r>
              <a:rPr lang="en-US" sz="1200" dirty="0" err="1" smtClean="0">
                <a:latin typeface="Cambria" pitchFamily="18" charset="0"/>
              </a:rPr>
              <a:t>nmos</a:t>
            </a:r>
            <a:r>
              <a:rPr lang="en-US" sz="1200" dirty="0" smtClean="0">
                <a:latin typeface="Cambria" pitchFamily="18" charset="0"/>
              </a:rPr>
              <a:t>)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150" name="Line 12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756714" y="5610790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1" name="Line 13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1398064" y="561079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2" name="Line 14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386952" y="5848915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53" name="Group 15"/>
          <p:cNvGrpSpPr>
            <a:grpSpLocks/>
          </p:cNvGrpSpPr>
          <p:nvPr>
            <p:custDataLst>
              <p:tags r:id="rId25"/>
            </p:custDataLst>
          </p:nvPr>
        </p:nvGrpSpPr>
        <p:grpSpPr bwMode="auto">
          <a:xfrm flipH="1">
            <a:off x="512239" y="5602853"/>
            <a:ext cx="261938" cy="238125"/>
            <a:chOff x="1488" y="1787"/>
            <a:chExt cx="165" cy="150"/>
          </a:xfrm>
        </p:grpSpPr>
        <p:sp>
          <p:nvSpPr>
            <p:cNvPr id="154" name="Line 16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5" name="Line 17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6" name="Line 18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755127" y="548537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7" name="Line 21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1075802" y="523386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8" name="Text Box 22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004441" y="506483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latin typeface="Cambria" pitchFamily="18" charset="0"/>
              </a:rPr>
              <a:t>0v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159" name="Text Box 25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36303" y="5870753"/>
            <a:ext cx="13377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0v </a:t>
            </a:r>
            <a:r>
              <a:rPr lang="en-US" sz="1200" i="1" u="sng" dirty="0" smtClean="0">
                <a:solidFill>
                  <a:srgbClr val="0E0CFB"/>
                </a:solidFill>
                <a:latin typeface="Cambria" pitchFamily="18" charset="0"/>
              </a:rPr>
              <a:t>"cuts"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160" name="Line 33"/>
          <p:cNvSpPr>
            <a:spLocks noChangeShapeType="1"/>
          </p:cNvSpPr>
          <p:nvPr/>
        </p:nvSpPr>
        <p:spPr bwMode="auto">
          <a:xfrm>
            <a:off x="2363788" y="569334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1" name="Text Box 25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815834" y="5895201"/>
            <a:ext cx="14483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E0CFB"/>
                </a:solidFill>
                <a:latin typeface="Cambria" pitchFamily="18" charset="0"/>
              </a:rPr>
              <a:t>5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v "opens"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162" name="Line 12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2232865" y="5605313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" name="Line 13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2874215" y="56053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" name="Line 14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2863103" y="5843438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65" name="Group 15"/>
          <p:cNvGrpSpPr>
            <a:grpSpLocks/>
          </p:cNvGrpSpPr>
          <p:nvPr>
            <p:custDataLst>
              <p:tags r:id="rId34"/>
            </p:custDataLst>
          </p:nvPr>
        </p:nvGrpSpPr>
        <p:grpSpPr bwMode="auto">
          <a:xfrm flipH="1">
            <a:off x="1988390" y="5597376"/>
            <a:ext cx="261938" cy="238125"/>
            <a:chOff x="1488" y="1787"/>
            <a:chExt cx="165" cy="150"/>
          </a:xfrm>
        </p:grpSpPr>
        <p:sp>
          <p:nvSpPr>
            <p:cNvPr id="166" name="Line 16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" name="Line 17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8" name="Line 18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2231278" y="5479901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9" name="Line 2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2551953" y="522838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" name="Text Box 22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2505306" y="507171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latin typeface="Cambria" pitchFamily="18" charset="0"/>
              </a:rPr>
              <a:t>5</a:t>
            </a:r>
            <a:r>
              <a:rPr lang="en-US" sz="1600" b="1" dirty="0" smtClean="0">
                <a:latin typeface="Cambria" pitchFamily="18" charset="0"/>
              </a:rPr>
              <a:t>v</a:t>
            </a:r>
            <a:endParaRPr lang="en-US" sz="1600" b="1" dirty="0">
              <a:latin typeface="Cambria" pitchFamily="18" charset="0"/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978243" y="5526225"/>
            <a:ext cx="180975" cy="170362"/>
            <a:chOff x="2574582" y="3264816"/>
            <a:chExt cx="180975" cy="170362"/>
          </a:xfrm>
        </p:grpSpPr>
        <p:sp>
          <p:nvSpPr>
            <p:cNvPr id="172" name="Line 33"/>
            <p:cNvSpPr>
              <a:spLocks noChangeShapeType="1"/>
            </p:cNvSpPr>
            <p:nvPr/>
          </p:nvSpPr>
          <p:spPr bwMode="auto">
            <a:xfrm flipV="1">
              <a:off x="2574582" y="3264816"/>
              <a:ext cx="178045" cy="161849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3" name="Line 33"/>
            <p:cNvSpPr>
              <a:spLocks noChangeShapeType="1"/>
            </p:cNvSpPr>
            <p:nvPr/>
          </p:nvSpPr>
          <p:spPr bwMode="auto">
            <a:xfrm>
              <a:off x="2579802" y="3264816"/>
              <a:ext cx="175755" cy="170362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 bwMode="auto">
          <a:xfrm>
            <a:off x="562885" y="4325938"/>
            <a:ext cx="2408566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6820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67388" y="490538"/>
            <a:ext cx="3030537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541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9563" y="509588"/>
            <a:ext cx="3030537" cy="762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5412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84263" y="1057275"/>
            <a:ext cx="1225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 b="1">
                <a:latin typeface="Helvetica" pitchFamily="-106" charset="0"/>
              </a:rPr>
              <a:t>Registers</a:t>
            </a:r>
            <a:endParaRPr lang="en-US" sz="1800">
              <a:latin typeface="Courier" pitchFamily="-106" charset="0"/>
            </a:endParaRPr>
          </a:p>
        </p:txBody>
      </p:sp>
      <p:sp>
        <p:nvSpPr>
          <p:cNvPr id="145413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17900" y="990600"/>
            <a:ext cx="2152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b="1">
                <a:latin typeface="Helvetica" pitchFamily="-106" charset="0"/>
              </a:rPr>
              <a:t>Main Memory</a:t>
            </a:r>
          </a:p>
          <a:p>
            <a:r>
              <a:rPr lang="en-US" sz="1800">
                <a:latin typeface="Helvetica" pitchFamily="-106" charset="0"/>
              </a:rPr>
              <a:t> (replaceable RAM)</a:t>
            </a:r>
            <a:endParaRPr lang="en-US" sz="1800">
              <a:latin typeface="Courier" pitchFamily="-106" charset="0"/>
            </a:endParaRPr>
          </a:p>
        </p:txBody>
      </p:sp>
      <p:sp>
        <p:nvSpPr>
          <p:cNvPr id="145414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1013" y="3281363"/>
            <a:ext cx="2644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400">
                <a:latin typeface="Helvetica" pitchFamily="-106" charset="0"/>
              </a:rPr>
              <a:t>100 Registers of 8-64 bits each</a:t>
            </a:r>
          </a:p>
        </p:txBody>
      </p:sp>
      <p:sp>
        <p:nvSpPr>
          <p:cNvPr id="145415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75413" y="1046163"/>
            <a:ext cx="20018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b="1">
                <a:latin typeface="Helvetica" pitchFamily="-106" charset="0"/>
              </a:rPr>
              <a:t>Disk Drive</a:t>
            </a:r>
          </a:p>
          <a:p>
            <a:r>
              <a:rPr lang="en-US" sz="1800">
                <a:latin typeface="Helvetica" pitchFamily="-106" charset="0"/>
              </a:rPr>
              <a:t> magnetic storage</a:t>
            </a:r>
            <a:endParaRPr lang="en-US" sz="1800">
              <a:latin typeface="Courier" pitchFamily="-106" charset="0"/>
            </a:endParaRPr>
          </a:p>
        </p:txBody>
      </p:sp>
      <p:sp>
        <p:nvSpPr>
          <p:cNvPr id="145416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4663" y="1398588"/>
            <a:ext cx="2595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400">
                <a:latin typeface="Helvetica" pitchFamily="-106" charset="0"/>
              </a:rPr>
              <a:t>on the Central Processing Unit</a:t>
            </a:r>
            <a:endParaRPr lang="en-US" sz="1400">
              <a:latin typeface="Courier" pitchFamily="-106" charset="0"/>
            </a:endParaRPr>
          </a:p>
        </p:txBody>
      </p:sp>
      <p:sp>
        <p:nvSpPr>
          <p:cNvPr id="145417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514725" y="160338"/>
            <a:ext cx="20208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Times New Roman" pitchFamily="18" charset="0"/>
              </a:rPr>
              <a:t>Memory</a:t>
            </a:r>
          </a:p>
        </p:txBody>
      </p:sp>
      <p:grpSp>
        <p:nvGrpSpPr>
          <p:cNvPr id="145418" name="Group 10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301625" y="2551113"/>
            <a:ext cx="477838" cy="493712"/>
            <a:chOff x="4015" y="3216"/>
            <a:chExt cx="301" cy="311"/>
          </a:xfrm>
        </p:grpSpPr>
        <p:sp>
          <p:nvSpPr>
            <p:cNvPr id="145496" name="Rectangle 11"/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97" name="Freeform 12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98" name="Rectangle 13"/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45499" name="Line 14"/>
            <p:cNvSpPr>
              <a:spLocks noChangeShapeType="1"/>
            </p:cNvSpPr>
            <p:nvPr>
              <p:custDataLst>
                <p:tags r:id="rId89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500" name="Line 15"/>
            <p:cNvSpPr>
              <a:spLocks noChangeShapeType="1"/>
            </p:cNvSpPr>
            <p:nvPr>
              <p:custDataLst>
                <p:tags r:id="rId90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501" name="Rectangle 16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45502" name="Rectangle 17"/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sp>
        <p:nvSpPr>
          <p:cNvPr id="145419" name="Text Box 1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87338" y="2133600"/>
            <a:ext cx="3057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solidFill>
                  <a:srgbClr val="D1121E"/>
                </a:solidFill>
                <a:latin typeface="Comic Sans MS" pitchFamily="66" charset="0"/>
              </a:rPr>
              <a:t>8 flip-flops are an 8-bit </a:t>
            </a:r>
            <a:r>
              <a:rPr lang="en-US" sz="1400" b="1">
                <a:solidFill>
                  <a:srgbClr val="D1121E"/>
                </a:solidFill>
                <a:latin typeface="Comic Sans MS" pitchFamily="66" charset="0"/>
              </a:rPr>
              <a:t>register</a:t>
            </a:r>
            <a:endParaRPr lang="en-US" sz="1400">
              <a:solidFill>
                <a:srgbClr val="D1121E"/>
              </a:solidFill>
              <a:latin typeface="Comic Sans MS" pitchFamily="66" charset="0"/>
            </a:endParaRPr>
          </a:p>
        </p:txBody>
      </p:sp>
      <p:grpSp>
        <p:nvGrpSpPr>
          <p:cNvPr id="145420" name="Group 19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666750" y="2551113"/>
            <a:ext cx="477838" cy="493712"/>
            <a:chOff x="4015" y="3216"/>
            <a:chExt cx="301" cy="311"/>
          </a:xfrm>
        </p:grpSpPr>
        <p:sp>
          <p:nvSpPr>
            <p:cNvPr id="145489" name="Rectangle 20"/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90" name="Freeform 21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91" name="Rectangle 22"/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45492" name="Line 23"/>
            <p:cNvSpPr>
              <a:spLocks noChangeShapeType="1"/>
            </p:cNvSpPr>
            <p:nvPr>
              <p:custDataLst>
                <p:tags r:id="rId82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93" name="Line 24"/>
            <p:cNvSpPr>
              <a:spLocks noChangeShapeType="1"/>
            </p:cNvSpPr>
            <p:nvPr>
              <p:custDataLst>
                <p:tags r:id="rId83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94" name="Rectangle 25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45495" name="Rectangle 26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45421" name="Group 27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1031875" y="2557463"/>
            <a:ext cx="477838" cy="493712"/>
            <a:chOff x="4015" y="3216"/>
            <a:chExt cx="301" cy="311"/>
          </a:xfrm>
        </p:grpSpPr>
        <p:sp>
          <p:nvSpPr>
            <p:cNvPr id="145482" name="Rectangle 28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83" name="Freeform 29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84" name="Rectangle 30"/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45485" name="Line 31"/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86" name="Line 32"/>
            <p:cNvSpPr>
              <a:spLocks noChangeShapeType="1"/>
            </p:cNvSpPr>
            <p:nvPr>
              <p:custDataLst>
                <p:tags r:id="rId76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87" name="Rectangle 33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45488" name="Rectangle 34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45422" name="Group 35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1397000" y="2557463"/>
            <a:ext cx="477838" cy="493712"/>
            <a:chOff x="4015" y="3216"/>
            <a:chExt cx="301" cy="311"/>
          </a:xfrm>
        </p:grpSpPr>
        <p:sp>
          <p:nvSpPr>
            <p:cNvPr id="145475" name="Rectangle 36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76" name="Freeform 37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77" name="Rectangle 38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45478" name="Line 39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79" name="Line 40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80" name="Rectangle 41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45481" name="Rectangle 42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45423" name="Group 43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1758950" y="2559050"/>
            <a:ext cx="477838" cy="493713"/>
            <a:chOff x="4015" y="3216"/>
            <a:chExt cx="301" cy="311"/>
          </a:xfrm>
        </p:grpSpPr>
        <p:sp>
          <p:nvSpPr>
            <p:cNvPr id="145468" name="Rectangle 44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9" name="Freeform 45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70" name="Rectangle 46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45471" name="Line 47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72" name="Line 48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73" name="Rectangle 49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45474" name="Rectangle 50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45424" name="Group 51"/>
          <p:cNvGrpSpPr>
            <a:grpSpLocks/>
          </p:cNvGrpSpPr>
          <p:nvPr>
            <p:custDataLst>
              <p:tags r:id="rId15"/>
            </p:custDataLst>
          </p:nvPr>
        </p:nvGrpSpPr>
        <p:grpSpPr bwMode="auto">
          <a:xfrm>
            <a:off x="2124075" y="2559050"/>
            <a:ext cx="477838" cy="493713"/>
            <a:chOff x="4015" y="3216"/>
            <a:chExt cx="301" cy="311"/>
          </a:xfrm>
        </p:grpSpPr>
        <p:sp>
          <p:nvSpPr>
            <p:cNvPr id="145461" name="Rectangle 52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2" name="Freeform 53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3" name="Rectangle 54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45464" name="Line 55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5" name="Line 56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6" name="Rectangle 57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45467" name="Rectangle 58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45425" name="Group 59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2489200" y="2565400"/>
            <a:ext cx="477838" cy="493713"/>
            <a:chOff x="4015" y="3216"/>
            <a:chExt cx="301" cy="311"/>
          </a:xfrm>
        </p:grpSpPr>
        <p:sp>
          <p:nvSpPr>
            <p:cNvPr id="145454" name="Rectangle 60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5" name="Freeform 61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6" name="Rectangle 62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45457" name="Line 63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8" name="Line 64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9" name="Rectangle 65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45460" name="Rectangle 66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45426" name="Group 67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2854325" y="2565400"/>
            <a:ext cx="477838" cy="493713"/>
            <a:chOff x="4015" y="3216"/>
            <a:chExt cx="301" cy="311"/>
          </a:xfrm>
        </p:grpSpPr>
        <p:sp>
          <p:nvSpPr>
            <p:cNvPr id="145447" name="Rectangle 68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8" name="Freeform 69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9" name="Rectangle 70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45450" name="Line 71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1" name="Line 72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2" name="Rectangle 73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45453" name="Rectangle 74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sp>
        <p:nvSpPr>
          <p:cNvPr id="145427" name="Text Box 7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746500" y="3505200"/>
            <a:ext cx="1963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Helvetica" pitchFamily="-106" charset="0"/>
              </a:rPr>
              <a:t>~ 10 billion bits + </a:t>
            </a:r>
          </a:p>
        </p:txBody>
      </p:sp>
      <p:pic>
        <p:nvPicPr>
          <p:cNvPr id="145428" name="Picture 79" descr="300px-RAM_n"/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22" r="2524" b="21738"/>
          <a:stretch>
            <a:fillRect/>
          </a:stretch>
        </p:blipFill>
        <p:spPr bwMode="auto">
          <a:xfrm>
            <a:off x="3581400" y="1981200"/>
            <a:ext cx="2209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9" name="Text Box 8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95363" y="3617913"/>
            <a:ext cx="15001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Helvetica" pitchFamily="-106" charset="0"/>
              </a:rPr>
              <a:t>&lt; 10,000 bits</a:t>
            </a:r>
          </a:p>
        </p:txBody>
      </p:sp>
      <p:sp>
        <p:nvSpPr>
          <p:cNvPr id="145430" name="Text Box 8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229350" y="3773488"/>
            <a:ext cx="2655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Helvetica" pitchFamily="-106" charset="0"/>
              </a:rPr>
              <a:t>~10 trillion bits (or more)</a:t>
            </a:r>
          </a:p>
        </p:txBody>
      </p:sp>
      <p:sp>
        <p:nvSpPr>
          <p:cNvPr id="145431" name="Text Box 8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051675" y="4102100"/>
            <a:ext cx="993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400">
                <a:latin typeface="Helvetica" pitchFamily="-106" charset="0"/>
              </a:rPr>
              <a:t>1 TB drive</a:t>
            </a:r>
          </a:p>
        </p:txBody>
      </p:sp>
      <p:pic>
        <p:nvPicPr>
          <p:cNvPr id="145432" name="Picture 83" descr="Picture 5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108200"/>
            <a:ext cx="21621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33" name="Text Box 87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200525" y="4602163"/>
            <a:ext cx="825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solidFill>
                  <a:srgbClr val="0A04EB"/>
                </a:solidFill>
                <a:latin typeface="Helvetica" pitchFamily="-106" charset="0"/>
              </a:rPr>
              <a:t>~$100</a:t>
            </a:r>
          </a:p>
        </p:txBody>
      </p:sp>
      <p:sp>
        <p:nvSpPr>
          <p:cNvPr id="145434" name="Text Box 88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986588" y="4572000"/>
            <a:ext cx="825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solidFill>
                  <a:srgbClr val="0A04EB"/>
                </a:solidFill>
                <a:latin typeface="Helvetica" pitchFamily="-106" charset="0"/>
              </a:rPr>
              <a:t>~$100</a:t>
            </a:r>
          </a:p>
        </p:txBody>
      </p:sp>
      <p:sp>
        <p:nvSpPr>
          <p:cNvPr id="145435" name="Text Box 89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225550" y="4602163"/>
            <a:ext cx="825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solidFill>
                  <a:srgbClr val="0A04EB"/>
                </a:solidFill>
                <a:latin typeface="Helvetica" pitchFamily="-106" charset="0"/>
              </a:rPr>
              <a:t>~$100</a:t>
            </a:r>
          </a:p>
        </p:txBody>
      </p:sp>
      <p:sp>
        <p:nvSpPr>
          <p:cNvPr id="145436" name="Text Box 9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102100" y="6257925"/>
            <a:ext cx="120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 b="1">
                <a:solidFill>
                  <a:srgbClr val="067B0E"/>
                </a:solidFill>
                <a:latin typeface="Helvetica" pitchFamily="-106" charset="0"/>
              </a:rPr>
              <a:t>1.5 hours</a:t>
            </a:r>
          </a:p>
        </p:txBody>
      </p:sp>
      <p:sp>
        <p:nvSpPr>
          <p:cNvPr id="145437" name="Text Box 91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69863" y="4602163"/>
            <a:ext cx="714375" cy="376237"/>
          </a:xfrm>
          <a:prstGeom prst="rect">
            <a:avLst/>
          </a:prstGeom>
          <a:noFill/>
          <a:ln w="9525">
            <a:solidFill>
              <a:srgbClr val="0A04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solidFill>
                  <a:srgbClr val="0A04EB"/>
                </a:solidFill>
                <a:latin typeface="Helvetica" pitchFamily="-106" charset="0"/>
              </a:rPr>
              <a:t>Price</a:t>
            </a:r>
          </a:p>
        </p:txBody>
      </p:sp>
      <p:sp>
        <p:nvSpPr>
          <p:cNvPr id="145438" name="Text Box 92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74625" y="5414963"/>
            <a:ext cx="7016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Helvetica" pitchFamily="-106" charset="0"/>
              </a:rPr>
              <a:t>Time</a:t>
            </a:r>
          </a:p>
        </p:txBody>
      </p:sp>
      <p:sp>
        <p:nvSpPr>
          <p:cNvPr id="145439" name="Text Box 93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9538" y="6172200"/>
            <a:ext cx="998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200" b="1">
                <a:solidFill>
                  <a:srgbClr val="067B0E"/>
                </a:solidFill>
                <a:latin typeface="Comic Sans MS" pitchFamily="66" charset="0"/>
              </a:rPr>
              <a:t>If </a:t>
            </a:r>
            <a:r>
              <a:rPr lang="ja-JP" altLang="en-US" sz="1200" b="1">
                <a:solidFill>
                  <a:srgbClr val="067B0E"/>
                </a:solidFill>
                <a:latin typeface="Comic Sans MS" pitchFamily="66" charset="0"/>
              </a:rPr>
              <a:t>“</a:t>
            </a:r>
            <a:r>
              <a:rPr lang="en-US" altLang="ja-JP" sz="1200" b="1">
                <a:solidFill>
                  <a:srgbClr val="067B0E"/>
                </a:solidFill>
                <a:latin typeface="Comic Sans MS" pitchFamily="66" charset="0"/>
              </a:rPr>
              <a:t>cycle</a:t>
            </a:r>
            <a:r>
              <a:rPr lang="ja-JP" altLang="en-US" sz="1200" b="1">
                <a:solidFill>
                  <a:srgbClr val="067B0E"/>
                </a:solidFill>
                <a:latin typeface="Comic Sans MS" pitchFamily="66" charset="0"/>
              </a:rPr>
              <a:t>”</a:t>
            </a:r>
            <a:endParaRPr lang="en-US" altLang="ja-JP" sz="1200" b="1">
              <a:solidFill>
                <a:srgbClr val="067B0E"/>
              </a:solidFill>
              <a:latin typeface="Comic Sans MS" pitchFamily="66" charset="0"/>
            </a:endParaRPr>
          </a:p>
          <a:p>
            <a:r>
              <a:rPr lang="en-US" sz="1200" b="1">
                <a:solidFill>
                  <a:srgbClr val="067B0E"/>
                </a:solidFill>
                <a:latin typeface="Comic Sans MS" pitchFamily="66" charset="0"/>
              </a:rPr>
              <a:t>were 1 min</a:t>
            </a:r>
          </a:p>
        </p:txBody>
      </p:sp>
      <p:sp>
        <p:nvSpPr>
          <p:cNvPr id="145440" name="Text Box 94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357313" y="6257925"/>
            <a:ext cx="781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 b="1">
                <a:solidFill>
                  <a:srgbClr val="067B0E"/>
                </a:solidFill>
                <a:latin typeface="Helvetica" pitchFamily="-106" charset="0"/>
              </a:rPr>
              <a:t>1 min</a:t>
            </a:r>
          </a:p>
        </p:txBody>
      </p:sp>
      <p:sp>
        <p:nvSpPr>
          <p:cNvPr id="145441" name="Text Box 95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989013" y="5226050"/>
            <a:ext cx="1479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>
                <a:latin typeface="Helvetica" pitchFamily="-106" charset="0"/>
              </a:rPr>
              <a:t>1 clock cycle</a:t>
            </a:r>
          </a:p>
        </p:txBody>
      </p:sp>
      <p:sp>
        <p:nvSpPr>
          <p:cNvPr id="145442" name="Text Box 96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038600" y="5224463"/>
            <a:ext cx="1263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>
                <a:latin typeface="Helvetica" pitchFamily="-106" charset="0"/>
              </a:rPr>
              <a:t>100 cycles</a:t>
            </a:r>
          </a:p>
        </p:txBody>
      </p:sp>
      <p:sp>
        <p:nvSpPr>
          <p:cNvPr id="145443" name="Text Box 97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6927850" y="5224463"/>
            <a:ext cx="1222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>
                <a:latin typeface="Helvetica" pitchFamily="-106" charset="0"/>
              </a:rPr>
              <a:t>10</a:t>
            </a:r>
            <a:r>
              <a:rPr lang="en-US" sz="1800" baseline="30000">
                <a:latin typeface="Helvetica" pitchFamily="-106" charset="0"/>
              </a:rPr>
              <a:t>7</a:t>
            </a:r>
            <a:r>
              <a:rPr lang="en-US" sz="1800">
                <a:latin typeface="Helvetica" pitchFamily="-106" charset="0"/>
              </a:rPr>
              <a:t> cycles</a:t>
            </a:r>
          </a:p>
        </p:txBody>
      </p:sp>
      <p:sp>
        <p:nvSpPr>
          <p:cNvPr id="145444" name="Text Box 98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231900" y="5592763"/>
            <a:ext cx="993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>
                <a:latin typeface="Helvetica" pitchFamily="-106" charset="0"/>
              </a:rPr>
              <a:t>10</a:t>
            </a:r>
            <a:r>
              <a:rPr lang="en-US" sz="1800" baseline="30000">
                <a:latin typeface="Helvetica" pitchFamily="-106" charset="0"/>
              </a:rPr>
              <a:t>-9</a:t>
            </a:r>
            <a:r>
              <a:rPr lang="en-US" sz="1800">
                <a:latin typeface="Helvetica" pitchFamily="-106" charset="0"/>
              </a:rPr>
              <a:t> sec</a:t>
            </a:r>
          </a:p>
        </p:txBody>
      </p:sp>
      <p:sp>
        <p:nvSpPr>
          <p:cNvPr id="145445" name="Text Box 99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173538" y="5592763"/>
            <a:ext cx="993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>
                <a:latin typeface="Helvetica" pitchFamily="-106" charset="0"/>
              </a:rPr>
              <a:t>10</a:t>
            </a:r>
            <a:r>
              <a:rPr lang="en-US" sz="1800" baseline="30000">
                <a:latin typeface="Helvetica" pitchFamily="-106" charset="0"/>
              </a:rPr>
              <a:t>-7</a:t>
            </a:r>
            <a:r>
              <a:rPr lang="en-US" sz="1800">
                <a:latin typeface="Helvetica" pitchFamily="-106" charset="0"/>
              </a:rPr>
              <a:t> sec</a:t>
            </a:r>
          </a:p>
        </p:txBody>
      </p:sp>
      <p:sp>
        <p:nvSpPr>
          <p:cNvPr id="145446" name="Text Box 100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042150" y="5592763"/>
            <a:ext cx="993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>
                <a:latin typeface="Helvetica" pitchFamily="-106" charset="0"/>
              </a:rPr>
              <a:t>10</a:t>
            </a:r>
            <a:r>
              <a:rPr lang="en-US" sz="1800" baseline="30000">
                <a:latin typeface="Helvetica" pitchFamily="-106" charset="0"/>
              </a:rPr>
              <a:t>-2</a:t>
            </a:r>
            <a:r>
              <a:rPr lang="en-US" sz="1800">
                <a:latin typeface="Helvetica" pitchFamily="-106" charset="0"/>
              </a:rPr>
              <a:t> sec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34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36563" y="989013"/>
            <a:ext cx="8218487" cy="180975"/>
            <a:chOff x="295" y="1311"/>
            <a:chExt cx="5177" cy="114"/>
          </a:xfrm>
        </p:grpSpPr>
        <p:sp>
          <p:nvSpPr>
            <p:cNvPr id="146461" name="Rectangle 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62" name="Rectangle 4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6435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7863" y="231775"/>
            <a:ext cx="7781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/>
              <a:t>Random Access Memory</a:t>
            </a:r>
          </a:p>
        </p:txBody>
      </p:sp>
      <p:sp>
        <p:nvSpPr>
          <p:cNvPr id="146436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2954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We can use data latches to create a 12 nG bit RAM !</a:t>
            </a:r>
          </a:p>
        </p:txBody>
      </p:sp>
      <p:sp>
        <p:nvSpPr>
          <p:cNvPr id="146437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34088" y="3429000"/>
            <a:ext cx="18780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146438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057400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Inputs</a:t>
            </a:r>
          </a:p>
        </p:txBody>
      </p:sp>
      <p:sp>
        <p:nvSpPr>
          <p:cNvPr id="146439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03313" y="2722563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146440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124200" y="2819400"/>
            <a:ext cx="2819400" cy="2438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41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838575" y="3471863"/>
            <a:ext cx="1449388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/>
              <a:t>Simplified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/>
              <a:t>Prototype for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/>
              <a:t>Accessing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800"/>
              <a:t>Memory</a:t>
            </a:r>
          </a:p>
        </p:txBody>
      </p:sp>
      <p:sp>
        <p:nvSpPr>
          <p:cNvPr id="146442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19800" y="2057400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Outputs</a:t>
            </a:r>
          </a:p>
        </p:txBody>
      </p:sp>
      <p:sp>
        <p:nvSpPr>
          <p:cNvPr id="146443" name="Line 1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286000" y="30480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4" name="Line 1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2286000" y="32004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5" name="Line 1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2286000" y="33528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6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286000" y="3962400"/>
            <a:ext cx="838200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7" name="Line 1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2286000" y="4114800"/>
            <a:ext cx="838200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8" name="Line 18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2286000" y="47244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9" name="Line 19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2286000" y="48768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0" name="Line 20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946775" y="30384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1" name="Line 21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5946775" y="31908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2" name="Line 22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5946775" y="33432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3" name="Text Box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143000" y="36576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146454" name="Text Box 2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143000" y="4071938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146455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95375" y="485775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2 data address bits</a:t>
            </a:r>
          </a:p>
        </p:txBody>
      </p:sp>
      <p:sp>
        <p:nvSpPr>
          <p:cNvPr id="146456" name="Text Box 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938213" y="5654675"/>
            <a:ext cx="2522537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00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01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10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11</a:t>
            </a:r>
          </a:p>
        </p:txBody>
      </p:sp>
      <p:sp>
        <p:nvSpPr>
          <p:cNvPr id="146457" name="AutoShape 2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905000" y="5253038"/>
            <a:ext cx="317500" cy="295275"/>
          </a:xfrm>
          <a:prstGeom prst="downArrow">
            <a:avLst>
              <a:gd name="adj1" fmla="val 40000"/>
              <a:gd name="adj2" fmla="val 35486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58" name="Text Box 2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476625" y="5318125"/>
            <a:ext cx="2139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/>
              <a:t>12 bits of RAM</a:t>
            </a:r>
          </a:p>
        </p:txBody>
      </p:sp>
      <p:pic>
        <p:nvPicPr>
          <p:cNvPr id="146459" name="Picture 29" descr="Picture 3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282700"/>
            <a:ext cx="941388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60" name="Text Box 30"/>
          <p:cNvSpPr txBox="1">
            <a:spLocks noChangeArrowheads="1"/>
          </p:cNvSpPr>
          <p:nvPr/>
        </p:nvSpPr>
        <p:spPr bwMode="auto">
          <a:xfrm>
            <a:off x="7696200" y="381000"/>
            <a:ext cx="121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1002CE"/>
                </a:solidFill>
                <a:latin typeface="Comic Sans MS" pitchFamily="66" charset="0"/>
              </a:rPr>
              <a:t>"on-chip"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58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147671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147688" name="Rectangle 4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89" name="Freeform 5"/>
              <p:cNvSpPr>
                <a:spLocks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90" name="Rectangle 6"/>
              <p:cNvSpPr>
                <a:spLocks noChangeArrowheads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7691" name="Line 7"/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92" name="Line 8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93" name="Rectangle 9"/>
              <p:cNvSpPr>
                <a:spLocks noChangeArrowheads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7694" name="Rectangle 10"/>
              <p:cNvSpPr>
                <a:spLocks noChangeArrowheads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47672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147681" name="Rectangle 12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82" name="Freeform 13"/>
              <p:cNvSpPr>
                <a:spLocks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83" name="Rectangle 14"/>
              <p:cNvSpPr>
                <a:spLocks noChangeArrowheads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7684" name="Line 15"/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85" name="Line 16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86" name="Rectangle 17"/>
              <p:cNvSpPr>
                <a:spLocks noChangeArrowheads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7687" name="Rectangle 18"/>
              <p:cNvSpPr>
                <a:spLocks noChangeArrowheads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47673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147674" name="Rectangle 20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75" name="Freeform 21"/>
              <p:cNvSpPr>
                <a:spLocks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76" name="Rectangle 22"/>
              <p:cNvSpPr>
                <a:spLocks noChangeArrowheads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7677" name="Line 23"/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78" name="Line 24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79" name="Rectangle 25"/>
              <p:cNvSpPr>
                <a:spLocks noChangeArrowheads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7680" name="Rectangle 26"/>
              <p:cNvSpPr>
                <a:spLocks noChangeArrowheads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147459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149350" y="3733800"/>
            <a:ext cx="6397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0" name="Line 2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1" name="Line 2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7462" name="Group 3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147647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147664" name="Rectangle 32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65" name="Freeform 33"/>
              <p:cNvSpPr>
                <a:spLocks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66" name="Rectangle 34"/>
              <p:cNvSpPr>
                <a:spLocks noChangeArrowheads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7667" name="Line 35"/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68" name="Line 36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69" name="Rectangle 37"/>
              <p:cNvSpPr>
                <a:spLocks noChangeArrowheads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7670" name="Rectangle 38"/>
              <p:cNvSpPr>
                <a:spLocks noChangeArrowheads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47648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147657" name="Rectangle 40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58" name="Freeform 41"/>
              <p:cNvSpPr>
                <a:spLocks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59" name="Rectangle 42"/>
              <p:cNvSpPr>
                <a:spLocks noChangeArrowheads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7660" name="Line 43"/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61" name="Line 44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62" name="Rectangle 45"/>
              <p:cNvSpPr>
                <a:spLocks noChangeArrowheads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7663" name="Rectangle 46"/>
              <p:cNvSpPr>
                <a:spLocks noChangeArrowheads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47649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147650" name="Rectangle 48"/>
              <p:cNvSpPr>
                <a:spLocks noChangeArrowheads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51" name="Freeform 49"/>
              <p:cNvSpPr>
                <a:spLocks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52" name="Rectangle 50"/>
              <p:cNvSpPr>
                <a:spLocks noChangeArrowheads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7653" name="Line 51"/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54" name="Line 52"/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55" name="Rectangle 53"/>
              <p:cNvSpPr>
                <a:spLocks noChangeArrowheads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7656" name="Rectangle 54"/>
              <p:cNvSpPr>
                <a:spLocks noChangeArrowheads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147463" name="Line 5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7464" name="Group 5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147644" name="Freeform 57"/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45" name="Freeform 58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46" name="Line 59"/>
            <p:cNvSpPr>
              <a:spLocks noChangeShapeType="1"/>
            </p:cNvSpPr>
            <p:nvPr>
              <p:custDataLst>
                <p:tags r:id="rId17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7465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147641" name="Freeform 61"/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42" name="Freeform 62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43" name="Line 63"/>
            <p:cNvSpPr>
              <a:spLocks noChangeShapeType="1"/>
            </p:cNvSpPr>
            <p:nvPr>
              <p:custDataLst>
                <p:tags r:id="rId17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7466" name="Line 6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7" name="Line 6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8" name="Line 6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9" name="Line 6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70" name="Line 6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71" name="Line 69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72" name="Line 7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73" name="Line 7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74" name="Line 7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75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76" name="Line 7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77" name="Line 7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78" name="Line 7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79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80" name="Line 7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81" name="Line 79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82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83" name="Line 8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84" name="Line 8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85" name="Line 8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86" name="Line 8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87" name="Line 8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88" name="Line 86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89" name="Line 8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90" name="Line 8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91" name="Line 8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92" name="Line 9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93" name="Line 9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94" name="Line 9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95" name="Line 93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96" name="Line 94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97" name="Text Box 9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216775" y="122238"/>
            <a:ext cx="176530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Arial" pitchFamily="34" charset="0"/>
              </a:rPr>
              <a:t>STORE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>
                <a:solidFill>
                  <a:srgbClr val="EB102C"/>
                </a:solidFill>
                <a:latin typeface="Arial" pitchFamily="34" charset="0"/>
              </a:rPr>
              <a:t>5 into memory location #1</a:t>
            </a:r>
            <a:endParaRPr lang="en-US" sz="1800">
              <a:latin typeface="Arial" pitchFamily="34" charset="0"/>
            </a:endParaRPr>
          </a:p>
        </p:txBody>
      </p:sp>
      <p:sp>
        <p:nvSpPr>
          <p:cNvPr id="147498" name="Text Box 9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147499" name="Text Box 97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147500" name="Text Box 98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147501" name="Text Box 99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44475" y="2947988"/>
            <a:ext cx="14446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IN: 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147502" name="Text Box 101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147503" name="Text Box 102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147504" name="Text Box 103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850900" y="2093913"/>
            <a:ext cx="100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Binary Decoder</a:t>
            </a:r>
          </a:p>
        </p:txBody>
      </p:sp>
      <p:sp>
        <p:nvSpPr>
          <p:cNvPr id="147505" name="Text Box 104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147506" name="Line 105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07" name="Line 106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08" name="Line 107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09" name="Line 108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10" name="Line 109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11" name="Line 110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12" name="Line 111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13" name="Line 112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14" name="Line 113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15" name="Line 114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16" name="Line 115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17" name="Line 116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18" name="Line 117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19" name="Line 118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3244850" y="4852988"/>
            <a:ext cx="0" cy="10112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7520" name="Group 119"/>
          <p:cNvGrpSpPr>
            <a:grpSpLocks/>
          </p:cNvGrpSpPr>
          <p:nvPr>
            <p:custDataLst>
              <p:tags r:id="rId63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147638" name="Freeform 120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39" name="Freeform 121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40" name="Line 122"/>
            <p:cNvSpPr>
              <a:spLocks noChangeShapeType="1"/>
            </p:cNvSpPr>
            <p:nvPr>
              <p:custDataLst>
                <p:tags r:id="rId16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7521" name="Line 123"/>
          <p:cNvSpPr>
            <a:spLocks noChangeShapeType="1"/>
          </p:cNvSpPr>
          <p:nvPr>
            <p:custDataLst>
              <p:tags r:id="rId64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7522" name="Group 124"/>
          <p:cNvGrpSpPr>
            <a:grpSpLocks/>
          </p:cNvGrpSpPr>
          <p:nvPr>
            <p:custDataLst>
              <p:tags r:id="rId65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147635" name="Freeform 125"/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36" name="Freeform 126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37" name="Line 127"/>
            <p:cNvSpPr>
              <a:spLocks noChangeShapeType="1"/>
            </p:cNvSpPr>
            <p:nvPr>
              <p:custDataLst>
                <p:tags r:id="rId16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7523" name="Line 128"/>
          <p:cNvSpPr>
            <a:spLocks noChangeShapeType="1"/>
          </p:cNvSpPr>
          <p:nvPr>
            <p:custDataLst>
              <p:tags r:id="rId66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24" name="Line 129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25" name="Line 130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3249613" y="4027488"/>
            <a:ext cx="18256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26" name="Line 131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3251200" y="4957763"/>
            <a:ext cx="182563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27" name="Line 132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3243263" y="4016375"/>
            <a:ext cx="0" cy="74136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28" name="Line 133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7529" name="Group 134"/>
          <p:cNvGrpSpPr>
            <a:grpSpLocks/>
          </p:cNvGrpSpPr>
          <p:nvPr>
            <p:custDataLst>
              <p:tags r:id="rId72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147632" name="Freeform 135"/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33" name="Freeform 136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34" name="Line 137"/>
            <p:cNvSpPr>
              <a:spLocks noChangeShapeType="1"/>
            </p:cNvSpPr>
            <p:nvPr>
              <p:custDataLst>
                <p:tags r:id="rId16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7530" name="Group 138"/>
          <p:cNvGrpSpPr>
            <a:grpSpLocks/>
          </p:cNvGrpSpPr>
          <p:nvPr>
            <p:custDataLst>
              <p:tags r:id="rId73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147629" name="Freeform 139"/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30" name="Freeform 140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31" name="Line 141"/>
            <p:cNvSpPr>
              <a:spLocks noChangeShapeType="1"/>
            </p:cNvSpPr>
            <p:nvPr>
              <p:custDataLst>
                <p:tags r:id="rId1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7531" name="Group 142"/>
          <p:cNvGrpSpPr>
            <a:grpSpLocks/>
          </p:cNvGrpSpPr>
          <p:nvPr>
            <p:custDataLst>
              <p:tags r:id="rId74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147626" name="Freeform 143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27" name="Freeform 144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28" name="Line 145"/>
            <p:cNvSpPr>
              <a:spLocks noChangeShapeType="1"/>
            </p:cNvSpPr>
            <p:nvPr>
              <p:custDataLst>
                <p:tags r:id="rId1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7532" name="Group 146"/>
          <p:cNvGrpSpPr>
            <a:grpSpLocks/>
          </p:cNvGrpSpPr>
          <p:nvPr>
            <p:custDataLst>
              <p:tags r:id="rId75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147623" name="Freeform 147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24" name="Freeform 148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25" name="Line 149"/>
            <p:cNvSpPr>
              <a:spLocks noChangeShapeType="1"/>
            </p:cNvSpPr>
            <p:nvPr>
              <p:custDataLst>
                <p:tags r:id="rId15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7533" name="Group 150"/>
          <p:cNvGrpSpPr>
            <a:grpSpLocks/>
          </p:cNvGrpSpPr>
          <p:nvPr>
            <p:custDataLst>
              <p:tags r:id="rId76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147620" name="Freeform 151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21" name="Freeform 152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22" name="Line 153"/>
            <p:cNvSpPr>
              <a:spLocks noChangeShapeType="1"/>
            </p:cNvSpPr>
            <p:nvPr>
              <p:custDataLst>
                <p:tags r:id="rId14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7534" name="Group 154"/>
          <p:cNvGrpSpPr>
            <a:grpSpLocks/>
          </p:cNvGrpSpPr>
          <p:nvPr>
            <p:custDataLst>
              <p:tags r:id="rId77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147617" name="Freeform 155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18" name="Freeform 156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619" name="Line 157"/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7535" name="Line 158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36" name="Line 159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37" name="Line 160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38" name="Line 161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39" name="Line 162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40" name="Line 163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41" name="Line 164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42" name="Line 165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43" name="Line 166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44" name="Line 167"/>
          <p:cNvSpPr>
            <a:spLocks noChangeShapeType="1"/>
          </p:cNvSpPr>
          <p:nvPr>
            <p:custDataLst>
              <p:tags r:id="rId87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45" name="Line 168"/>
          <p:cNvSpPr>
            <a:spLocks noChangeShapeType="1"/>
          </p:cNvSpPr>
          <p:nvPr>
            <p:custDataLst>
              <p:tags r:id="rId88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46" name="Line 169"/>
          <p:cNvSpPr>
            <a:spLocks noChangeShapeType="1"/>
          </p:cNvSpPr>
          <p:nvPr>
            <p:custDataLst>
              <p:tags r:id="rId89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47" name="Line 170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7548" name="Group 171"/>
          <p:cNvGrpSpPr>
            <a:grpSpLocks/>
          </p:cNvGrpSpPr>
          <p:nvPr>
            <p:custDataLst>
              <p:tags r:id="rId91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147611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7615" name="Freeform 173"/>
              <p:cNvSpPr>
                <a:spLocks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16" name="Freeform 174"/>
              <p:cNvSpPr>
                <a:spLocks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7612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7613" name="Freeform 176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14" name="Freeform 177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47549" name="Group 178"/>
          <p:cNvGrpSpPr>
            <a:grpSpLocks/>
          </p:cNvGrpSpPr>
          <p:nvPr>
            <p:custDataLst>
              <p:tags r:id="rId92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147605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7609" name="Freeform 180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10" name="Freeform 181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7606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7607" name="Freeform 183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08" name="Freeform 184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47550" name="Group 185"/>
          <p:cNvGrpSpPr>
            <a:grpSpLocks/>
          </p:cNvGrpSpPr>
          <p:nvPr>
            <p:custDataLst>
              <p:tags r:id="rId93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147599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7603" name="Freeform 187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04" name="Freeform 188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7600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7601" name="Freeform 190"/>
              <p:cNvSpPr>
                <a:spLocks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602" name="Freeform 191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7551" name="Line 192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52" name="Line 193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53" name="Line 194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54" name="Line 195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55" name="Line 196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56" name="Line 197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57" name="Line 198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58" name="Line 199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59" name="Line 200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60" name="Line 201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61" name="Line 202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62" name="Text Box 203"/>
          <p:cNvSpPr txBox="1">
            <a:spLocks noChangeArrowheads="1"/>
          </p:cNvSpPr>
          <p:nvPr>
            <p:custDataLst>
              <p:tags r:id="rId105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147563" name="Line 204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64" name="Line 205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65" name="Line 206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66" name="Line 207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67" name="Line 208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68" name="Line 209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69" name="Line 210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70" name="Line 211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71" name="Line 212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72" name="Line 213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73" name="Line 214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74" name="Line 215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75" name="Line 216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76" name="Line 217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77" name="Line 218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78" name="Text Box 219"/>
          <p:cNvSpPr txBox="1">
            <a:spLocks noChangeArrowheads="1"/>
          </p:cNvSpPr>
          <p:nvPr>
            <p:custDataLst>
              <p:tags r:id="rId121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147579" name="Text Box 220"/>
          <p:cNvSpPr txBox="1">
            <a:spLocks noChangeArrowheads="1"/>
          </p:cNvSpPr>
          <p:nvPr>
            <p:custDataLst>
              <p:tags r:id="rId122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147580" name="Line 221"/>
          <p:cNvSpPr>
            <a:spLocks noChangeShapeType="1"/>
          </p:cNvSpPr>
          <p:nvPr>
            <p:custDataLst>
              <p:tags r:id="rId123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81" name="Line 222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82" name="Line 223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83" name="Line 224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84" name="Line 225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85" name="Line 226"/>
          <p:cNvSpPr>
            <a:spLocks noChangeShapeType="1"/>
          </p:cNvSpPr>
          <p:nvPr>
            <p:custDataLst>
              <p:tags r:id="rId128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586" name="Text Box 227"/>
          <p:cNvSpPr txBox="1"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47587" name="Text Box 228"/>
          <p:cNvSpPr txBox="1">
            <a:spLocks noChangeArrowheads="1"/>
          </p:cNvSpPr>
          <p:nvPr>
            <p:custDataLst>
              <p:tags r:id="rId130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47588" name="Text Box 229"/>
          <p:cNvSpPr txBox="1">
            <a:spLocks noChangeArrowheads="1"/>
          </p:cNvSpPr>
          <p:nvPr>
            <p:custDataLst>
              <p:tags r:id="rId131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47589" name="Text Box 230"/>
          <p:cNvSpPr txBox="1">
            <a:spLocks noChangeArrowheads="1"/>
          </p:cNvSpPr>
          <p:nvPr/>
        </p:nvSpPr>
        <p:spPr bwMode="auto">
          <a:xfrm>
            <a:off x="96838" y="48895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Make data input bits </a:t>
            </a:r>
            <a:r>
              <a:rPr lang="en-US" sz="1000" b="1">
                <a:latin typeface="Courier New" pitchFamily="49" charset="0"/>
              </a:rPr>
              <a:t>101</a:t>
            </a:r>
          </a:p>
        </p:txBody>
      </p:sp>
      <p:sp>
        <p:nvSpPr>
          <p:cNvPr id="147590" name="Text Box 231"/>
          <p:cNvSpPr txBox="1">
            <a:spLocks noChangeArrowheads="1"/>
          </p:cNvSpPr>
          <p:nvPr/>
        </p:nvSpPr>
        <p:spPr bwMode="auto">
          <a:xfrm>
            <a:off x="96838" y="1416050"/>
            <a:ext cx="2190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How do the </a:t>
            </a:r>
            <a:r>
              <a:rPr lang="en-US" sz="1400" b="1">
                <a:solidFill>
                  <a:srgbClr val="EB102C"/>
                </a:solidFill>
                <a:latin typeface="Courier New" pitchFamily="49" charset="0"/>
              </a:rPr>
              <a:t>*</a:t>
            </a:r>
            <a:r>
              <a:rPr lang="en-US" sz="1000" b="1"/>
              <a:t> AND gates help?</a:t>
            </a:r>
          </a:p>
        </p:txBody>
      </p:sp>
      <p:sp>
        <p:nvSpPr>
          <p:cNvPr id="147591" name="Rectangle 232"/>
          <p:cNvSpPr>
            <a:spLocks noChangeArrowheads="1"/>
          </p:cNvSpPr>
          <p:nvPr/>
        </p:nvSpPr>
        <p:spPr bwMode="auto">
          <a:xfrm>
            <a:off x="3149600" y="202565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147592" name="Rectangle 233"/>
          <p:cNvSpPr>
            <a:spLocks noChangeArrowheads="1"/>
          </p:cNvSpPr>
          <p:nvPr/>
        </p:nvSpPr>
        <p:spPr bwMode="auto">
          <a:xfrm>
            <a:off x="3146425" y="318770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147593" name="Text Box 234"/>
          <p:cNvSpPr txBox="1">
            <a:spLocks noChangeArrowheads="1"/>
          </p:cNvSpPr>
          <p:nvPr/>
        </p:nvSpPr>
        <p:spPr bwMode="auto">
          <a:xfrm>
            <a:off x="74613" y="68263"/>
            <a:ext cx="152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/>
              <a:t>Ex CR</a:t>
            </a:r>
          </a:p>
        </p:txBody>
      </p:sp>
      <p:sp>
        <p:nvSpPr>
          <p:cNvPr id="147594" name="Rectangle 235"/>
          <p:cNvSpPr>
            <a:spLocks noChangeArrowheads="1"/>
          </p:cNvSpPr>
          <p:nvPr/>
        </p:nvSpPr>
        <p:spPr bwMode="auto">
          <a:xfrm>
            <a:off x="2278063" y="1660525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147595" name="Text Box 236"/>
          <p:cNvSpPr txBox="1">
            <a:spLocks noChangeArrowheads="1"/>
          </p:cNvSpPr>
          <p:nvPr/>
        </p:nvSpPr>
        <p:spPr bwMode="auto">
          <a:xfrm>
            <a:off x="96838" y="730250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147596" name="Text Box 237"/>
          <p:cNvSpPr txBox="1">
            <a:spLocks noChangeArrowheads="1"/>
          </p:cNvSpPr>
          <p:nvPr/>
        </p:nvSpPr>
        <p:spPr bwMode="auto">
          <a:xfrm>
            <a:off x="96838" y="969963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"Write Enable" high</a:t>
            </a:r>
          </a:p>
        </p:txBody>
      </p:sp>
      <p:sp>
        <p:nvSpPr>
          <p:cNvPr id="147597" name="Text Box 238"/>
          <p:cNvSpPr txBox="1">
            <a:spLocks noChangeArrowheads="1"/>
          </p:cNvSpPr>
          <p:nvPr/>
        </p:nvSpPr>
        <p:spPr bwMode="auto">
          <a:xfrm>
            <a:off x="96838" y="1209675"/>
            <a:ext cx="2190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How does it all work?</a:t>
            </a:r>
          </a:p>
        </p:txBody>
      </p:sp>
      <p:sp>
        <p:nvSpPr>
          <p:cNvPr id="147598" name="Rectangle 239"/>
          <p:cNvSpPr>
            <a:spLocks noChangeArrowheads="1"/>
          </p:cNvSpPr>
          <p:nvPr/>
        </p:nvSpPr>
        <p:spPr bwMode="auto">
          <a:xfrm>
            <a:off x="1784350" y="2163763"/>
            <a:ext cx="731838" cy="27892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82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23863" y="914400"/>
            <a:ext cx="8086725" cy="176213"/>
            <a:chOff x="295" y="1311"/>
            <a:chExt cx="5177" cy="114"/>
          </a:xfrm>
        </p:grpSpPr>
        <p:sp>
          <p:nvSpPr>
            <p:cNvPr id="148532" name="Rectangle 3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95" y="1311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533" name="Rectangle 4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95" y="1377"/>
              <a:ext cx="5177" cy="48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8483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82663" y="152400"/>
            <a:ext cx="72453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>
                <a:latin typeface="Times New Roman" pitchFamily="18" charset="0"/>
              </a:rPr>
              <a:t>Jotto !</a:t>
            </a:r>
          </a:p>
        </p:txBody>
      </p:sp>
      <p:sp>
        <p:nvSpPr>
          <p:cNvPr id="148484" name="Text Box 10"/>
          <p:cNvSpPr txBox="1">
            <a:spLocks noChangeArrowheads="1"/>
          </p:cNvSpPr>
          <p:nvPr/>
        </p:nvSpPr>
        <p:spPr bwMode="auto">
          <a:xfrm>
            <a:off x="2714625" y="1143000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our guesses</a:t>
            </a:r>
          </a:p>
        </p:txBody>
      </p:sp>
      <p:sp>
        <p:nvSpPr>
          <p:cNvPr id="148485" name="Text Box 11"/>
          <p:cNvSpPr txBox="1">
            <a:spLocks noChangeArrowheads="1"/>
          </p:cNvSpPr>
          <p:nvPr/>
        </p:nvSpPr>
        <p:spPr bwMode="auto">
          <a:xfrm>
            <a:off x="4611688" y="1127125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M/W's guesses</a:t>
            </a:r>
          </a:p>
        </p:txBody>
      </p:sp>
      <p:sp>
        <p:nvSpPr>
          <p:cNvPr id="148486" name="Text Box 1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95600" y="15240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diner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3</a:t>
            </a:r>
            <a:endParaRPr lang="en-US">
              <a:latin typeface="Comic Sans MS" pitchFamily="66" charset="0"/>
            </a:endParaRPr>
          </a:p>
        </p:txBody>
      </p:sp>
      <p:sp>
        <p:nvSpPr>
          <p:cNvPr id="148487" name="Text Box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00600" y="1524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reaps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148488" name="Text Box 2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5600" y="19812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savvy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1</a:t>
            </a:r>
            <a:endParaRPr lang="en-US">
              <a:latin typeface="Comic Sans MS" pitchFamily="66" charset="0"/>
            </a:endParaRPr>
          </a:p>
        </p:txBody>
      </p:sp>
      <p:sp>
        <p:nvSpPr>
          <p:cNvPr id="148489" name="Text Box 2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800600" y="1981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Jesus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48490" name="Text Box 22"/>
          <p:cNvSpPr txBox="1">
            <a:spLocks noChangeArrowheads="1"/>
          </p:cNvSpPr>
          <p:nvPr/>
        </p:nvSpPr>
        <p:spPr bwMode="auto">
          <a:xfrm>
            <a:off x="609600" y="2112963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257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491" name="Text Box 23"/>
          <p:cNvSpPr txBox="1">
            <a:spLocks noChangeArrowheads="1"/>
          </p:cNvSpPr>
          <p:nvPr/>
        </p:nvSpPr>
        <p:spPr bwMode="auto">
          <a:xfrm>
            <a:off x="6149975" y="2057400"/>
            <a:ext cx="258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1156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492" name="Text Box 24"/>
          <p:cNvSpPr txBox="1">
            <a:spLocks noChangeArrowheads="1"/>
          </p:cNvSpPr>
          <p:nvPr/>
        </p:nvSpPr>
        <p:spPr bwMode="auto">
          <a:xfrm>
            <a:off x="6149975" y="1616075"/>
            <a:ext cx="258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2334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  <a:endParaRPr lang="en-US" sz="1400" b="1">
              <a:solidFill>
                <a:srgbClr val="0E0CFB"/>
              </a:solidFill>
              <a:latin typeface="Arial" pitchFamily="34" charset="0"/>
            </a:endParaRPr>
          </a:p>
        </p:txBody>
      </p:sp>
      <p:sp>
        <p:nvSpPr>
          <p:cNvPr id="148493" name="Text Box 25"/>
          <p:cNvSpPr txBox="1">
            <a:spLocks noChangeArrowheads="1"/>
          </p:cNvSpPr>
          <p:nvPr/>
        </p:nvSpPr>
        <p:spPr bwMode="auto">
          <a:xfrm>
            <a:off x="171450" y="1608138"/>
            <a:ext cx="25352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576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494" name="Text Box 2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895600" y="25146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sines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2</a:t>
            </a:r>
            <a:endParaRPr lang="en-US">
              <a:latin typeface="Comic Sans MS" pitchFamily="66" charset="0"/>
            </a:endParaRPr>
          </a:p>
        </p:txBody>
      </p:sp>
      <p:sp>
        <p:nvSpPr>
          <p:cNvPr id="148495" name="Text Box 2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00600" y="25146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diner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148496" name="Text Box 28"/>
          <p:cNvSpPr txBox="1">
            <a:spLocks noChangeArrowheads="1"/>
          </p:cNvSpPr>
          <p:nvPr/>
        </p:nvSpPr>
        <p:spPr bwMode="auto">
          <a:xfrm>
            <a:off x="609600" y="2636838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105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497" name="Text Box 29"/>
          <p:cNvSpPr txBox="1">
            <a:spLocks noChangeArrowheads="1"/>
          </p:cNvSpPr>
          <p:nvPr/>
        </p:nvSpPr>
        <p:spPr bwMode="auto">
          <a:xfrm>
            <a:off x="6172200" y="2605088"/>
            <a:ext cx="258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396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498" name="Text Box 30"/>
          <p:cNvSpPr txBox="1">
            <a:spLocks noChangeArrowheads="1"/>
          </p:cNvSpPr>
          <p:nvPr/>
        </p:nvSpPr>
        <p:spPr bwMode="auto">
          <a:xfrm>
            <a:off x="2659063" y="4283075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our guesses</a:t>
            </a:r>
          </a:p>
        </p:txBody>
      </p:sp>
      <p:sp>
        <p:nvSpPr>
          <p:cNvPr id="148499" name="Text Box 31"/>
          <p:cNvSpPr txBox="1">
            <a:spLocks noChangeArrowheads="1"/>
          </p:cNvSpPr>
          <p:nvPr/>
        </p:nvSpPr>
        <p:spPr bwMode="auto">
          <a:xfrm>
            <a:off x="4556125" y="4267200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solidFill>
                  <a:srgbClr val="067B0E"/>
                </a:solidFill>
                <a:latin typeface="Comic Sans MS" pitchFamily="66" charset="0"/>
              </a:rPr>
              <a:t>T/Th's guesses</a:t>
            </a:r>
          </a:p>
        </p:txBody>
      </p:sp>
      <p:sp>
        <p:nvSpPr>
          <p:cNvPr id="148500" name="Text Box 3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40038" y="4664075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alien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2</a:t>
            </a:r>
            <a:endParaRPr lang="en-US">
              <a:latin typeface="Comic Sans MS" pitchFamily="66" charset="0"/>
            </a:endParaRPr>
          </a:p>
        </p:txBody>
      </p:sp>
      <p:sp>
        <p:nvSpPr>
          <p:cNvPr id="148501" name="Text Box 3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45038" y="4664075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alien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48502" name="Text Box 3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840038" y="5121275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fjord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0</a:t>
            </a:r>
            <a:endParaRPr lang="en-US">
              <a:latin typeface="Comic Sans MS" pitchFamily="66" charset="0"/>
            </a:endParaRPr>
          </a:p>
        </p:txBody>
      </p:sp>
      <p:sp>
        <p:nvSpPr>
          <p:cNvPr id="148503" name="Text Box 3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745038" y="5121275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short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148504" name="Text Box 36"/>
          <p:cNvSpPr txBox="1">
            <a:spLocks noChangeArrowheads="1"/>
          </p:cNvSpPr>
          <p:nvPr/>
        </p:nvSpPr>
        <p:spPr bwMode="auto">
          <a:xfrm>
            <a:off x="554038" y="5253038"/>
            <a:ext cx="2103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910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505" name="Text Box 37"/>
          <p:cNvSpPr txBox="1">
            <a:spLocks noChangeArrowheads="1"/>
          </p:cNvSpPr>
          <p:nvPr/>
        </p:nvSpPr>
        <p:spPr bwMode="auto">
          <a:xfrm>
            <a:off x="6111875" y="5197475"/>
            <a:ext cx="258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283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506" name="Text Box 38"/>
          <p:cNvSpPr txBox="1">
            <a:spLocks noChangeArrowheads="1"/>
          </p:cNvSpPr>
          <p:nvPr/>
        </p:nvSpPr>
        <p:spPr bwMode="auto">
          <a:xfrm>
            <a:off x="6043613" y="4756150"/>
            <a:ext cx="258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2326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  <a:endParaRPr lang="en-US" sz="1400" b="1">
              <a:solidFill>
                <a:srgbClr val="0E0CFB"/>
              </a:solidFill>
              <a:latin typeface="Arial" pitchFamily="34" charset="0"/>
            </a:endParaRPr>
          </a:p>
        </p:txBody>
      </p:sp>
      <p:sp>
        <p:nvSpPr>
          <p:cNvPr id="148507" name="Text Box 39"/>
          <p:cNvSpPr txBox="1">
            <a:spLocks noChangeArrowheads="1"/>
          </p:cNvSpPr>
          <p:nvPr/>
        </p:nvSpPr>
        <p:spPr bwMode="auto">
          <a:xfrm>
            <a:off x="115888" y="4748213"/>
            <a:ext cx="25352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2285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508" name="Text Box 40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840038" y="564515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musty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0</a:t>
            </a:r>
            <a:endParaRPr lang="en-US">
              <a:latin typeface="Comic Sans MS" pitchFamily="66" charset="0"/>
            </a:endParaRPr>
          </a:p>
        </p:txBody>
      </p:sp>
      <p:sp>
        <p:nvSpPr>
          <p:cNvPr id="148509" name="Text Box 4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745038" y="564515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ducky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48510" name="Text Box 42"/>
          <p:cNvSpPr txBox="1">
            <a:spLocks noChangeArrowheads="1"/>
          </p:cNvSpPr>
          <p:nvPr/>
        </p:nvSpPr>
        <p:spPr bwMode="auto">
          <a:xfrm>
            <a:off x="554038" y="5767388"/>
            <a:ext cx="2103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112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511" name="Text Box 43"/>
          <p:cNvSpPr txBox="1">
            <a:spLocks noChangeArrowheads="1"/>
          </p:cNvSpPr>
          <p:nvPr/>
        </p:nvSpPr>
        <p:spPr bwMode="auto">
          <a:xfrm>
            <a:off x="6172200" y="5735638"/>
            <a:ext cx="258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97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512" name="Line 44"/>
          <p:cNvSpPr>
            <a:spLocks noChangeShapeType="1"/>
          </p:cNvSpPr>
          <p:nvPr/>
        </p:nvSpPr>
        <p:spPr bwMode="auto">
          <a:xfrm>
            <a:off x="1447800" y="4114800"/>
            <a:ext cx="6400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513" name="Text Box 4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895600" y="3024188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irony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2</a:t>
            </a:r>
            <a:endParaRPr lang="en-US">
              <a:latin typeface="Comic Sans MS" pitchFamily="66" charset="0"/>
            </a:endParaRPr>
          </a:p>
        </p:txBody>
      </p:sp>
      <p:sp>
        <p:nvSpPr>
          <p:cNvPr id="148514" name="Text Box 4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843213" y="6180138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icing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0</a:t>
            </a:r>
            <a:r>
              <a:rPr lang="en-US">
                <a:latin typeface="Comic Sans MS" pitchFamily="66" charset="0"/>
              </a:rPr>
              <a:t> </a:t>
            </a:r>
          </a:p>
        </p:txBody>
      </p:sp>
      <p:sp>
        <p:nvSpPr>
          <p:cNvPr id="148515" name="Text Box 2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800600" y="3048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south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48516" name="Text Box 4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745038" y="6181725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shark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148517" name="Text Box 29"/>
          <p:cNvSpPr txBox="1">
            <a:spLocks noChangeArrowheads="1"/>
          </p:cNvSpPr>
          <p:nvPr/>
        </p:nvSpPr>
        <p:spPr bwMode="auto">
          <a:xfrm>
            <a:off x="6172200" y="3124200"/>
            <a:ext cx="258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180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518" name="Text Box 28"/>
          <p:cNvSpPr txBox="1">
            <a:spLocks noChangeArrowheads="1"/>
          </p:cNvSpPr>
          <p:nvPr/>
        </p:nvSpPr>
        <p:spPr bwMode="auto">
          <a:xfrm>
            <a:off x="609600" y="3084513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50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519" name="Rectangle 48"/>
          <p:cNvSpPr>
            <a:spLocks noChangeArrowheads="1"/>
          </p:cNvSpPr>
          <p:nvPr/>
        </p:nvSpPr>
        <p:spPr bwMode="auto">
          <a:xfrm>
            <a:off x="8196263" y="2973388"/>
            <a:ext cx="776287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66" charset="0"/>
              </a:rPr>
              <a:t>CANOE </a:t>
            </a:r>
          </a:p>
          <a:p>
            <a:r>
              <a:rPr lang="en-US" sz="1200">
                <a:latin typeface="Comic Sans MS" pitchFamily="66" charset="0"/>
              </a:rPr>
              <a:t>ERROR</a:t>
            </a:r>
          </a:p>
          <a:p>
            <a:r>
              <a:rPr lang="en-US" sz="1200">
                <a:latin typeface="Comic Sans MS" pitchFamily="66" charset="0"/>
              </a:rPr>
              <a:t>WOOER</a:t>
            </a:r>
          </a:p>
        </p:txBody>
      </p:sp>
      <p:sp>
        <p:nvSpPr>
          <p:cNvPr id="148520" name="Rectangle 49"/>
          <p:cNvSpPr>
            <a:spLocks noChangeArrowheads="1"/>
          </p:cNvSpPr>
          <p:nvPr/>
        </p:nvSpPr>
        <p:spPr bwMode="auto">
          <a:xfrm>
            <a:off x="8205788" y="6092825"/>
            <a:ext cx="754062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66" charset="0"/>
              </a:rPr>
              <a:t>RHYTA </a:t>
            </a:r>
          </a:p>
          <a:p>
            <a:r>
              <a:rPr lang="en-US" sz="1200">
                <a:latin typeface="Comic Sans MS" pitchFamily="66" charset="0"/>
              </a:rPr>
              <a:t>TAROK</a:t>
            </a:r>
          </a:p>
          <a:p>
            <a:r>
              <a:rPr lang="en-US" sz="1200">
                <a:latin typeface="Comic Sans MS" pitchFamily="66" charset="0"/>
              </a:rPr>
              <a:t>HURLS</a:t>
            </a:r>
          </a:p>
        </p:txBody>
      </p:sp>
      <p:sp>
        <p:nvSpPr>
          <p:cNvPr id="148521" name="AutoShape 50"/>
          <p:cNvSpPr>
            <a:spLocks/>
          </p:cNvSpPr>
          <p:nvPr/>
        </p:nvSpPr>
        <p:spPr bwMode="auto">
          <a:xfrm>
            <a:off x="8078788" y="3019425"/>
            <a:ext cx="127000" cy="525463"/>
          </a:xfrm>
          <a:prstGeom prst="leftBrace">
            <a:avLst>
              <a:gd name="adj1" fmla="val 344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8522" name="Text Box 4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887663" y="35052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dicey </a:t>
            </a:r>
            <a:r>
              <a:rPr lang="en-US">
                <a:solidFill>
                  <a:srgbClr val="067B0E"/>
                </a:solidFill>
                <a:latin typeface="Comic Sans MS" pitchFamily="66" charset="0"/>
              </a:rPr>
              <a:t>?</a:t>
            </a:r>
            <a:endParaRPr lang="en-US">
              <a:latin typeface="Comic Sans MS" pitchFamily="66" charset="0"/>
            </a:endParaRPr>
          </a:p>
        </p:txBody>
      </p:sp>
      <p:sp>
        <p:nvSpPr>
          <p:cNvPr id="148523" name="Text Box 4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5725" y="6346825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levee </a:t>
            </a:r>
          </a:p>
        </p:txBody>
      </p:sp>
      <p:sp>
        <p:nvSpPr>
          <p:cNvPr id="148524" name="Text Box 42"/>
          <p:cNvSpPr txBox="1">
            <a:spLocks noChangeArrowheads="1"/>
          </p:cNvSpPr>
          <p:nvPr/>
        </p:nvSpPr>
        <p:spPr bwMode="auto">
          <a:xfrm>
            <a:off x="533400" y="6211888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25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left</a:t>
            </a:r>
          </a:p>
        </p:txBody>
      </p:sp>
      <p:sp>
        <p:nvSpPr>
          <p:cNvPr id="148525" name="Text Box 43"/>
          <p:cNvSpPr txBox="1">
            <a:spLocks noChangeArrowheads="1"/>
          </p:cNvSpPr>
          <p:nvPr/>
        </p:nvSpPr>
        <p:spPr bwMode="auto">
          <a:xfrm>
            <a:off x="6172200" y="6272213"/>
            <a:ext cx="258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>
                <a:solidFill>
                  <a:srgbClr val="0E0CFB"/>
                </a:solidFill>
                <a:latin typeface="Arial" pitchFamily="34" charset="0"/>
              </a:rPr>
              <a:t>26 </a:t>
            </a:r>
            <a:r>
              <a:rPr lang="en-US" sz="1400">
                <a:solidFill>
                  <a:srgbClr val="0E0CFB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148526" name="AutoShape 55"/>
          <p:cNvSpPr>
            <a:spLocks/>
          </p:cNvSpPr>
          <p:nvPr/>
        </p:nvSpPr>
        <p:spPr bwMode="auto">
          <a:xfrm>
            <a:off x="8077200" y="6157913"/>
            <a:ext cx="127000" cy="525462"/>
          </a:xfrm>
          <a:prstGeom prst="leftBrace">
            <a:avLst>
              <a:gd name="adj1" fmla="val 344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8527" name="Ink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816350" y="3549650"/>
            <a:ext cx="436563" cy="344488"/>
          </a:xfrm>
          <a:custGeom>
            <a:avLst/>
            <a:gdLst>
              <a:gd name="T0" fmla="*/ 2147483647 w 1216"/>
              <a:gd name="T1" fmla="*/ 2147483647 h 955"/>
              <a:gd name="T2" fmla="*/ 2147483647 w 1216"/>
              <a:gd name="T3" fmla="*/ 2147483647 h 955"/>
              <a:gd name="T4" fmla="*/ 2147483647 w 1216"/>
              <a:gd name="T5" fmla="*/ 2147483647 h 955"/>
              <a:gd name="T6" fmla="*/ 2147483647 w 1216"/>
              <a:gd name="T7" fmla="*/ 2147483647 h 955"/>
              <a:gd name="T8" fmla="*/ 2147483647 w 1216"/>
              <a:gd name="T9" fmla="*/ 2147483647 h 955"/>
              <a:gd name="T10" fmla="*/ 2147483647 w 1216"/>
              <a:gd name="T11" fmla="*/ 2147483647 h 955"/>
              <a:gd name="T12" fmla="*/ 2147483647 w 1216"/>
              <a:gd name="T13" fmla="*/ 2147483647 h 955"/>
              <a:gd name="T14" fmla="*/ 2147483647 w 1216"/>
              <a:gd name="T15" fmla="*/ 2147483647 h 955"/>
              <a:gd name="T16" fmla="*/ 2147483647 w 1216"/>
              <a:gd name="T17" fmla="*/ 2147483647 h 955"/>
              <a:gd name="T18" fmla="*/ 2147483647 w 1216"/>
              <a:gd name="T19" fmla="*/ 2147483647 h 955"/>
              <a:gd name="T20" fmla="*/ 2147483647 w 1216"/>
              <a:gd name="T21" fmla="*/ 2147483647 h 955"/>
              <a:gd name="T22" fmla="*/ 2147483647 w 1216"/>
              <a:gd name="T23" fmla="*/ 2147483647 h 955"/>
              <a:gd name="T24" fmla="*/ 2147483647 w 1216"/>
              <a:gd name="T25" fmla="*/ 2147483647 h 955"/>
              <a:gd name="T26" fmla="*/ 2147483647 w 1216"/>
              <a:gd name="T27" fmla="*/ 2147483647 h 955"/>
              <a:gd name="T28" fmla="*/ 2147483647 w 1216"/>
              <a:gd name="T29" fmla="*/ 2147483647 h 955"/>
              <a:gd name="T30" fmla="*/ 2147483647 w 1216"/>
              <a:gd name="T31" fmla="*/ 2147483647 h 955"/>
              <a:gd name="T32" fmla="*/ 0 w 1216"/>
              <a:gd name="T33" fmla="*/ 2147483647 h 955"/>
              <a:gd name="T34" fmla="*/ 2147483647 w 1216"/>
              <a:gd name="T35" fmla="*/ 2147483647 h 955"/>
              <a:gd name="T36" fmla="*/ 2147483647 w 1216"/>
              <a:gd name="T37" fmla="*/ 2147483647 h 955"/>
              <a:gd name="T38" fmla="*/ 2147483647 w 1216"/>
              <a:gd name="T39" fmla="*/ 2147483647 h 955"/>
              <a:gd name="T40" fmla="*/ 2147483647 w 1216"/>
              <a:gd name="T41" fmla="*/ 2147483647 h 955"/>
              <a:gd name="T42" fmla="*/ 2147483647 w 1216"/>
              <a:gd name="T43" fmla="*/ 2147483647 h 955"/>
              <a:gd name="T44" fmla="*/ 2147483647 w 1216"/>
              <a:gd name="T45" fmla="*/ 0 h 955"/>
              <a:gd name="T46" fmla="*/ 2147483647 w 1216"/>
              <a:gd name="T47" fmla="*/ 2147483647 h 955"/>
              <a:gd name="T48" fmla="*/ 2147483647 w 1216"/>
              <a:gd name="T49" fmla="*/ 2147483647 h 955"/>
              <a:gd name="T50" fmla="*/ 2147483647 w 1216"/>
              <a:gd name="T51" fmla="*/ 2147483647 h 955"/>
              <a:gd name="T52" fmla="*/ 2147483647 w 1216"/>
              <a:gd name="T53" fmla="*/ 2147483647 h 955"/>
              <a:gd name="T54" fmla="*/ 2147483647 w 1216"/>
              <a:gd name="T55" fmla="*/ 2147483647 h 955"/>
              <a:gd name="T56" fmla="*/ 2147483647 w 1216"/>
              <a:gd name="T57" fmla="*/ 2147483647 h 955"/>
              <a:gd name="T58" fmla="*/ 2147483647 w 1216"/>
              <a:gd name="T59" fmla="*/ 2147483647 h 955"/>
              <a:gd name="T60" fmla="*/ 2147483647 w 1216"/>
              <a:gd name="T61" fmla="*/ 2147483647 h 955"/>
              <a:gd name="T62" fmla="*/ 2147483647 w 1216"/>
              <a:gd name="T63" fmla="*/ 2147483647 h 955"/>
              <a:gd name="T64" fmla="*/ 2147483647 w 1216"/>
              <a:gd name="T65" fmla="*/ 2147483647 h 95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216"/>
              <a:gd name="T100" fmla="*/ 0 h 955"/>
              <a:gd name="T101" fmla="*/ 1216 w 1216"/>
              <a:gd name="T102" fmla="*/ 955 h 95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216" h="955" extrusionOk="0">
                <a:moveTo>
                  <a:pt x="228" y="130"/>
                </a:moveTo>
                <a:cubicBezTo>
                  <a:pt x="182" y="132"/>
                  <a:pt x="141" y="144"/>
                  <a:pt x="98" y="158"/>
                </a:cubicBezTo>
                <a:cubicBezTo>
                  <a:pt x="78" y="165"/>
                  <a:pt x="73" y="168"/>
                  <a:pt x="59" y="168"/>
                </a:cubicBezTo>
                <a:cubicBezTo>
                  <a:pt x="105" y="152"/>
                  <a:pt x="151" y="135"/>
                  <a:pt x="199" y="124"/>
                </a:cubicBezTo>
                <a:cubicBezTo>
                  <a:pt x="236" y="116"/>
                  <a:pt x="263" y="113"/>
                  <a:pt x="300" y="116"/>
                </a:cubicBezTo>
                <a:cubicBezTo>
                  <a:pt x="310" y="152"/>
                  <a:pt x="312" y="155"/>
                  <a:pt x="278" y="195"/>
                </a:cubicBezTo>
                <a:cubicBezTo>
                  <a:pt x="247" y="231"/>
                  <a:pt x="161" y="287"/>
                  <a:pt x="151" y="335"/>
                </a:cubicBezTo>
                <a:cubicBezTo>
                  <a:pt x="148" y="350"/>
                  <a:pt x="146" y="354"/>
                  <a:pt x="156" y="361"/>
                </a:cubicBezTo>
                <a:cubicBezTo>
                  <a:pt x="185" y="367"/>
                  <a:pt x="216" y="366"/>
                  <a:pt x="245" y="372"/>
                </a:cubicBezTo>
                <a:cubicBezTo>
                  <a:pt x="261" y="377"/>
                  <a:pt x="266" y="377"/>
                  <a:pt x="270" y="388"/>
                </a:cubicBezTo>
                <a:cubicBezTo>
                  <a:pt x="255" y="422"/>
                  <a:pt x="231" y="441"/>
                  <a:pt x="203" y="466"/>
                </a:cubicBezTo>
                <a:cubicBezTo>
                  <a:pt x="182" y="485"/>
                  <a:pt x="160" y="500"/>
                  <a:pt x="137" y="516"/>
                </a:cubicBezTo>
                <a:cubicBezTo>
                  <a:pt x="165" y="521"/>
                  <a:pt x="198" y="516"/>
                  <a:pt x="225" y="528"/>
                </a:cubicBezTo>
                <a:cubicBezTo>
                  <a:pt x="272" y="548"/>
                  <a:pt x="260" y="593"/>
                  <a:pt x="242" y="631"/>
                </a:cubicBezTo>
                <a:cubicBezTo>
                  <a:pt x="213" y="693"/>
                  <a:pt x="163" y="747"/>
                  <a:pt x="115" y="795"/>
                </a:cubicBezTo>
                <a:cubicBezTo>
                  <a:pt x="85" y="825"/>
                  <a:pt x="49" y="861"/>
                  <a:pt x="13" y="885"/>
                </a:cubicBezTo>
                <a:cubicBezTo>
                  <a:pt x="9" y="887"/>
                  <a:pt x="4" y="889"/>
                  <a:pt x="0" y="891"/>
                </a:cubicBezTo>
                <a:cubicBezTo>
                  <a:pt x="20" y="880"/>
                  <a:pt x="38" y="869"/>
                  <a:pt x="56" y="853"/>
                </a:cubicBezTo>
                <a:cubicBezTo>
                  <a:pt x="64" y="846"/>
                  <a:pt x="72" y="838"/>
                  <a:pt x="80" y="831"/>
                </a:cubicBezTo>
              </a:path>
              <a:path w="1216" h="955" extrusionOk="0">
                <a:moveTo>
                  <a:pt x="647" y="277"/>
                </a:moveTo>
                <a:cubicBezTo>
                  <a:pt x="666" y="243"/>
                  <a:pt x="682" y="212"/>
                  <a:pt x="713" y="183"/>
                </a:cubicBezTo>
                <a:cubicBezTo>
                  <a:pt x="759" y="139"/>
                  <a:pt x="809" y="98"/>
                  <a:pt x="863" y="65"/>
                </a:cubicBezTo>
                <a:cubicBezTo>
                  <a:pt x="893" y="46"/>
                  <a:pt x="957" y="-1"/>
                  <a:pt x="995" y="0"/>
                </a:cubicBezTo>
                <a:cubicBezTo>
                  <a:pt x="1037" y="1"/>
                  <a:pt x="1047" y="22"/>
                  <a:pt x="1053" y="63"/>
                </a:cubicBezTo>
                <a:cubicBezTo>
                  <a:pt x="1064" y="142"/>
                  <a:pt x="1050" y="226"/>
                  <a:pt x="1035" y="303"/>
                </a:cubicBezTo>
                <a:cubicBezTo>
                  <a:pt x="992" y="524"/>
                  <a:pt x="882" y="774"/>
                  <a:pt x="694" y="910"/>
                </a:cubicBezTo>
                <a:cubicBezTo>
                  <a:pt x="655" y="938"/>
                  <a:pt x="615" y="956"/>
                  <a:pt x="569" y="939"/>
                </a:cubicBezTo>
                <a:cubicBezTo>
                  <a:pt x="522" y="922"/>
                  <a:pt x="526" y="822"/>
                  <a:pt x="530" y="786"/>
                </a:cubicBezTo>
                <a:cubicBezTo>
                  <a:pt x="536" y="722"/>
                  <a:pt x="561" y="681"/>
                  <a:pt x="625" y="684"/>
                </a:cubicBezTo>
                <a:cubicBezTo>
                  <a:pt x="676" y="686"/>
                  <a:pt x="740" y="761"/>
                  <a:pt x="775" y="791"/>
                </a:cubicBezTo>
                <a:cubicBezTo>
                  <a:pt x="852" y="857"/>
                  <a:pt x="953" y="965"/>
                  <a:pt x="1066" y="954"/>
                </a:cubicBezTo>
                <a:cubicBezTo>
                  <a:pt x="1096" y="951"/>
                  <a:pt x="1122" y="943"/>
                  <a:pt x="1149" y="931"/>
                </a:cubicBezTo>
                <a:cubicBezTo>
                  <a:pt x="1178" y="918"/>
                  <a:pt x="1195" y="898"/>
                  <a:pt x="1215" y="875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28" name="Ink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860925" y="3417888"/>
            <a:ext cx="1641475" cy="490537"/>
          </a:xfrm>
          <a:custGeom>
            <a:avLst/>
            <a:gdLst>
              <a:gd name="T0" fmla="*/ 2147483647 w 4561"/>
              <a:gd name="T1" fmla="*/ 2147483647 h 1364"/>
              <a:gd name="T2" fmla="*/ 2147483647 w 4561"/>
              <a:gd name="T3" fmla="*/ 2147483647 h 1364"/>
              <a:gd name="T4" fmla="*/ 2147483647 w 4561"/>
              <a:gd name="T5" fmla="*/ 2147483647 h 1364"/>
              <a:gd name="T6" fmla="*/ 2147483647 w 4561"/>
              <a:gd name="T7" fmla="*/ 2147483647 h 1364"/>
              <a:gd name="T8" fmla="*/ 2147483647 w 4561"/>
              <a:gd name="T9" fmla="*/ 2147483647 h 1364"/>
              <a:gd name="T10" fmla="*/ 2147483647 w 4561"/>
              <a:gd name="T11" fmla="*/ 2147483647 h 1364"/>
              <a:gd name="T12" fmla="*/ 2147483647 w 4561"/>
              <a:gd name="T13" fmla="*/ 2147483647 h 1364"/>
              <a:gd name="T14" fmla="*/ 2147483647 w 4561"/>
              <a:gd name="T15" fmla="*/ 2147483647 h 1364"/>
              <a:gd name="T16" fmla="*/ 2147483647 w 4561"/>
              <a:gd name="T17" fmla="*/ 2147483647 h 1364"/>
              <a:gd name="T18" fmla="*/ 2147483647 w 4561"/>
              <a:gd name="T19" fmla="*/ 2147483647 h 1364"/>
              <a:gd name="T20" fmla="*/ 2147483647 w 4561"/>
              <a:gd name="T21" fmla="*/ 2147483647 h 1364"/>
              <a:gd name="T22" fmla="*/ 2147483647 w 4561"/>
              <a:gd name="T23" fmla="*/ 2147483647 h 1364"/>
              <a:gd name="T24" fmla="*/ 2147483647 w 4561"/>
              <a:gd name="T25" fmla="*/ 2147483647 h 1364"/>
              <a:gd name="T26" fmla="*/ 2147483647 w 4561"/>
              <a:gd name="T27" fmla="*/ 2147483647 h 1364"/>
              <a:gd name="T28" fmla="*/ 2147483647 w 4561"/>
              <a:gd name="T29" fmla="*/ 2147483647 h 1364"/>
              <a:gd name="T30" fmla="*/ 2147483647 w 4561"/>
              <a:gd name="T31" fmla="*/ 2147483647 h 1364"/>
              <a:gd name="T32" fmla="*/ 2147483647 w 4561"/>
              <a:gd name="T33" fmla="*/ 2147483647 h 1364"/>
              <a:gd name="T34" fmla="*/ 2147483647 w 4561"/>
              <a:gd name="T35" fmla="*/ 2147483647 h 1364"/>
              <a:gd name="T36" fmla="*/ 2147483647 w 4561"/>
              <a:gd name="T37" fmla="*/ 2147483647 h 1364"/>
              <a:gd name="T38" fmla="*/ 2147483647 w 4561"/>
              <a:gd name="T39" fmla="*/ 2147483647 h 1364"/>
              <a:gd name="T40" fmla="*/ 2147483647 w 4561"/>
              <a:gd name="T41" fmla="*/ 2147483647 h 1364"/>
              <a:gd name="T42" fmla="*/ 2147483647 w 4561"/>
              <a:gd name="T43" fmla="*/ 2147483647 h 1364"/>
              <a:gd name="T44" fmla="*/ 2147483647 w 4561"/>
              <a:gd name="T45" fmla="*/ 2147483647 h 1364"/>
              <a:gd name="T46" fmla="*/ 2147483647 w 4561"/>
              <a:gd name="T47" fmla="*/ 2147483647 h 1364"/>
              <a:gd name="T48" fmla="*/ 2147483647 w 4561"/>
              <a:gd name="T49" fmla="*/ 2147483647 h 1364"/>
              <a:gd name="T50" fmla="*/ 2147483647 w 4561"/>
              <a:gd name="T51" fmla="*/ 2147483647 h 1364"/>
              <a:gd name="T52" fmla="*/ 2147483647 w 4561"/>
              <a:gd name="T53" fmla="*/ 2147483647 h 1364"/>
              <a:gd name="T54" fmla="*/ 2147483647 w 4561"/>
              <a:gd name="T55" fmla="*/ 2147483647 h 1364"/>
              <a:gd name="T56" fmla="*/ 2147483647 w 4561"/>
              <a:gd name="T57" fmla="*/ 2147483647 h 1364"/>
              <a:gd name="T58" fmla="*/ 2147483647 w 4561"/>
              <a:gd name="T59" fmla="*/ 2147483647 h 1364"/>
              <a:gd name="T60" fmla="*/ 2147483647 w 4561"/>
              <a:gd name="T61" fmla="*/ 2147483647 h 1364"/>
              <a:gd name="T62" fmla="*/ 2147483647 w 4561"/>
              <a:gd name="T63" fmla="*/ 2147483647 h 136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561"/>
              <a:gd name="T97" fmla="*/ 0 h 1364"/>
              <a:gd name="T98" fmla="*/ 4561 w 4561"/>
              <a:gd name="T99" fmla="*/ 1364 h 136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561" h="1364" extrusionOk="0">
                <a:moveTo>
                  <a:pt x="470" y="693"/>
                </a:moveTo>
                <a:cubicBezTo>
                  <a:pt x="448" y="666"/>
                  <a:pt x="437" y="656"/>
                  <a:pt x="395" y="650"/>
                </a:cubicBezTo>
                <a:cubicBezTo>
                  <a:pt x="343" y="642"/>
                  <a:pt x="287" y="651"/>
                  <a:pt x="240" y="676"/>
                </a:cubicBezTo>
                <a:cubicBezTo>
                  <a:pt x="165" y="715"/>
                  <a:pt x="114" y="784"/>
                  <a:pt x="74" y="856"/>
                </a:cubicBezTo>
                <a:cubicBezTo>
                  <a:pt x="14" y="965"/>
                  <a:pt x="-35" y="1123"/>
                  <a:pt x="25" y="1243"/>
                </a:cubicBezTo>
                <a:cubicBezTo>
                  <a:pt x="66" y="1324"/>
                  <a:pt x="157" y="1328"/>
                  <a:pt x="229" y="1288"/>
                </a:cubicBezTo>
                <a:cubicBezTo>
                  <a:pt x="320" y="1238"/>
                  <a:pt x="380" y="1153"/>
                  <a:pt x="442" y="1073"/>
                </a:cubicBezTo>
              </a:path>
              <a:path w="4561" h="1364" extrusionOk="0">
                <a:moveTo>
                  <a:pt x="775" y="13"/>
                </a:moveTo>
                <a:cubicBezTo>
                  <a:pt x="769" y="47"/>
                  <a:pt x="766" y="56"/>
                  <a:pt x="761" y="90"/>
                </a:cubicBezTo>
                <a:cubicBezTo>
                  <a:pt x="745" y="195"/>
                  <a:pt x="727" y="299"/>
                  <a:pt x="706" y="403"/>
                </a:cubicBezTo>
                <a:cubicBezTo>
                  <a:pt x="666" y="597"/>
                  <a:pt x="595" y="794"/>
                  <a:pt x="576" y="990"/>
                </a:cubicBezTo>
                <a:cubicBezTo>
                  <a:pt x="602" y="964"/>
                  <a:pt x="630" y="925"/>
                  <a:pt x="662" y="906"/>
                </a:cubicBezTo>
                <a:cubicBezTo>
                  <a:pt x="726" y="867"/>
                  <a:pt x="762" y="900"/>
                  <a:pt x="802" y="956"/>
                </a:cubicBezTo>
                <a:cubicBezTo>
                  <a:pt x="868" y="1050"/>
                  <a:pt x="919" y="1173"/>
                  <a:pt x="1037" y="1213"/>
                </a:cubicBezTo>
                <a:cubicBezTo>
                  <a:pt x="1155" y="1252"/>
                  <a:pt x="1278" y="1165"/>
                  <a:pt x="1343" y="1074"/>
                </a:cubicBezTo>
                <a:cubicBezTo>
                  <a:pt x="1397" y="999"/>
                  <a:pt x="1425" y="904"/>
                  <a:pt x="1419" y="811"/>
                </a:cubicBezTo>
                <a:cubicBezTo>
                  <a:pt x="1415" y="747"/>
                  <a:pt x="1384" y="664"/>
                  <a:pt x="1312" y="649"/>
                </a:cubicBezTo>
                <a:cubicBezTo>
                  <a:pt x="1216" y="628"/>
                  <a:pt x="1132" y="739"/>
                  <a:pt x="1099" y="813"/>
                </a:cubicBezTo>
                <a:cubicBezTo>
                  <a:pt x="1056" y="909"/>
                  <a:pt x="1044" y="1053"/>
                  <a:pt x="1138" y="1124"/>
                </a:cubicBezTo>
                <a:cubicBezTo>
                  <a:pt x="1189" y="1163"/>
                  <a:pt x="1253" y="1152"/>
                  <a:pt x="1310" y="1133"/>
                </a:cubicBezTo>
                <a:cubicBezTo>
                  <a:pt x="1357" y="1117"/>
                  <a:pt x="1404" y="1076"/>
                  <a:pt x="1455" y="1076"/>
                </a:cubicBezTo>
                <a:cubicBezTo>
                  <a:pt x="1516" y="1076"/>
                  <a:pt x="1534" y="1133"/>
                  <a:pt x="1558" y="1178"/>
                </a:cubicBezTo>
                <a:cubicBezTo>
                  <a:pt x="1574" y="1208"/>
                  <a:pt x="1589" y="1258"/>
                  <a:pt x="1615" y="1281"/>
                </a:cubicBezTo>
                <a:cubicBezTo>
                  <a:pt x="1620" y="1279"/>
                  <a:pt x="1624" y="1277"/>
                  <a:pt x="1629" y="1275"/>
                </a:cubicBezTo>
                <a:cubicBezTo>
                  <a:pt x="1633" y="1214"/>
                  <a:pt x="1628" y="1154"/>
                  <a:pt x="1626" y="1092"/>
                </a:cubicBezTo>
                <a:cubicBezTo>
                  <a:pt x="1624" y="1025"/>
                  <a:pt x="1618" y="940"/>
                  <a:pt x="1652" y="879"/>
                </a:cubicBezTo>
                <a:cubicBezTo>
                  <a:pt x="1671" y="845"/>
                  <a:pt x="1697" y="845"/>
                  <a:pt x="1729" y="837"/>
                </a:cubicBezTo>
                <a:cubicBezTo>
                  <a:pt x="1736" y="837"/>
                  <a:pt x="1743" y="836"/>
                  <a:pt x="1750" y="836"/>
                </a:cubicBezTo>
              </a:path>
              <a:path w="4561" h="1364" extrusionOk="0">
                <a:moveTo>
                  <a:pt x="1658" y="902"/>
                </a:moveTo>
                <a:cubicBezTo>
                  <a:pt x="1675" y="924"/>
                  <a:pt x="1684" y="940"/>
                  <a:pt x="1711" y="951"/>
                </a:cubicBezTo>
                <a:cubicBezTo>
                  <a:pt x="1749" y="967"/>
                  <a:pt x="1783" y="964"/>
                  <a:pt x="1822" y="952"/>
                </a:cubicBezTo>
                <a:cubicBezTo>
                  <a:pt x="1875" y="935"/>
                  <a:pt x="1913" y="900"/>
                  <a:pt x="1950" y="860"/>
                </a:cubicBezTo>
                <a:cubicBezTo>
                  <a:pt x="1983" y="824"/>
                  <a:pt x="2006" y="783"/>
                  <a:pt x="1996" y="732"/>
                </a:cubicBezTo>
                <a:cubicBezTo>
                  <a:pt x="1984" y="676"/>
                  <a:pt x="1919" y="643"/>
                  <a:pt x="1866" y="642"/>
                </a:cubicBezTo>
                <a:cubicBezTo>
                  <a:pt x="1775" y="640"/>
                  <a:pt x="1704" y="710"/>
                  <a:pt x="1662" y="784"/>
                </a:cubicBezTo>
                <a:cubicBezTo>
                  <a:pt x="1596" y="899"/>
                  <a:pt x="1568" y="1059"/>
                  <a:pt x="1624" y="1183"/>
                </a:cubicBezTo>
                <a:cubicBezTo>
                  <a:pt x="1662" y="1268"/>
                  <a:pt x="1743" y="1315"/>
                  <a:pt x="1835" y="1313"/>
                </a:cubicBezTo>
                <a:cubicBezTo>
                  <a:pt x="1899" y="1311"/>
                  <a:pt x="1941" y="1284"/>
                  <a:pt x="1982" y="1240"/>
                </a:cubicBezTo>
                <a:cubicBezTo>
                  <a:pt x="2019" y="1201"/>
                  <a:pt x="2026" y="1159"/>
                  <a:pt x="2031" y="1107"/>
                </a:cubicBezTo>
                <a:cubicBezTo>
                  <a:pt x="2032" y="1095"/>
                  <a:pt x="2032" y="1084"/>
                  <a:pt x="2033" y="1072"/>
                </a:cubicBezTo>
              </a:path>
              <a:path w="4561" h="1364" extrusionOk="0">
                <a:moveTo>
                  <a:pt x="2137" y="994"/>
                </a:moveTo>
                <a:cubicBezTo>
                  <a:pt x="2160" y="1027"/>
                  <a:pt x="2183" y="1058"/>
                  <a:pt x="2210" y="1088"/>
                </a:cubicBezTo>
                <a:cubicBezTo>
                  <a:pt x="2238" y="1120"/>
                  <a:pt x="2271" y="1153"/>
                  <a:pt x="2309" y="1173"/>
                </a:cubicBezTo>
                <a:cubicBezTo>
                  <a:pt x="2313" y="1174"/>
                  <a:pt x="2317" y="1174"/>
                  <a:pt x="2321" y="1175"/>
                </a:cubicBezTo>
                <a:cubicBezTo>
                  <a:pt x="2336" y="1133"/>
                  <a:pt x="2330" y="1104"/>
                  <a:pt x="2324" y="1059"/>
                </a:cubicBezTo>
                <a:cubicBezTo>
                  <a:pt x="2314" y="985"/>
                  <a:pt x="2298" y="907"/>
                  <a:pt x="2307" y="832"/>
                </a:cubicBezTo>
                <a:cubicBezTo>
                  <a:pt x="2316" y="764"/>
                  <a:pt x="2365" y="735"/>
                  <a:pt x="2428" y="722"/>
                </a:cubicBezTo>
                <a:cubicBezTo>
                  <a:pt x="2491" y="709"/>
                  <a:pt x="2556" y="704"/>
                  <a:pt x="2620" y="692"/>
                </a:cubicBezTo>
                <a:cubicBezTo>
                  <a:pt x="2659" y="685"/>
                  <a:pt x="2719" y="682"/>
                  <a:pt x="2752" y="657"/>
                </a:cubicBezTo>
                <a:cubicBezTo>
                  <a:pt x="2772" y="642"/>
                  <a:pt x="2783" y="621"/>
                  <a:pt x="2797" y="600"/>
                </a:cubicBezTo>
              </a:path>
              <a:path w="4561" h="1364" extrusionOk="0">
                <a:moveTo>
                  <a:pt x="3310" y="438"/>
                </a:moveTo>
                <a:cubicBezTo>
                  <a:pt x="3310" y="418"/>
                  <a:pt x="3285" y="456"/>
                  <a:pt x="3297" y="440"/>
                </a:cubicBezTo>
                <a:cubicBezTo>
                  <a:pt x="3326" y="402"/>
                  <a:pt x="3370" y="367"/>
                  <a:pt x="3408" y="339"/>
                </a:cubicBezTo>
                <a:cubicBezTo>
                  <a:pt x="3471" y="292"/>
                  <a:pt x="3539" y="250"/>
                  <a:pt x="3611" y="218"/>
                </a:cubicBezTo>
                <a:cubicBezTo>
                  <a:pt x="3661" y="196"/>
                  <a:pt x="3752" y="152"/>
                  <a:pt x="3802" y="198"/>
                </a:cubicBezTo>
                <a:cubicBezTo>
                  <a:pt x="3854" y="246"/>
                  <a:pt x="3850" y="344"/>
                  <a:pt x="3850" y="407"/>
                </a:cubicBezTo>
                <a:cubicBezTo>
                  <a:pt x="3851" y="620"/>
                  <a:pt x="3782" y="830"/>
                  <a:pt x="3670" y="1010"/>
                </a:cubicBezTo>
                <a:cubicBezTo>
                  <a:pt x="3556" y="1195"/>
                  <a:pt x="3360" y="1374"/>
                  <a:pt x="3128" y="1363"/>
                </a:cubicBezTo>
                <a:cubicBezTo>
                  <a:pt x="3016" y="1358"/>
                  <a:pt x="2862" y="1257"/>
                  <a:pt x="2915" y="1125"/>
                </a:cubicBezTo>
                <a:cubicBezTo>
                  <a:pt x="2965" y="1001"/>
                  <a:pt x="3146" y="1004"/>
                  <a:pt x="3252" y="1019"/>
                </a:cubicBezTo>
                <a:cubicBezTo>
                  <a:pt x="3501" y="1054"/>
                  <a:pt x="3718" y="1194"/>
                  <a:pt x="3962" y="1246"/>
                </a:cubicBezTo>
                <a:cubicBezTo>
                  <a:pt x="4066" y="1268"/>
                  <a:pt x="4166" y="1261"/>
                  <a:pt x="4261" y="1212"/>
                </a:cubicBezTo>
                <a:cubicBezTo>
                  <a:pt x="4363" y="1160"/>
                  <a:pt x="4450" y="1060"/>
                  <a:pt x="4507" y="963"/>
                </a:cubicBezTo>
                <a:cubicBezTo>
                  <a:pt x="4527" y="928"/>
                  <a:pt x="4543" y="890"/>
                  <a:pt x="4560" y="854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29" name="Ink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983413" y="263525"/>
            <a:ext cx="1403350" cy="542925"/>
          </a:xfrm>
          <a:custGeom>
            <a:avLst/>
            <a:gdLst>
              <a:gd name="T0" fmla="*/ 2147483647 w 3897"/>
              <a:gd name="T1" fmla="*/ 2147483647 h 1505"/>
              <a:gd name="T2" fmla="*/ 2147483647 w 3897"/>
              <a:gd name="T3" fmla="*/ 2147483647 h 1505"/>
              <a:gd name="T4" fmla="*/ 2147483647 w 3897"/>
              <a:gd name="T5" fmla="*/ 2147483647 h 1505"/>
              <a:gd name="T6" fmla="*/ 2147483647 w 3897"/>
              <a:gd name="T7" fmla="*/ 2147483647 h 1505"/>
              <a:gd name="T8" fmla="*/ 2147483647 w 3897"/>
              <a:gd name="T9" fmla="*/ 2147483647 h 1505"/>
              <a:gd name="T10" fmla="*/ 2147483647 w 3897"/>
              <a:gd name="T11" fmla="*/ 2147483647 h 1505"/>
              <a:gd name="T12" fmla="*/ 2147483647 w 3897"/>
              <a:gd name="T13" fmla="*/ 0 h 1505"/>
              <a:gd name="T14" fmla="*/ 2147483647 w 3897"/>
              <a:gd name="T15" fmla="*/ 2147483647 h 1505"/>
              <a:gd name="T16" fmla="*/ 2147483647 w 3897"/>
              <a:gd name="T17" fmla="*/ 2147483647 h 1505"/>
              <a:gd name="T18" fmla="*/ 2147483647 w 3897"/>
              <a:gd name="T19" fmla="*/ 2147483647 h 1505"/>
              <a:gd name="T20" fmla="*/ 2147483647 w 3897"/>
              <a:gd name="T21" fmla="*/ 2147483647 h 1505"/>
              <a:gd name="T22" fmla="*/ 2147483647 w 3897"/>
              <a:gd name="T23" fmla="*/ 2147483647 h 1505"/>
              <a:gd name="T24" fmla="*/ 2147483647 w 3897"/>
              <a:gd name="T25" fmla="*/ 2147483647 h 1505"/>
              <a:gd name="T26" fmla="*/ 2147483647 w 3897"/>
              <a:gd name="T27" fmla="*/ 2147483647 h 1505"/>
              <a:gd name="T28" fmla="*/ 2147483647 w 3897"/>
              <a:gd name="T29" fmla="*/ 2147483647 h 1505"/>
              <a:gd name="T30" fmla="*/ 2147483647 w 3897"/>
              <a:gd name="T31" fmla="*/ 2147483647 h 1505"/>
              <a:gd name="T32" fmla="*/ 2147483647 w 3897"/>
              <a:gd name="T33" fmla="*/ 2147483647 h 1505"/>
              <a:gd name="T34" fmla="*/ 2147483647 w 3897"/>
              <a:gd name="T35" fmla="*/ 2147483647 h 1505"/>
              <a:gd name="T36" fmla="*/ 2147483647 w 3897"/>
              <a:gd name="T37" fmla="*/ 2147483647 h 1505"/>
              <a:gd name="T38" fmla="*/ 2147483647 w 3897"/>
              <a:gd name="T39" fmla="*/ 2147483647 h 1505"/>
              <a:gd name="T40" fmla="*/ 2147483647 w 3897"/>
              <a:gd name="T41" fmla="*/ 2147483647 h 1505"/>
              <a:gd name="T42" fmla="*/ 2147483647 w 3897"/>
              <a:gd name="T43" fmla="*/ 2147483647 h 1505"/>
              <a:gd name="T44" fmla="*/ 2147483647 w 3897"/>
              <a:gd name="T45" fmla="*/ 2147483647 h 1505"/>
              <a:gd name="T46" fmla="*/ 2147483647 w 3897"/>
              <a:gd name="T47" fmla="*/ 2147483647 h 1505"/>
              <a:gd name="T48" fmla="*/ 2147483647 w 3897"/>
              <a:gd name="T49" fmla="*/ 2147483647 h 1505"/>
              <a:gd name="T50" fmla="*/ 2147483647 w 3897"/>
              <a:gd name="T51" fmla="*/ 2147483647 h 1505"/>
              <a:gd name="T52" fmla="*/ 2147483647 w 3897"/>
              <a:gd name="T53" fmla="*/ 2147483647 h 1505"/>
              <a:gd name="T54" fmla="*/ 2147483647 w 3897"/>
              <a:gd name="T55" fmla="*/ 2147483647 h 1505"/>
              <a:gd name="T56" fmla="*/ 2147483647 w 3897"/>
              <a:gd name="T57" fmla="*/ 2147483647 h 1505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897"/>
              <a:gd name="T88" fmla="*/ 0 h 1505"/>
              <a:gd name="T89" fmla="*/ 3897 w 3897"/>
              <a:gd name="T90" fmla="*/ 1505 h 1505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897" h="1505" extrusionOk="0">
                <a:moveTo>
                  <a:pt x="656" y="476"/>
                </a:moveTo>
                <a:cubicBezTo>
                  <a:pt x="612" y="386"/>
                  <a:pt x="615" y="312"/>
                  <a:pt x="484" y="283"/>
                </a:cubicBezTo>
                <a:cubicBezTo>
                  <a:pt x="319" y="246"/>
                  <a:pt x="198" y="429"/>
                  <a:pt x="133" y="550"/>
                </a:cubicBezTo>
                <a:cubicBezTo>
                  <a:pt x="17" y="766"/>
                  <a:pt x="-86" y="1124"/>
                  <a:pt x="71" y="1346"/>
                </a:cubicBezTo>
                <a:cubicBezTo>
                  <a:pt x="164" y="1478"/>
                  <a:pt x="340" y="1437"/>
                  <a:pt x="460" y="1373"/>
                </a:cubicBezTo>
                <a:cubicBezTo>
                  <a:pt x="806" y="1189"/>
                  <a:pt x="986" y="758"/>
                  <a:pt x="1078" y="400"/>
                </a:cubicBezTo>
                <a:cubicBezTo>
                  <a:pt x="1112" y="267"/>
                  <a:pt x="1127" y="136"/>
                  <a:pt x="1141" y="0"/>
                </a:cubicBezTo>
                <a:cubicBezTo>
                  <a:pt x="1093" y="123"/>
                  <a:pt x="1059" y="242"/>
                  <a:pt x="1029" y="376"/>
                </a:cubicBezTo>
                <a:cubicBezTo>
                  <a:pt x="972" y="626"/>
                  <a:pt x="885" y="891"/>
                  <a:pt x="874" y="1149"/>
                </a:cubicBezTo>
                <a:cubicBezTo>
                  <a:pt x="877" y="1154"/>
                  <a:pt x="879" y="1159"/>
                  <a:pt x="882" y="1164"/>
                </a:cubicBezTo>
                <a:cubicBezTo>
                  <a:pt x="926" y="1116"/>
                  <a:pt x="972" y="1043"/>
                  <a:pt x="1027" y="1007"/>
                </a:cubicBezTo>
                <a:cubicBezTo>
                  <a:pt x="1120" y="946"/>
                  <a:pt x="1167" y="1005"/>
                  <a:pt x="1222" y="1080"/>
                </a:cubicBezTo>
                <a:cubicBezTo>
                  <a:pt x="1312" y="1203"/>
                  <a:pt x="1357" y="1414"/>
                  <a:pt x="1525" y="1458"/>
                </a:cubicBezTo>
                <a:cubicBezTo>
                  <a:pt x="1697" y="1503"/>
                  <a:pt x="1859" y="1313"/>
                  <a:pt x="1939" y="1190"/>
                </a:cubicBezTo>
                <a:cubicBezTo>
                  <a:pt x="2015" y="1074"/>
                  <a:pt x="2064" y="945"/>
                  <a:pt x="2028" y="809"/>
                </a:cubicBezTo>
                <a:cubicBezTo>
                  <a:pt x="2019" y="801"/>
                  <a:pt x="2011" y="793"/>
                  <a:pt x="2002" y="785"/>
                </a:cubicBezTo>
                <a:cubicBezTo>
                  <a:pt x="1944" y="823"/>
                  <a:pt x="1902" y="806"/>
                  <a:pt x="1852" y="888"/>
                </a:cubicBezTo>
                <a:cubicBezTo>
                  <a:pt x="1777" y="1010"/>
                  <a:pt x="1726" y="1201"/>
                  <a:pt x="1826" y="1324"/>
                </a:cubicBezTo>
                <a:cubicBezTo>
                  <a:pt x="1935" y="1457"/>
                  <a:pt x="2156" y="1390"/>
                  <a:pt x="2284" y="1333"/>
                </a:cubicBezTo>
                <a:cubicBezTo>
                  <a:pt x="2509" y="1232"/>
                  <a:pt x="2704" y="1006"/>
                  <a:pt x="2645" y="749"/>
                </a:cubicBezTo>
                <a:cubicBezTo>
                  <a:pt x="2634" y="732"/>
                  <a:pt x="2622" y="715"/>
                  <a:pt x="2611" y="698"/>
                </a:cubicBezTo>
                <a:cubicBezTo>
                  <a:pt x="2468" y="713"/>
                  <a:pt x="2411" y="696"/>
                  <a:pt x="2321" y="855"/>
                </a:cubicBezTo>
                <a:cubicBezTo>
                  <a:pt x="2215" y="1043"/>
                  <a:pt x="2197" y="1317"/>
                  <a:pt x="2397" y="1448"/>
                </a:cubicBezTo>
                <a:cubicBezTo>
                  <a:pt x="2589" y="1573"/>
                  <a:pt x="2836" y="1471"/>
                  <a:pt x="3034" y="1418"/>
                </a:cubicBezTo>
                <a:cubicBezTo>
                  <a:pt x="3080" y="1406"/>
                  <a:pt x="3118" y="1405"/>
                  <a:pt x="3163" y="1399"/>
                </a:cubicBezTo>
                <a:cubicBezTo>
                  <a:pt x="3075" y="1253"/>
                  <a:pt x="2942" y="1056"/>
                  <a:pt x="2998" y="872"/>
                </a:cubicBezTo>
                <a:cubicBezTo>
                  <a:pt x="3044" y="719"/>
                  <a:pt x="3135" y="643"/>
                  <a:pt x="3290" y="603"/>
                </a:cubicBezTo>
                <a:cubicBezTo>
                  <a:pt x="3431" y="567"/>
                  <a:pt x="3577" y="569"/>
                  <a:pt x="3721" y="561"/>
                </a:cubicBezTo>
                <a:cubicBezTo>
                  <a:pt x="3811" y="555"/>
                  <a:pt x="3838" y="553"/>
                  <a:pt x="3896" y="554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30" name="Ink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058025" y="963613"/>
            <a:ext cx="1038225" cy="735012"/>
          </a:xfrm>
          <a:custGeom>
            <a:avLst/>
            <a:gdLst>
              <a:gd name="T0" fmla="*/ 2147483647 w 2886"/>
              <a:gd name="T1" fmla="*/ 2147483647 h 2041"/>
              <a:gd name="T2" fmla="*/ 2147483647 w 2886"/>
              <a:gd name="T3" fmla="*/ 2147483647 h 2041"/>
              <a:gd name="T4" fmla="*/ 2147483647 w 2886"/>
              <a:gd name="T5" fmla="*/ 2147483647 h 2041"/>
              <a:gd name="T6" fmla="*/ 2147483647 w 2886"/>
              <a:gd name="T7" fmla="*/ 2147483647 h 2041"/>
              <a:gd name="T8" fmla="*/ 2147483647 w 2886"/>
              <a:gd name="T9" fmla="*/ 2147483647 h 2041"/>
              <a:gd name="T10" fmla="*/ 2147483647 w 2886"/>
              <a:gd name="T11" fmla="*/ 2147483647 h 2041"/>
              <a:gd name="T12" fmla="*/ 2147483647 w 2886"/>
              <a:gd name="T13" fmla="*/ 2147483647 h 2041"/>
              <a:gd name="T14" fmla="*/ 2147483647 w 2886"/>
              <a:gd name="T15" fmla="*/ 2147483647 h 2041"/>
              <a:gd name="T16" fmla="*/ 2147483647 w 2886"/>
              <a:gd name="T17" fmla="*/ 2147483647 h 2041"/>
              <a:gd name="T18" fmla="*/ 2147483647 w 2886"/>
              <a:gd name="T19" fmla="*/ 2147483647 h 2041"/>
              <a:gd name="T20" fmla="*/ 2147483647 w 2886"/>
              <a:gd name="T21" fmla="*/ 2147483647 h 2041"/>
              <a:gd name="T22" fmla="*/ 2147483647 w 2886"/>
              <a:gd name="T23" fmla="*/ 2147483647 h 2041"/>
              <a:gd name="T24" fmla="*/ 2147483647 w 2886"/>
              <a:gd name="T25" fmla="*/ 2147483647 h 2041"/>
              <a:gd name="T26" fmla="*/ 2147483647 w 2886"/>
              <a:gd name="T27" fmla="*/ 2147483647 h 2041"/>
              <a:gd name="T28" fmla="*/ 2147483647 w 2886"/>
              <a:gd name="T29" fmla="*/ 2147483647 h 2041"/>
              <a:gd name="T30" fmla="*/ 2147483647 w 2886"/>
              <a:gd name="T31" fmla="*/ 2147483647 h 2041"/>
              <a:gd name="T32" fmla="*/ 2147483647 w 2886"/>
              <a:gd name="T33" fmla="*/ 2147483647 h 2041"/>
              <a:gd name="T34" fmla="*/ 2147483647 w 2886"/>
              <a:gd name="T35" fmla="*/ 2147483647 h 2041"/>
              <a:gd name="T36" fmla="*/ 2147483647 w 2886"/>
              <a:gd name="T37" fmla="*/ 2147483647 h 2041"/>
              <a:gd name="T38" fmla="*/ 2147483647 w 2886"/>
              <a:gd name="T39" fmla="*/ 2147483647 h 2041"/>
              <a:gd name="T40" fmla="*/ 2147483647 w 2886"/>
              <a:gd name="T41" fmla="*/ 2147483647 h 2041"/>
              <a:gd name="T42" fmla="*/ 2147483647 w 2886"/>
              <a:gd name="T43" fmla="*/ 2147483647 h 2041"/>
              <a:gd name="T44" fmla="*/ 2147483647 w 2886"/>
              <a:gd name="T45" fmla="*/ 2147483647 h 2041"/>
              <a:gd name="T46" fmla="*/ 2147483647 w 2886"/>
              <a:gd name="T47" fmla="*/ 2147483647 h 2041"/>
              <a:gd name="T48" fmla="*/ 2147483647 w 2886"/>
              <a:gd name="T49" fmla="*/ 2147483647 h 2041"/>
              <a:gd name="T50" fmla="*/ 2147483647 w 2886"/>
              <a:gd name="T51" fmla="*/ 2147483647 h 2041"/>
              <a:gd name="T52" fmla="*/ 2147483647 w 2886"/>
              <a:gd name="T53" fmla="*/ 2147483647 h 2041"/>
              <a:gd name="T54" fmla="*/ 2147483647 w 2886"/>
              <a:gd name="T55" fmla="*/ 2147483647 h 2041"/>
              <a:gd name="T56" fmla="*/ 2147483647 w 2886"/>
              <a:gd name="T57" fmla="*/ 2147483647 h 2041"/>
              <a:gd name="T58" fmla="*/ 2147483647 w 2886"/>
              <a:gd name="T59" fmla="*/ 2147483647 h 2041"/>
              <a:gd name="T60" fmla="*/ 2147483647 w 2886"/>
              <a:gd name="T61" fmla="*/ 2147483647 h 2041"/>
              <a:gd name="T62" fmla="*/ 2147483647 w 2886"/>
              <a:gd name="T63" fmla="*/ 2147483647 h 2041"/>
              <a:gd name="T64" fmla="*/ 2147483647 w 2886"/>
              <a:gd name="T65" fmla="*/ 0 h 2041"/>
              <a:gd name="T66" fmla="*/ 2147483647 w 2886"/>
              <a:gd name="T67" fmla="*/ 2147483647 h 2041"/>
              <a:gd name="T68" fmla="*/ 2147483647 w 2886"/>
              <a:gd name="T69" fmla="*/ 2147483647 h 2041"/>
              <a:gd name="T70" fmla="*/ 2147483647 w 2886"/>
              <a:gd name="T71" fmla="*/ 2147483647 h 204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886"/>
              <a:gd name="T109" fmla="*/ 0 h 2041"/>
              <a:gd name="T110" fmla="*/ 2886 w 2886"/>
              <a:gd name="T111" fmla="*/ 2041 h 204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886" h="2041" extrusionOk="0">
                <a:moveTo>
                  <a:pt x="339" y="579"/>
                </a:moveTo>
                <a:cubicBezTo>
                  <a:pt x="293" y="597"/>
                  <a:pt x="268" y="615"/>
                  <a:pt x="234" y="670"/>
                </a:cubicBezTo>
                <a:cubicBezTo>
                  <a:pt x="155" y="797"/>
                  <a:pt x="98" y="941"/>
                  <a:pt x="58" y="1084"/>
                </a:cubicBezTo>
                <a:cubicBezTo>
                  <a:pt x="4" y="1278"/>
                  <a:pt x="-36" y="1514"/>
                  <a:pt x="32" y="1710"/>
                </a:cubicBezTo>
                <a:cubicBezTo>
                  <a:pt x="66" y="1809"/>
                  <a:pt x="149" y="1885"/>
                  <a:pt x="258" y="1873"/>
                </a:cubicBezTo>
                <a:cubicBezTo>
                  <a:pt x="349" y="1863"/>
                  <a:pt x="390" y="1804"/>
                  <a:pt x="449" y="1744"/>
                </a:cubicBezTo>
              </a:path>
              <a:path w="2886" h="2041" extrusionOk="0">
                <a:moveTo>
                  <a:pt x="187" y="1124"/>
                </a:moveTo>
                <a:cubicBezTo>
                  <a:pt x="178" y="1129"/>
                  <a:pt x="168" y="1134"/>
                  <a:pt x="159" y="1139"/>
                </a:cubicBezTo>
                <a:cubicBezTo>
                  <a:pt x="167" y="1198"/>
                  <a:pt x="230" y="1214"/>
                  <a:pt x="286" y="1235"/>
                </a:cubicBezTo>
                <a:cubicBezTo>
                  <a:pt x="419" y="1284"/>
                  <a:pt x="564" y="1313"/>
                  <a:pt x="687" y="1388"/>
                </a:cubicBezTo>
                <a:cubicBezTo>
                  <a:pt x="758" y="1431"/>
                  <a:pt x="801" y="1491"/>
                  <a:pt x="813" y="1572"/>
                </a:cubicBezTo>
                <a:cubicBezTo>
                  <a:pt x="817" y="1596"/>
                  <a:pt x="822" y="1681"/>
                  <a:pt x="803" y="1701"/>
                </a:cubicBezTo>
                <a:cubicBezTo>
                  <a:pt x="787" y="1680"/>
                  <a:pt x="783" y="1668"/>
                  <a:pt x="789" y="1646"/>
                </a:cubicBezTo>
              </a:path>
              <a:path w="2886" h="2041" extrusionOk="0">
                <a:moveTo>
                  <a:pt x="828" y="758"/>
                </a:moveTo>
                <a:cubicBezTo>
                  <a:pt x="829" y="752"/>
                  <a:pt x="831" y="745"/>
                  <a:pt x="832" y="739"/>
                </a:cubicBezTo>
                <a:cubicBezTo>
                  <a:pt x="856" y="766"/>
                  <a:pt x="864" y="806"/>
                  <a:pt x="876" y="841"/>
                </a:cubicBezTo>
                <a:cubicBezTo>
                  <a:pt x="895" y="895"/>
                  <a:pt x="902" y="915"/>
                  <a:pt x="912" y="953"/>
                </a:cubicBezTo>
              </a:path>
              <a:path w="2886" h="2041" extrusionOk="0">
                <a:moveTo>
                  <a:pt x="1030" y="1668"/>
                </a:moveTo>
                <a:cubicBezTo>
                  <a:pt x="1034" y="1704"/>
                  <a:pt x="1035" y="1713"/>
                  <a:pt x="1039" y="1735"/>
                </a:cubicBezTo>
                <a:cubicBezTo>
                  <a:pt x="1040" y="1678"/>
                  <a:pt x="1040" y="1620"/>
                  <a:pt x="1042" y="1563"/>
                </a:cubicBezTo>
                <a:cubicBezTo>
                  <a:pt x="1045" y="1468"/>
                  <a:pt x="1061" y="1392"/>
                  <a:pt x="1086" y="1303"/>
                </a:cubicBezTo>
                <a:cubicBezTo>
                  <a:pt x="1134" y="1306"/>
                  <a:pt x="1174" y="1304"/>
                  <a:pt x="1230" y="1316"/>
                </a:cubicBezTo>
                <a:cubicBezTo>
                  <a:pt x="1414" y="1356"/>
                  <a:pt x="1755" y="1386"/>
                  <a:pt x="1860" y="1173"/>
                </a:cubicBezTo>
                <a:cubicBezTo>
                  <a:pt x="1893" y="1106"/>
                  <a:pt x="1865" y="1105"/>
                  <a:pt x="1870" y="1047"/>
                </a:cubicBezTo>
                <a:cubicBezTo>
                  <a:pt x="1756" y="1027"/>
                  <a:pt x="1694" y="1034"/>
                  <a:pt x="1601" y="1127"/>
                </a:cubicBezTo>
                <a:cubicBezTo>
                  <a:pt x="1514" y="1214"/>
                  <a:pt x="1431" y="1367"/>
                  <a:pt x="1473" y="1493"/>
                </a:cubicBezTo>
                <a:cubicBezTo>
                  <a:pt x="1518" y="1630"/>
                  <a:pt x="1694" y="1617"/>
                  <a:pt x="1805" y="1595"/>
                </a:cubicBezTo>
                <a:cubicBezTo>
                  <a:pt x="1982" y="1560"/>
                  <a:pt x="2140" y="1464"/>
                  <a:pt x="2294" y="1375"/>
                </a:cubicBezTo>
                <a:cubicBezTo>
                  <a:pt x="2228" y="1482"/>
                  <a:pt x="2204" y="1545"/>
                  <a:pt x="2200" y="1655"/>
                </a:cubicBezTo>
                <a:cubicBezTo>
                  <a:pt x="2276" y="1635"/>
                  <a:pt x="2319" y="1623"/>
                  <a:pt x="2378" y="1554"/>
                </a:cubicBezTo>
                <a:cubicBezTo>
                  <a:pt x="2489" y="1424"/>
                  <a:pt x="2543" y="1248"/>
                  <a:pt x="2579" y="1084"/>
                </a:cubicBezTo>
                <a:cubicBezTo>
                  <a:pt x="2640" y="804"/>
                  <a:pt x="2648" y="506"/>
                  <a:pt x="2625" y="222"/>
                </a:cubicBezTo>
                <a:cubicBezTo>
                  <a:pt x="2618" y="133"/>
                  <a:pt x="2597" y="79"/>
                  <a:pt x="2574" y="0"/>
                </a:cubicBezTo>
                <a:cubicBezTo>
                  <a:pt x="2536" y="129"/>
                  <a:pt x="2513" y="254"/>
                  <a:pt x="2500" y="393"/>
                </a:cubicBezTo>
                <a:cubicBezTo>
                  <a:pt x="2457" y="858"/>
                  <a:pt x="2406" y="1435"/>
                  <a:pt x="2629" y="1864"/>
                </a:cubicBezTo>
                <a:cubicBezTo>
                  <a:pt x="2694" y="1989"/>
                  <a:pt x="2754" y="2035"/>
                  <a:pt x="2885" y="2027"/>
                </a:cubicBezTo>
              </a:path>
            </a:pathLst>
          </a:custGeom>
          <a:noFill/>
          <a:ln w="19050" cap="rnd">
            <a:solidFill>
              <a:srgbClr val="C050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31" name="Ink 5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95250" y="5688013"/>
            <a:ext cx="1189038" cy="1169987"/>
          </a:xfrm>
          <a:custGeom>
            <a:avLst/>
            <a:gdLst>
              <a:gd name="T0" fmla="*/ 2147483647 w 3304"/>
              <a:gd name="T1" fmla="*/ 2147483647 h 3250"/>
              <a:gd name="T2" fmla="*/ 2147483647 w 3304"/>
              <a:gd name="T3" fmla="*/ 2147483647 h 3250"/>
              <a:gd name="T4" fmla="*/ 2147483647 w 3304"/>
              <a:gd name="T5" fmla="*/ 2147483647 h 3250"/>
              <a:gd name="T6" fmla="*/ 2147483647 w 3304"/>
              <a:gd name="T7" fmla="*/ 2147483647 h 3250"/>
              <a:gd name="T8" fmla="*/ 2147483647 w 3304"/>
              <a:gd name="T9" fmla="*/ 2147483647 h 3250"/>
              <a:gd name="T10" fmla="*/ 2147483647 w 3304"/>
              <a:gd name="T11" fmla="*/ 2147483647 h 3250"/>
              <a:gd name="T12" fmla="*/ 2147483647 w 3304"/>
              <a:gd name="T13" fmla="*/ 2147483647 h 3250"/>
              <a:gd name="T14" fmla="*/ 2147483647 w 3304"/>
              <a:gd name="T15" fmla="*/ 2147483647 h 3250"/>
              <a:gd name="T16" fmla="*/ 2147483647 w 3304"/>
              <a:gd name="T17" fmla="*/ 2147483647 h 3250"/>
              <a:gd name="T18" fmla="*/ 2147483647 w 3304"/>
              <a:gd name="T19" fmla="*/ 2147483647 h 3250"/>
              <a:gd name="T20" fmla="*/ 2147483647 w 3304"/>
              <a:gd name="T21" fmla="*/ 2147483647 h 3250"/>
              <a:gd name="T22" fmla="*/ 2147483647 w 3304"/>
              <a:gd name="T23" fmla="*/ 2147483647 h 3250"/>
              <a:gd name="T24" fmla="*/ 2147483647 w 3304"/>
              <a:gd name="T25" fmla="*/ 2147483647 h 3250"/>
              <a:gd name="T26" fmla="*/ 2147483647 w 3304"/>
              <a:gd name="T27" fmla="*/ 2147483647 h 3250"/>
              <a:gd name="T28" fmla="*/ 2147483647 w 3304"/>
              <a:gd name="T29" fmla="*/ 2147483647 h 3250"/>
              <a:gd name="T30" fmla="*/ 2147483647 w 3304"/>
              <a:gd name="T31" fmla="*/ 2147483647 h 3250"/>
              <a:gd name="T32" fmla="*/ 2147483647 w 3304"/>
              <a:gd name="T33" fmla="*/ 2147483647 h 3250"/>
              <a:gd name="T34" fmla="*/ 2147483647 w 3304"/>
              <a:gd name="T35" fmla="*/ 2147483647 h 3250"/>
              <a:gd name="T36" fmla="*/ 2147483647 w 3304"/>
              <a:gd name="T37" fmla="*/ 2147483647 h 3250"/>
              <a:gd name="T38" fmla="*/ 2147483647 w 3304"/>
              <a:gd name="T39" fmla="*/ 2147483647 h 3250"/>
              <a:gd name="T40" fmla="*/ 2147483647 w 3304"/>
              <a:gd name="T41" fmla="*/ 2147483647 h 3250"/>
              <a:gd name="T42" fmla="*/ 2147483647 w 3304"/>
              <a:gd name="T43" fmla="*/ 2147483647 h 3250"/>
              <a:gd name="T44" fmla="*/ 2147483647 w 3304"/>
              <a:gd name="T45" fmla="*/ 2147483647 h 3250"/>
              <a:gd name="T46" fmla="*/ 2147483647 w 3304"/>
              <a:gd name="T47" fmla="*/ 2147483647 h 3250"/>
              <a:gd name="T48" fmla="*/ 2147483647 w 3304"/>
              <a:gd name="T49" fmla="*/ 2147483647 h 325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304"/>
              <a:gd name="T76" fmla="*/ 0 h 3250"/>
              <a:gd name="T77" fmla="*/ 3304 w 3304"/>
              <a:gd name="T78" fmla="*/ 3250 h 325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304" h="3250" extrusionOk="0">
                <a:moveTo>
                  <a:pt x="1627" y="556"/>
                </a:moveTo>
                <a:cubicBezTo>
                  <a:pt x="1636" y="537"/>
                  <a:pt x="1641" y="521"/>
                  <a:pt x="1649" y="502"/>
                </a:cubicBezTo>
                <a:cubicBezTo>
                  <a:pt x="1620" y="488"/>
                  <a:pt x="1622" y="471"/>
                  <a:pt x="1577" y="470"/>
                </a:cubicBezTo>
                <a:cubicBezTo>
                  <a:pt x="1451" y="468"/>
                  <a:pt x="1319" y="515"/>
                  <a:pt x="1197" y="544"/>
                </a:cubicBezTo>
                <a:cubicBezTo>
                  <a:pt x="1125" y="561"/>
                  <a:pt x="1049" y="573"/>
                  <a:pt x="979" y="596"/>
                </a:cubicBezTo>
                <a:cubicBezTo>
                  <a:pt x="900" y="621"/>
                  <a:pt x="843" y="665"/>
                  <a:pt x="823" y="748"/>
                </a:cubicBezTo>
                <a:cubicBezTo>
                  <a:pt x="791" y="880"/>
                  <a:pt x="833" y="1062"/>
                  <a:pt x="867" y="1190"/>
                </a:cubicBezTo>
                <a:cubicBezTo>
                  <a:pt x="873" y="1214"/>
                  <a:pt x="882" y="1271"/>
                  <a:pt x="912" y="1281"/>
                </a:cubicBezTo>
                <a:cubicBezTo>
                  <a:pt x="940" y="1290"/>
                  <a:pt x="976" y="1262"/>
                  <a:pt x="1000" y="1254"/>
                </a:cubicBezTo>
                <a:cubicBezTo>
                  <a:pt x="1249" y="1167"/>
                  <a:pt x="1647" y="1099"/>
                  <a:pt x="1854" y="1319"/>
                </a:cubicBezTo>
                <a:cubicBezTo>
                  <a:pt x="1925" y="1395"/>
                  <a:pt x="1923" y="1498"/>
                  <a:pt x="1888" y="1590"/>
                </a:cubicBezTo>
                <a:cubicBezTo>
                  <a:pt x="1854" y="1678"/>
                  <a:pt x="1794" y="1756"/>
                  <a:pt x="1716" y="1809"/>
                </a:cubicBezTo>
                <a:cubicBezTo>
                  <a:pt x="1609" y="1883"/>
                  <a:pt x="1481" y="1904"/>
                  <a:pt x="1353" y="1899"/>
                </a:cubicBezTo>
                <a:cubicBezTo>
                  <a:pt x="1252" y="1895"/>
                  <a:pt x="1142" y="1879"/>
                  <a:pt x="1056" y="1824"/>
                </a:cubicBezTo>
                <a:cubicBezTo>
                  <a:pt x="985" y="1779"/>
                  <a:pt x="964" y="1730"/>
                  <a:pt x="928" y="1658"/>
                </a:cubicBezTo>
              </a:path>
              <a:path w="3304" h="3250" extrusionOk="0">
                <a:moveTo>
                  <a:pt x="1432" y="61"/>
                </a:moveTo>
                <a:cubicBezTo>
                  <a:pt x="1106" y="187"/>
                  <a:pt x="813" y="331"/>
                  <a:pt x="557" y="576"/>
                </a:cubicBezTo>
                <a:cubicBezTo>
                  <a:pt x="45" y="1067"/>
                  <a:pt x="-98" y="1802"/>
                  <a:pt x="97" y="2466"/>
                </a:cubicBezTo>
                <a:cubicBezTo>
                  <a:pt x="181" y="2752"/>
                  <a:pt x="336" y="3216"/>
                  <a:pt x="678" y="3249"/>
                </a:cubicBezTo>
                <a:cubicBezTo>
                  <a:pt x="1002" y="3280"/>
                  <a:pt x="1437" y="3299"/>
                  <a:pt x="1753" y="3229"/>
                </a:cubicBezTo>
                <a:cubicBezTo>
                  <a:pt x="2263" y="3116"/>
                  <a:pt x="2867" y="2731"/>
                  <a:pt x="3165" y="2298"/>
                </a:cubicBezTo>
                <a:cubicBezTo>
                  <a:pt x="3313" y="2082"/>
                  <a:pt x="3330" y="1841"/>
                  <a:pt x="3262" y="1593"/>
                </a:cubicBezTo>
                <a:cubicBezTo>
                  <a:pt x="3147" y="1176"/>
                  <a:pt x="2838" y="789"/>
                  <a:pt x="2527" y="499"/>
                </a:cubicBezTo>
                <a:cubicBezTo>
                  <a:pt x="2219" y="212"/>
                  <a:pt x="1815" y="-46"/>
                  <a:pt x="1376" y="11"/>
                </a:cubicBezTo>
                <a:cubicBezTo>
                  <a:pt x="1029" y="56"/>
                  <a:pt x="845" y="306"/>
                  <a:pt x="672" y="579"/>
                </a:cubicBezTo>
              </a:path>
            </a:pathLst>
          </a:custGeom>
          <a:noFill/>
          <a:ln w="19050" cap="rnd">
            <a:solidFill>
              <a:srgbClr val="9537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06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149717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149734" name="Rectangle 4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35" name="Freeform 5"/>
              <p:cNvSpPr>
                <a:spLocks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36" name="Rectangle 6"/>
              <p:cNvSpPr>
                <a:spLocks noChangeArrowheads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9737" name="Line 7"/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38" name="Line 8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39" name="Rectangle 9"/>
              <p:cNvSpPr>
                <a:spLocks noChangeArrowheads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9740" name="Rectangle 10"/>
              <p:cNvSpPr>
                <a:spLocks noChangeArrowheads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49718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149727" name="Rectangle 12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28" name="Freeform 13"/>
              <p:cNvSpPr>
                <a:spLocks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29" name="Rectangle 14"/>
              <p:cNvSpPr>
                <a:spLocks noChangeArrowheads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9730" name="Line 15"/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31" name="Line 16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32" name="Rectangle 17"/>
              <p:cNvSpPr>
                <a:spLocks noChangeArrowheads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9733" name="Rectangle 18"/>
              <p:cNvSpPr>
                <a:spLocks noChangeArrowheads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49719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149720" name="Rectangle 20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21" name="Freeform 21"/>
              <p:cNvSpPr>
                <a:spLocks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22" name="Rectangle 22"/>
              <p:cNvSpPr>
                <a:spLocks noChangeArrowheads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9723" name="Line 23"/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24" name="Line 24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25" name="Rectangle 25"/>
              <p:cNvSpPr>
                <a:spLocks noChangeArrowheads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9726" name="Rectangle 26"/>
              <p:cNvSpPr>
                <a:spLocks noChangeArrowheads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149507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149350" y="3733800"/>
            <a:ext cx="6397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08" name="Line 2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09" name="Line 2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9510" name="Group 3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149693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149710" name="Rectangle 32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11" name="Freeform 33"/>
              <p:cNvSpPr>
                <a:spLocks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12" name="Rectangle 34"/>
              <p:cNvSpPr>
                <a:spLocks noChangeArrowheads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9713" name="Line 35"/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14" name="Line 36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15" name="Rectangle 37"/>
              <p:cNvSpPr>
                <a:spLocks noChangeArrowheads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9716" name="Rectangle 38"/>
              <p:cNvSpPr>
                <a:spLocks noChangeArrowheads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49694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149703" name="Rectangle 40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04" name="Freeform 41"/>
              <p:cNvSpPr>
                <a:spLocks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05" name="Rectangle 42"/>
              <p:cNvSpPr>
                <a:spLocks noChangeArrowheads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9706" name="Line 43"/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07" name="Line 44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08" name="Rectangle 45"/>
              <p:cNvSpPr>
                <a:spLocks noChangeArrowheads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9709" name="Rectangle 46"/>
              <p:cNvSpPr>
                <a:spLocks noChangeArrowheads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149695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149696" name="Rectangle 48"/>
              <p:cNvSpPr>
                <a:spLocks noChangeArrowheads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97" name="Freeform 49"/>
              <p:cNvSpPr>
                <a:spLocks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98" name="Rectangle 50"/>
              <p:cNvSpPr>
                <a:spLocks noChangeArrowheads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149699" name="Line 51"/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00" name="Line 52"/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701" name="Rectangle 53"/>
              <p:cNvSpPr>
                <a:spLocks noChangeArrowheads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149702" name="Rectangle 54"/>
              <p:cNvSpPr>
                <a:spLocks noChangeArrowheads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149511" name="Line 5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9512" name="Group 5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149690" name="Freeform 57"/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91" name="Freeform 58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92" name="Line 59"/>
            <p:cNvSpPr>
              <a:spLocks noChangeShapeType="1"/>
            </p:cNvSpPr>
            <p:nvPr>
              <p:custDataLst>
                <p:tags r:id="rId17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9513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149687" name="Freeform 61"/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88" name="Freeform 62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89" name="Line 63"/>
            <p:cNvSpPr>
              <a:spLocks noChangeShapeType="1"/>
            </p:cNvSpPr>
            <p:nvPr>
              <p:custDataLst>
                <p:tags r:id="rId17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9514" name="Line 6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15" name="Line 6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16" name="Line 6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17" name="Line 6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18" name="Line 6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19" name="Line 69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20" name="Line 7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21" name="Line 7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22" name="Line 7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23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24" name="Line 7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25" name="Line 7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26" name="Line 7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27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28" name="Line 7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29" name="Line 79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30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31" name="Line 8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32" name="Line 8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33" name="Line 8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34" name="Line 8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35" name="Line 8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36" name="Line 86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37" name="Line 8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38" name="Line 8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39" name="Line 8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40" name="Line 9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41" name="Line 9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42" name="Line 9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43" name="Line 93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44" name="Line 94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45" name="Text Box 9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119938" y="120650"/>
            <a:ext cx="1916112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Arial" pitchFamily="34" charset="0"/>
              </a:rPr>
              <a:t>LOAD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>
                <a:solidFill>
                  <a:srgbClr val="EB102C"/>
                </a:solidFill>
                <a:latin typeface="Arial" pitchFamily="34" charset="0"/>
              </a:rPr>
              <a:t>data from mem. location #1</a:t>
            </a:r>
            <a:endParaRPr lang="en-US" sz="1800">
              <a:latin typeface="Arial" pitchFamily="34" charset="0"/>
            </a:endParaRPr>
          </a:p>
        </p:txBody>
      </p:sp>
      <p:sp>
        <p:nvSpPr>
          <p:cNvPr id="149546" name="Text Box 9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149547" name="Text Box 97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149548" name="Text Box 98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149549" name="Text Box 99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44475" y="2947988"/>
            <a:ext cx="14446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IN: 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149550" name="Text Box 101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149551" name="Text Box 102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149552" name="Text Box 103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850900" y="2093913"/>
            <a:ext cx="100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Binary Decoder</a:t>
            </a:r>
          </a:p>
        </p:txBody>
      </p:sp>
      <p:sp>
        <p:nvSpPr>
          <p:cNvPr id="149553" name="Text Box 104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149554" name="Line 105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55" name="Line 106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56" name="Line 107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57" name="Line 108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58" name="Line 109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59" name="Line 110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60" name="Line 111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61" name="Line 112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62" name="Line 113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63" name="Line 114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64" name="Line 115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65" name="Line 116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66" name="Line 117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67" name="Line 118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3244850" y="4852988"/>
            <a:ext cx="0" cy="10112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9568" name="Group 119"/>
          <p:cNvGrpSpPr>
            <a:grpSpLocks/>
          </p:cNvGrpSpPr>
          <p:nvPr>
            <p:custDataLst>
              <p:tags r:id="rId63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149684" name="Freeform 120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85" name="Freeform 121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86" name="Line 122"/>
            <p:cNvSpPr>
              <a:spLocks noChangeShapeType="1"/>
            </p:cNvSpPr>
            <p:nvPr>
              <p:custDataLst>
                <p:tags r:id="rId16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9569" name="Line 123"/>
          <p:cNvSpPr>
            <a:spLocks noChangeShapeType="1"/>
          </p:cNvSpPr>
          <p:nvPr>
            <p:custDataLst>
              <p:tags r:id="rId64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9570" name="Group 124"/>
          <p:cNvGrpSpPr>
            <a:grpSpLocks/>
          </p:cNvGrpSpPr>
          <p:nvPr>
            <p:custDataLst>
              <p:tags r:id="rId65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149681" name="Freeform 125"/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82" name="Freeform 126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83" name="Line 127"/>
            <p:cNvSpPr>
              <a:spLocks noChangeShapeType="1"/>
            </p:cNvSpPr>
            <p:nvPr>
              <p:custDataLst>
                <p:tags r:id="rId16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9571" name="Line 128"/>
          <p:cNvSpPr>
            <a:spLocks noChangeShapeType="1"/>
          </p:cNvSpPr>
          <p:nvPr>
            <p:custDataLst>
              <p:tags r:id="rId66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72" name="Line 129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73" name="Line 130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3249613" y="4027488"/>
            <a:ext cx="18256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74" name="Line 131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3251200" y="4957763"/>
            <a:ext cx="182563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75" name="Line 132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3243263" y="4016375"/>
            <a:ext cx="0" cy="74136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76" name="Line 133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9577" name="Group 134"/>
          <p:cNvGrpSpPr>
            <a:grpSpLocks/>
          </p:cNvGrpSpPr>
          <p:nvPr>
            <p:custDataLst>
              <p:tags r:id="rId72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149678" name="Freeform 135"/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79" name="Freeform 136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80" name="Line 137"/>
            <p:cNvSpPr>
              <a:spLocks noChangeShapeType="1"/>
            </p:cNvSpPr>
            <p:nvPr>
              <p:custDataLst>
                <p:tags r:id="rId16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9578" name="Group 138"/>
          <p:cNvGrpSpPr>
            <a:grpSpLocks/>
          </p:cNvGrpSpPr>
          <p:nvPr>
            <p:custDataLst>
              <p:tags r:id="rId73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149675" name="Freeform 139"/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76" name="Freeform 140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77" name="Line 141"/>
            <p:cNvSpPr>
              <a:spLocks noChangeShapeType="1"/>
            </p:cNvSpPr>
            <p:nvPr>
              <p:custDataLst>
                <p:tags r:id="rId1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9579" name="Group 142"/>
          <p:cNvGrpSpPr>
            <a:grpSpLocks/>
          </p:cNvGrpSpPr>
          <p:nvPr>
            <p:custDataLst>
              <p:tags r:id="rId74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149672" name="Freeform 143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73" name="Freeform 144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74" name="Line 145"/>
            <p:cNvSpPr>
              <a:spLocks noChangeShapeType="1"/>
            </p:cNvSpPr>
            <p:nvPr>
              <p:custDataLst>
                <p:tags r:id="rId1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9580" name="Group 146"/>
          <p:cNvGrpSpPr>
            <a:grpSpLocks/>
          </p:cNvGrpSpPr>
          <p:nvPr>
            <p:custDataLst>
              <p:tags r:id="rId75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149669" name="Freeform 147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70" name="Freeform 148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71" name="Line 149"/>
            <p:cNvSpPr>
              <a:spLocks noChangeShapeType="1"/>
            </p:cNvSpPr>
            <p:nvPr>
              <p:custDataLst>
                <p:tags r:id="rId15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9581" name="Group 150"/>
          <p:cNvGrpSpPr>
            <a:grpSpLocks/>
          </p:cNvGrpSpPr>
          <p:nvPr>
            <p:custDataLst>
              <p:tags r:id="rId76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149666" name="Freeform 151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67" name="Freeform 152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68" name="Line 153"/>
            <p:cNvSpPr>
              <a:spLocks noChangeShapeType="1"/>
            </p:cNvSpPr>
            <p:nvPr>
              <p:custDataLst>
                <p:tags r:id="rId14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9582" name="Group 154"/>
          <p:cNvGrpSpPr>
            <a:grpSpLocks/>
          </p:cNvGrpSpPr>
          <p:nvPr>
            <p:custDataLst>
              <p:tags r:id="rId77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149663" name="Freeform 155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64" name="Freeform 156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65" name="Line 157"/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9583" name="Line 158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84" name="Line 159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85" name="Line 160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86" name="Line 161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87" name="Line 162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88" name="Line 163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89" name="Line 164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90" name="Line 165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91" name="Line 166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92" name="Line 167"/>
          <p:cNvSpPr>
            <a:spLocks noChangeShapeType="1"/>
          </p:cNvSpPr>
          <p:nvPr>
            <p:custDataLst>
              <p:tags r:id="rId87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93" name="Line 168"/>
          <p:cNvSpPr>
            <a:spLocks noChangeShapeType="1"/>
          </p:cNvSpPr>
          <p:nvPr>
            <p:custDataLst>
              <p:tags r:id="rId88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94" name="Line 169"/>
          <p:cNvSpPr>
            <a:spLocks noChangeShapeType="1"/>
          </p:cNvSpPr>
          <p:nvPr>
            <p:custDataLst>
              <p:tags r:id="rId89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95" name="Line 170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9596" name="Group 171"/>
          <p:cNvGrpSpPr>
            <a:grpSpLocks/>
          </p:cNvGrpSpPr>
          <p:nvPr>
            <p:custDataLst>
              <p:tags r:id="rId91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149657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9661" name="Freeform 173"/>
              <p:cNvSpPr>
                <a:spLocks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62" name="Freeform 174"/>
              <p:cNvSpPr>
                <a:spLocks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9658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9659" name="Freeform 176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60" name="Freeform 177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49597" name="Group 178"/>
          <p:cNvGrpSpPr>
            <a:grpSpLocks/>
          </p:cNvGrpSpPr>
          <p:nvPr>
            <p:custDataLst>
              <p:tags r:id="rId92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149651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9655" name="Freeform 180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56" name="Freeform 181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9652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9653" name="Freeform 183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54" name="Freeform 184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49598" name="Group 185"/>
          <p:cNvGrpSpPr>
            <a:grpSpLocks/>
          </p:cNvGrpSpPr>
          <p:nvPr>
            <p:custDataLst>
              <p:tags r:id="rId93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149645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149649" name="Freeform 187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50" name="Freeform 188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9646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149647" name="Freeform 190"/>
              <p:cNvSpPr>
                <a:spLocks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48" name="Freeform 191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9599" name="Line 192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00" name="Line 193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01" name="Line 194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02" name="Line 195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03" name="Line 196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04" name="Line 197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05" name="Line 198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06" name="Line 199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07" name="Line 200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08" name="Line 201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09" name="Line 202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10" name="Text Box 203"/>
          <p:cNvSpPr txBox="1">
            <a:spLocks noChangeArrowheads="1"/>
          </p:cNvSpPr>
          <p:nvPr>
            <p:custDataLst>
              <p:tags r:id="rId105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149611" name="Line 204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12" name="Line 205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13" name="Line 206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14" name="Line 207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15" name="Line 208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16" name="Line 209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17" name="Line 210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18" name="Line 211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19" name="Line 212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20" name="Line 213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21" name="Line 214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22" name="Line 215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23" name="Line 216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24" name="Line 217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25" name="Line 218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26" name="Text Box 219"/>
          <p:cNvSpPr txBox="1">
            <a:spLocks noChangeArrowheads="1"/>
          </p:cNvSpPr>
          <p:nvPr>
            <p:custDataLst>
              <p:tags r:id="rId121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149627" name="Text Box 220"/>
          <p:cNvSpPr txBox="1">
            <a:spLocks noChangeArrowheads="1"/>
          </p:cNvSpPr>
          <p:nvPr>
            <p:custDataLst>
              <p:tags r:id="rId122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149628" name="Line 221"/>
          <p:cNvSpPr>
            <a:spLocks noChangeShapeType="1"/>
          </p:cNvSpPr>
          <p:nvPr>
            <p:custDataLst>
              <p:tags r:id="rId123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29" name="Line 222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30" name="Line 223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31" name="Line 224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32" name="Line 225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33" name="Line 226"/>
          <p:cNvSpPr>
            <a:spLocks noChangeShapeType="1"/>
          </p:cNvSpPr>
          <p:nvPr>
            <p:custDataLst>
              <p:tags r:id="rId128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634" name="Text Box 227"/>
          <p:cNvSpPr txBox="1"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49635" name="Text Box 228"/>
          <p:cNvSpPr txBox="1">
            <a:spLocks noChangeArrowheads="1"/>
          </p:cNvSpPr>
          <p:nvPr>
            <p:custDataLst>
              <p:tags r:id="rId130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49636" name="Text Box 229"/>
          <p:cNvSpPr txBox="1">
            <a:spLocks noChangeArrowheads="1"/>
          </p:cNvSpPr>
          <p:nvPr>
            <p:custDataLst>
              <p:tags r:id="rId131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149637" name="Text Box 230"/>
          <p:cNvSpPr txBox="1">
            <a:spLocks noChangeArrowheads="1"/>
          </p:cNvSpPr>
          <p:nvPr/>
        </p:nvSpPr>
        <p:spPr bwMode="auto">
          <a:xfrm>
            <a:off x="114300" y="48895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Suppose 101 is in Location #1</a:t>
            </a:r>
          </a:p>
        </p:txBody>
      </p:sp>
      <p:sp>
        <p:nvSpPr>
          <p:cNvPr id="149638" name="Text Box 231"/>
          <p:cNvSpPr txBox="1">
            <a:spLocks noChangeArrowheads="1"/>
          </p:cNvSpPr>
          <p:nvPr/>
        </p:nvSpPr>
        <p:spPr bwMode="auto">
          <a:xfrm>
            <a:off x="96838" y="1196975"/>
            <a:ext cx="2190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Which gates ensure data from memory location #1 is read?</a:t>
            </a:r>
          </a:p>
        </p:txBody>
      </p:sp>
      <p:sp>
        <p:nvSpPr>
          <p:cNvPr id="149639" name="Text Box 232"/>
          <p:cNvSpPr txBox="1">
            <a:spLocks noChangeArrowheads="1"/>
          </p:cNvSpPr>
          <p:nvPr/>
        </p:nvSpPr>
        <p:spPr bwMode="auto">
          <a:xfrm>
            <a:off x="74613" y="68263"/>
            <a:ext cx="152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/>
              <a:t>Ex Cr</a:t>
            </a:r>
          </a:p>
        </p:txBody>
      </p:sp>
      <p:sp>
        <p:nvSpPr>
          <p:cNvPr id="149640" name="Text Box 233"/>
          <p:cNvSpPr txBox="1">
            <a:spLocks noChangeArrowheads="1"/>
          </p:cNvSpPr>
          <p:nvPr/>
        </p:nvSpPr>
        <p:spPr bwMode="auto">
          <a:xfrm>
            <a:off x="100013" y="1584325"/>
            <a:ext cx="2190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Which gates ensure data from memory location #0 is </a:t>
            </a:r>
            <a:r>
              <a:rPr lang="en-US" sz="1000" b="1" i="1"/>
              <a:t>not</a:t>
            </a:r>
            <a:r>
              <a:rPr lang="en-US" sz="1000" b="1"/>
              <a:t> read?</a:t>
            </a:r>
          </a:p>
        </p:txBody>
      </p:sp>
      <p:sp>
        <p:nvSpPr>
          <p:cNvPr id="149641" name="Rectangle 234"/>
          <p:cNvSpPr>
            <a:spLocks noChangeArrowheads="1"/>
          </p:cNvSpPr>
          <p:nvPr/>
        </p:nvSpPr>
        <p:spPr bwMode="auto">
          <a:xfrm>
            <a:off x="2265363" y="1643063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149642" name="Text Box 235"/>
          <p:cNvSpPr txBox="1">
            <a:spLocks noChangeArrowheads="1"/>
          </p:cNvSpPr>
          <p:nvPr/>
        </p:nvSpPr>
        <p:spPr bwMode="auto">
          <a:xfrm>
            <a:off x="96838" y="72548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149643" name="Text Box 236"/>
          <p:cNvSpPr txBox="1">
            <a:spLocks noChangeArrowheads="1"/>
          </p:cNvSpPr>
          <p:nvPr/>
        </p:nvSpPr>
        <p:spPr bwMode="auto">
          <a:xfrm>
            <a:off x="96838" y="96043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"Read Enable" high</a:t>
            </a:r>
          </a:p>
        </p:txBody>
      </p:sp>
      <p:sp>
        <p:nvSpPr>
          <p:cNvPr id="149644" name="Rectangle 237"/>
          <p:cNvSpPr>
            <a:spLocks noChangeArrowheads="1"/>
          </p:cNvSpPr>
          <p:nvPr/>
        </p:nvSpPr>
        <p:spPr bwMode="auto">
          <a:xfrm>
            <a:off x="1784350" y="2163763"/>
            <a:ext cx="731838" cy="27892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65588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19600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73613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27625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4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81638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5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35650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6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57563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7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711575" y="60801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8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98600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52613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206625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60638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914650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3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268663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4" name="Rectangle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90575" y="511175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5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44588" y="5113338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6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702175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7" name="Rectangle 1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056188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8" name="Rectangle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410200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49" name="Rectangle 2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764213" y="3871913"/>
            <a:ext cx="349250" cy="349250"/>
          </a:xfrm>
          <a:prstGeom prst="rect">
            <a:avLst/>
          </a:prstGeom>
          <a:noFill/>
          <a:ln w="19050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50" name="Text Box 2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782888" y="635000"/>
            <a:ext cx="5778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PC</a:t>
            </a:r>
          </a:p>
        </p:txBody>
      </p:sp>
      <p:sp>
        <p:nvSpPr>
          <p:cNvPr id="150551" name="Text Box 2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31775" y="5129213"/>
            <a:ext cx="5778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IR</a:t>
            </a:r>
            <a:endParaRPr lang="en-US" sz="14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50552" name="Text Box 2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072188" y="3870325"/>
            <a:ext cx="6778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8F01B8"/>
                </a:solidFill>
                <a:latin typeface="Comic Sans MS" pitchFamily="66" charset="0"/>
              </a:rPr>
              <a:t>Reg3</a:t>
            </a:r>
          </a:p>
        </p:txBody>
      </p:sp>
      <p:sp>
        <p:nvSpPr>
          <p:cNvPr id="150553" name="Text Box 2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846638" y="608013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1</a:t>
            </a:r>
          </a:p>
        </p:txBody>
      </p:sp>
      <p:sp>
        <p:nvSpPr>
          <p:cNvPr id="150554" name="Text Box 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562600" y="608013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1</a:t>
            </a:r>
          </a:p>
        </p:txBody>
      </p:sp>
      <p:sp>
        <p:nvSpPr>
          <p:cNvPr id="150555" name="Text Box 2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238750" y="608013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50556" name="Text Box 2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3090863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557" name="Text Box 29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444875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50558" name="Text Box 30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797300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50559" name="Text Box 31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4151313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560" name="Text Box 32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4503738" y="163353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561" name="Text Box 33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857750" y="16351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562" name="Text Box 34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210175" y="16351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50563" name="Text Box 35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5586413" y="16351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50564" name="Text Box 3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334963" y="5684838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The instruction</a:t>
            </a:r>
          </a:p>
        </p:txBody>
      </p:sp>
      <p:sp>
        <p:nvSpPr>
          <p:cNvPr id="150565" name="Text Box 37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6200" y="6056313"/>
            <a:ext cx="220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00  =  LOAD from memory  </a:t>
            </a:r>
          </a:p>
        </p:txBody>
      </p:sp>
      <p:sp>
        <p:nvSpPr>
          <p:cNvPr id="150566" name="Text Box 38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6200" y="6208713"/>
            <a:ext cx="220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01  =  STORE to memory  </a:t>
            </a:r>
          </a:p>
        </p:txBody>
      </p:sp>
      <p:sp>
        <p:nvSpPr>
          <p:cNvPr id="150567" name="Text Box 39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6200" y="6361113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10  =  add a constant to a reg. (AIM)  </a:t>
            </a:r>
          </a:p>
        </p:txBody>
      </p:sp>
      <p:sp>
        <p:nvSpPr>
          <p:cNvPr id="150568" name="Text Box 40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6200" y="6513513"/>
            <a:ext cx="220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11  =  ADD a reg. to a reg.  </a:t>
            </a:r>
          </a:p>
        </p:txBody>
      </p:sp>
      <p:sp>
        <p:nvSpPr>
          <p:cNvPr id="150569" name="Text Box 41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400175" y="5684838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Argument 1</a:t>
            </a:r>
          </a:p>
        </p:txBody>
      </p:sp>
      <p:sp>
        <p:nvSpPr>
          <p:cNvPr id="150570" name="Text Box 42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466975" y="5684838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Argument 2</a:t>
            </a:r>
          </a:p>
        </p:txBody>
      </p:sp>
      <p:sp>
        <p:nvSpPr>
          <p:cNvPr id="150571" name="Rectangle 43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4687888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2" name="Rectangle 44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5041900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3" name="Rectangle 45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5395913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4" name="Rectangle 46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5749925" y="5656263"/>
            <a:ext cx="349250" cy="349250"/>
          </a:xfrm>
          <a:prstGeom prst="rect">
            <a:avLst/>
          </a:prstGeom>
          <a:noFill/>
          <a:ln w="19050">
            <a:solidFill>
              <a:srgbClr val="F791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5" name="Text Box 47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6067425" y="5683250"/>
            <a:ext cx="12350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the same Reg3</a:t>
            </a:r>
          </a:p>
        </p:txBody>
      </p:sp>
      <p:sp>
        <p:nvSpPr>
          <p:cNvPr id="150576" name="Rectangle 48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415925" y="5711825"/>
            <a:ext cx="1063625" cy="214313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7" name="Rectangle 49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2543175" y="5711825"/>
            <a:ext cx="1063625" cy="214313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8" name="AutoShape 50"/>
          <p:cNvSpPr>
            <a:spLocks/>
          </p:cNvSpPr>
          <p:nvPr>
            <p:custDataLst>
              <p:tags r:id="rId49"/>
            </p:custDataLst>
          </p:nvPr>
        </p:nvSpPr>
        <p:spPr bwMode="auto">
          <a:xfrm rot="-5400000">
            <a:off x="3020219" y="5037932"/>
            <a:ext cx="103187" cy="1035050"/>
          </a:xfrm>
          <a:prstGeom prst="leftBrace">
            <a:avLst>
              <a:gd name="adj1" fmla="val 83590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79" name="AutoShape 51"/>
          <p:cNvSpPr>
            <a:spLocks/>
          </p:cNvSpPr>
          <p:nvPr>
            <p:custDataLst>
              <p:tags r:id="rId50"/>
            </p:custDataLst>
          </p:nvPr>
        </p:nvSpPr>
        <p:spPr bwMode="auto">
          <a:xfrm rot="-5400000">
            <a:off x="1966119" y="5055394"/>
            <a:ext cx="103188" cy="1035050"/>
          </a:xfrm>
          <a:prstGeom prst="leftBrace">
            <a:avLst>
              <a:gd name="adj1" fmla="val 83589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0" name="AutoShape 52"/>
          <p:cNvSpPr>
            <a:spLocks/>
          </p:cNvSpPr>
          <p:nvPr>
            <p:custDataLst>
              <p:tags r:id="rId51"/>
            </p:custDataLst>
          </p:nvPr>
        </p:nvSpPr>
        <p:spPr bwMode="auto">
          <a:xfrm rot="-5400000">
            <a:off x="1082675" y="5227638"/>
            <a:ext cx="95250" cy="685800"/>
          </a:xfrm>
          <a:prstGeom prst="leftBrace">
            <a:avLst>
              <a:gd name="adj1" fmla="val 60000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81" name="Rectangle 53"/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1555750" y="5883275"/>
            <a:ext cx="911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rgbClr val="8F01B8"/>
                </a:solidFill>
                <a:latin typeface="Comic Sans MS" pitchFamily="66" charset="0"/>
              </a:rPr>
              <a:t>the register</a:t>
            </a:r>
          </a:p>
        </p:txBody>
      </p:sp>
      <p:sp>
        <p:nvSpPr>
          <p:cNvPr id="150582" name="Rectangle 54"/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2601913" y="5867400"/>
            <a:ext cx="936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rgbClr val="009900"/>
                </a:solidFill>
                <a:latin typeface="Comic Sans MS" pitchFamily="66" charset="0"/>
              </a:rPr>
              <a:t>the constant</a:t>
            </a:r>
          </a:p>
        </p:txBody>
      </p:sp>
      <p:sp>
        <p:nvSpPr>
          <p:cNvPr id="150583" name="Text Box 55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4770438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584" name="Text Box 5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5122863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585" name="Text Box 57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5499100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586" name="Text Box 58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4432300" y="386715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50587" name="Text Box 59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4765675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50588" name="Text Box 60"/>
          <p:cNvSpPr txBox="1"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5118100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589" name="Text Box 61"/>
          <p:cNvSpPr txBox="1"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5494338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590" name="Text Box 62"/>
          <p:cNvSpPr txBox="1"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4427538" y="56515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F7913D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591" name="Text Box 63"/>
          <p:cNvSpPr txBox="1"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2776538" y="60213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009900"/>
                </a:solidFill>
                <a:latin typeface="Courier New" pitchFamily="49" charset="0"/>
              </a:rPr>
              <a:t>4</a:t>
            </a:r>
          </a:p>
        </p:txBody>
      </p:sp>
      <p:sp>
        <p:nvSpPr>
          <p:cNvPr id="150592" name="Text Box 64"/>
          <p:cNvSpPr txBox="1"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3221038" y="3619500"/>
            <a:ext cx="2895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000">
                <a:solidFill>
                  <a:srgbClr val="8F01B8"/>
                </a:solidFill>
                <a:latin typeface="Comic Sans MS" pitchFamily="66" charset="0"/>
              </a:rPr>
              <a:t>old value of Reg3 = 7</a:t>
            </a:r>
          </a:p>
        </p:txBody>
      </p:sp>
      <p:sp>
        <p:nvSpPr>
          <p:cNvPr id="150593" name="Text Box 65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4503738" y="5980113"/>
            <a:ext cx="1647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000">
                <a:solidFill>
                  <a:srgbClr val="F7913D"/>
                </a:solidFill>
                <a:latin typeface="Comic Sans MS" pitchFamily="66" charset="0"/>
              </a:rPr>
              <a:t>new value of Reg3 = 11</a:t>
            </a:r>
          </a:p>
        </p:txBody>
      </p:sp>
      <p:sp>
        <p:nvSpPr>
          <p:cNvPr id="150594" name="Rectangle 66"/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381000" y="3048000"/>
            <a:ext cx="1295400" cy="68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5" name="Text Box 67"/>
          <p:cNvSpPr txBox="1"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477838" y="3163888"/>
            <a:ext cx="85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clock</a:t>
            </a:r>
          </a:p>
        </p:txBody>
      </p:sp>
      <p:sp>
        <p:nvSpPr>
          <p:cNvPr id="150596" name="Line 68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1676400" y="3124200"/>
            <a:ext cx="287338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7" name="Line 69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1676400" y="3257550"/>
            <a:ext cx="46196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8" name="Line 70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1676400" y="3390900"/>
            <a:ext cx="7000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99" name="Line 71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1682750" y="3524250"/>
            <a:ext cx="1565275" cy="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0" name="Line 72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1676400" y="3657600"/>
            <a:ext cx="2079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1" name="Text Box 73"/>
          <p:cNvSpPr txBox="1">
            <a:spLocks noChangeArrowheads="1"/>
          </p:cNvSpPr>
          <p:nvPr>
            <p:custDataLst>
              <p:tags r:id="rId72"/>
            </p:custDataLst>
          </p:nvPr>
        </p:nvSpPr>
        <p:spPr bwMode="auto">
          <a:xfrm>
            <a:off x="4510088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50602" name="Text Box 74"/>
          <p:cNvSpPr txBox="1">
            <a:spLocks noChangeArrowheads="1"/>
          </p:cNvSpPr>
          <p:nvPr>
            <p:custDataLst>
              <p:tags r:id="rId73"/>
            </p:custDataLst>
          </p:nvPr>
        </p:nvSpPr>
        <p:spPr bwMode="auto">
          <a:xfrm>
            <a:off x="4162425" y="60642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50603" name="Text Box 75"/>
          <p:cNvSpPr txBox="1">
            <a:spLocks noChangeArrowheads="1"/>
          </p:cNvSpPr>
          <p:nvPr>
            <p:custDataLst>
              <p:tags r:id="rId74"/>
            </p:custDataLst>
          </p:nvPr>
        </p:nvSpPr>
        <p:spPr bwMode="auto">
          <a:xfrm>
            <a:off x="3810000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50604" name="Text Box 76"/>
          <p:cNvSpPr txBox="1">
            <a:spLocks noChangeArrowheads="1"/>
          </p:cNvSpPr>
          <p:nvPr>
            <p:custDataLst>
              <p:tags r:id="rId75"/>
            </p:custDataLst>
          </p:nvPr>
        </p:nvSpPr>
        <p:spPr bwMode="auto">
          <a:xfrm>
            <a:off x="3452813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50605" name="Text Box 77"/>
          <p:cNvSpPr txBox="1">
            <a:spLocks noChangeArrowheads="1"/>
          </p:cNvSpPr>
          <p:nvPr>
            <p:custDataLst>
              <p:tags r:id="rId76"/>
            </p:custDataLst>
          </p:nvPr>
        </p:nvSpPr>
        <p:spPr bwMode="auto">
          <a:xfrm>
            <a:off x="3108325" y="6096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latin typeface="Comic Sans MS" pitchFamily="66" charset="0"/>
              </a:rPr>
              <a:t>0</a:t>
            </a:r>
          </a:p>
        </p:txBody>
      </p:sp>
      <p:sp>
        <p:nvSpPr>
          <p:cNvPr id="150606" name="Rectangle 78"/>
          <p:cNvSpPr>
            <a:spLocks noChangeArrowheads="1"/>
          </p:cNvSpPr>
          <p:nvPr>
            <p:custDataLst>
              <p:tags r:id="rId77"/>
            </p:custDataLst>
          </p:nvPr>
        </p:nvSpPr>
        <p:spPr bwMode="auto">
          <a:xfrm>
            <a:off x="7848600" y="762000"/>
            <a:ext cx="990600" cy="1143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0607" name="Line 79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1957388" y="1247775"/>
            <a:ext cx="0" cy="187642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8" name="Line 80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1955800" y="1244600"/>
            <a:ext cx="5875338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09" name="Text Box 81"/>
          <p:cNvSpPr txBox="1">
            <a:spLocks noChangeArrowheads="1"/>
          </p:cNvSpPr>
          <p:nvPr>
            <p:custDataLst>
              <p:tags r:id="rId80"/>
            </p:custDataLst>
          </p:nvPr>
        </p:nvSpPr>
        <p:spPr bwMode="auto">
          <a:xfrm>
            <a:off x="1066800" y="966788"/>
            <a:ext cx="1828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980236"/>
                </a:solidFill>
                <a:latin typeface="Comic Sans MS" pitchFamily="66" charset="0"/>
              </a:rPr>
              <a:t>read enable</a:t>
            </a:r>
          </a:p>
        </p:txBody>
      </p:sp>
      <p:sp>
        <p:nvSpPr>
          <p:cNvPr id="150610" name="Text Box 82"/>
          <p:cNvSpPr txBox="1">
            <a:spLocks noChangeArrowheads="1"/>
          </p:cNvSpPr>
          <p:nvPr>
            <p:custDataLst>
              <p:tags r:id="rId81"/>
            </p:custDataLst>
          </p:nvPr>
        </p:nvSpPr>
        <p:spPr bwMode="auto">
          <a:xfrm>
            <a:off x="7889875" y="11207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RAM</a:t>
            </a:r>
          </a:p>
        </p:txBody>
      </p:sp>
      <p:sp>
        <p:nvSpPr>
          <p:cNvPr id="150611" name="Rectangle 83"/>
          <p:cNvSpPr>
            <a:spLocks noChangeArrowheads="1"/>
          </p:cNvSpPr>
          <p:nvPr>
            <p:custDataLst>
              <p:tags r:id="rId82"/>
            </p:custDataLst>
          </p:nvPr>
        </p:nvSpPr>
        <p:spPr bwMode="auto">
          <a:xfrm>
            <a:off x="4073525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2" name="Rectangle 84"/>
          <p:cNvSpPr>
            <a:spLocks noChangeArrowheads="1"/>
          </p:cNvSpPr>
          <p:nvPr>
            <p:custDataLst>
              <p:tags r:id="rId83"/>
            </p:custDataLst>
          </p:nvPr>
        </p:nvSpPr>
        <p:spPr bwMode="auto">
          <a:xfrm>
            <a:off x="4427538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3" name="Rectangle 85"/>
          <p:cNvSpPr>
            <a:spLocks noChangeArrowheads="1"/>
          </p:cNvSpPr>
          <p:nvPr>
            <p:custDataLst>
              <p:tags r:id="rId84"/>
            </p:custDataLst>
          </p:nvPr>
        </p:nvSpPr>
        <p:spPr bwMode="auto">
          <a:xfrm>
            <a:off x="4781550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4" name="Rectangle 86"/>
          <p:cNvSpPr>
            <a:spLocks noChangeArrowheads="1"/>
          </p:cNvSpPr>
          <p:nvPr>
            <p:custDataLst>
              <p:tags r:id="rId85"/>
            </p:custDataLst>
          </p:nvPr>
        </p:nvSpPr>
        <p:spPr bwMode="auto">
          <a:xfrm>
            <a:off x="5135563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5" name="Rectangle 87"/>
          <p:cNvSpPr>
            <a:spLocks noChangeArrowheads="1"/>
          </p:cNvSpPr>
          <p:nvPr>
            <p:custDataLst>
              <p:tags r:id="rId86"/>
            </p:custDataLst>
          </p:nvPr>
        </p:nvSpPr>
        <p:spPr bwMode="auto">
          <a:xfrm>
            <a:off x="5489575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6" name="Rectangle 88"/>
          <p:cNvSpPr>
            <a:spLocks noChangeArrowheads="1"/>
          </p:cNvSpPr>
          <p:nvPr>
            <p:custDataLst>
              <p:tags r:id="rId87"/>
            </p:custDataLst>
          </p:nvPr>
        </p:nvSpPr>
        <p:spPr bwMode="auto">
          <a:xfrm>
            <a:off x="5843588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7" name="Rectangle 89"/>
          <p:cNvSpPr>
            <a:spLocks noChangeArrowheads="1"/>
          </p:cNvSpPr>
          <p:nvPr>
            <p:custDataLst>
              <p:tags r:id="rId88"/>
            </p:custDataLst>
          </p:nvPr>
        </p:nvSpPr>
        <p:spPr bwMode="auto">
          <a:xfrm>
            <a:off x="3365500" y="1636713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8" name="Rectangle 90"/>
          <p:cNvSpPr>
            <a:spLocks noChangeArrowheads="1"/>
          </p:cNvSpPr>
          <p:nvPr>
            <p:custDataLst>
              <p:tags r:id="rId89"/>
            </p:custDataLst>
          </p:nvPr>
        </p:nvSpPr>
        <p:spPr bwMode="auto">
          <a:xfrm>
            <a:off x="3719513" y="1638300"/>
            <a:ext cx="349250" cy="34925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19" name="Text Box 91"/>
          <p:cNvSpPr txBox="1">
            <a:spLocks noChangeArrowheads="1"/>
          </p:cNvSpPr>
          <p:nvPr>
            <p:custDataLst>
              <p:tags r:id="rId90"/>
            </p:custDataLst>
          </p:nvPr>
        </p:nvSpPr>
        <p:spPr bwMode="auto">
          <a:xfrm>
            <a:off x="5943600" y="1652588"/>
            <a:ext cx="5778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IR</a:t>
            </a:r>
          </a:p>
        </p:txBody>
      </p:sp>
      <p:sp>
        <p:nvSpPr>
          <p:cNvPr id="150620" name="Line 92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8861425" y="1728788"/>
            <a:ext cx="128588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1" name="Line 93"/>
          <p:cNvSpPr>
            <a:spLocks noChangeShapeType="1"/>
          </p:cNvSpPr>
          <p:nvPr>
            <p:custDataLst>
              <p:tags r:id="rId92"/>
            </p:custDataLst>
          </p:nvPr>
        </p:nvSpPr>
        <p:spPr bwMode="auto">
          <a:xfrm>
            <a:off x="8991600" y="1733550"/>
            <a:ext cx="0" cy="336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2" name="Line 94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7458075" y="2055813"/>
            <a:ext cx="1533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3" name="Line 95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7461250" y="1417638"/>
            <a:ext cx="0" cy="638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4" name="Line 96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3546475" y="1414463"/>
            <a:ext cx="39227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5" name="Line 97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6010275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6" name="Line 98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5653088" y="141922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7" name="Line 99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5295900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8" name="Line 100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4940300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29" name="Line 101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4583113" y="141922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0" name="Line 102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4227513" y="141922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1" name="Line 103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3870325" y="1419225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2" name="Text Box 104"/>
          <p:cNvSpPr txBox="1">
            <a:spLocks noChangeArrowheads="1"/>
          </p:cNvSpPr>
          <p:nvPr>
            <p:custDataLst>
              <p:tags r:id="rId103"/>
            </p:custDataLst>
          </p:nvPr>
        </p:nvSpPr>
        <p:spPr bwMode="auto">
          <a:xfrm>
            <a:off x="7002463" y="2035175"/>
            <a:ext cx="1828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8 data bits</a:t>
            </a:r>
          </a:p>
        </p:txBody>
      </p:sp>
      <p:sp>
        <p:nvSpPr>
          <p:cNvPr id="150633" name="Text Box 105"/>
          <p:cNvSpPr txBox="1">
            <a:spLocks noChangeArrowheads="1"/>
          </p:cNvSpPr>
          <p:nvPr>
            <p:custDataLst>
              <p:tags r:id="rId104"/>
            </p:custDataLst>
          </p:nvPr>
        </p:nvSpPr>
        <p:spPr bwMode="auto">
          <a:xfrm>
            <a:off x="5961063" y="862013"/>
            <a:ext cx="1828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8 address bits</a:t>
            </a:r>
          </a:p>
        </p:txBody>
      </p:sp>
      <p:sp>
        <p:nvSpPr>
          <p:cNvPr id="150634" name="Line 106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6003925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5" name="Line 107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5646738" y="95250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6" name="Line 108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5289550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7" name="Line 109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4933950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8" name="Line 110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4576763" y="95250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39" name="Line 111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4221163" y="95250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0" name="Line 112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3863975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1" name="Line 113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3508375" y="952500"/>
            <a:ext cx="7938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2" name="Line 114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3521075" y="1150938"/>
            <a:ext cx="43195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3" name="Line 115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2141538" y="1408113"/>
            <a:ext cx="0" cy="18446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4" name="Line 116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2154238" y="1409700"/>
            <a:ext cx="127158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0645" name="Group 117"/>
          <p:cNvGrpSpPr>
            <a:grpSpLocks/>
          </p:cNvGrpSpPr>
          <p:nvPr>
            <p:custDataLst>
              <p:tags r:id="rId116"/>
            </p:custDataLst>
          </p:nvPr>
        </p:nvGrpSpPr>
        <p:grpSpPr bwMode="auto">
          <a:xfrm rot="5400000">
            <a:off x="4803775" y="4422775"/>
            <a:ext cx="115888" cy="185738"/>
            <a:chOff x="4891" y="1600"/>
            <a:chExt cx="315" cy="408"/>
          </a:xfrm>
        </p:grpSpPr>
        <p:sp>
          <p:nvSpPr>
            <p:cNvPr id="150806" name="Freeform 118"/>
            <p:cNvSpPr>
              <a:spLocks/>
            </p:cNvSpPr>
            <p:nvPr>
              <p:custDataLst>
                <p:tags r:id="rId27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807" name="Freeform 119"/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808" name="Line 120"/>
            <p:cNvSpPr>
              <a:spLocks noChangeShapeType="1"/>
            </p:cNvSpPr>
            <p:nvPr>
              <p:custDataLst>
                <p:tags r:id="rId27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0646" name="Line 121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4892675" y="4224338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7" name="Line 122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4832350" y="4343400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8" name="Line 123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2373313" y="2243138"/>
            <a:ext cx="0" cy="113823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49" name="Line 124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2384425" y="2257425"/>
            <a:ext cx="3111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0" name="Line 125"/>
          <p:cNvSpPr>
            <a:spLocks noChangeShapeType="1"/>
          </p:cNvSpPr>
          <p:nvPr>
            <p:custDataLst>
              <p:tags r:id="rId121"/>
            </p:custDataLst>
          </p:nvPr>
        </p:nvSpPr>
        <p:spPr bwMode="auto">
          <a:xfrm>
            <a:off x="3525838" y="1990725"/>
            <a:ext cx="0" cy="161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1" name="Line 126"/>
          <p:cNvSpPr>
            <a:spLocks noChangeShapeType="1"/>
          </p:cNvSpPr>
          <p:nvPr>
            <p:custDataLst>
              <p:tags r:id="rId122"/>
            </p:custDataLst>
          </p:nvPr>
        </p:nvSpPr>
        <p:spPr bwMode="auto">
          <a:xfrm>
            <a:off x="3829050" y="1984375"/>
            <a:ext cx="0" cy="368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2" name="Line 127"/>
          <p:cNvSpPr>
            <a:spLocks noChangeShapeType="1"/>
          </p:cNvSpPr>
          <p:nvPr>
            <p:custDataLst>
              <p:tags r:id="rId123"/>
            </p:custDataLst>
          </p:nvPr>
        </p:nvSpPr>
        <p:spPr bwMode="auto">
          <a:xfrm>
            <a:off x="3028950" y="2346325"/>
            <a:ext cx="8032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3" name="Line 128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2879725" y="2141538"/>
            <a:ext cx="64452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4" name="Line 129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3035300" y="2349500"/>
            <a:ext cx="0" cy="161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5" name="Line 130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2886075" y="2136775"/>
            <a:ext cx="0" cy="45561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6" name="Line 131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2697163" y="2265363"/>
            <a:ext cx="0" cy="328612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0657" name="Group 132"/>
          <p:cNvGrpSpPr>
            <a:grpSpLocks/>
          </p:cNvGrpSpPr>
          <p:nvPr>
            <p:custDataLst>
              <p:tags r:id="rId128"/>
            </p:custDataLst>
          </p:nvPr>
        </p:nvGrpSpPr>
        <p:grpSpPr bwMode="auto">
          <a:xfrm rot="5400000">
            <a:off x="2729706" y="2483644"/>
            <a:ext cx="282575" cy="503238"/>
            <a:chOff x="4891" y="1600"/>
            <a:chExt cx="315" cy="408"/>
          </a:xfrm>
        </p:grpSpPr>
        <p:sp>
          <p:nvSpPr>
            <p:cNvPr id="150803" name="Freeform 133"/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804" name="Freeform 134"/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805" name="Line 135"/>
            <p:cNvSpPr>
              <a:spLocks noChangeShapeType="1"/>
            </p:cNvSpPr>
            <p:nvPr>
              <p:custDataLst>
                <p:tags r:id="rId27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0658" name="Oval 136"/>
          <p:cNvSpPr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2994025" y="2508250"/>
            <a:ext cx="85725" cy="84138"/>
          </a:xfrm>
          <a:prstGeom prst="ellips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59" name="Line 137"/>
          <p:cNvSpPr>
            <a:spLocks noChangeShapeType="1"/>
          </p:cNvSpPr>
          <p:nvPr>
            <p:custDataLst>
              <p:tags r:id="rId130"/>
            </p:custDataLst>
          </p:nvPr>
        </p:nvSpPr>
        <p:spPr bwMode="auto">
          <a:xfrm>
            <a:off x="2865438" y="2878138"/>
            <a:ext cx="0" cy="161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0" name="Line 138"/>
          <p:cNvSpPr>
            <a:spLocks noChangeShapeType="1"/>
          </p:cNvSpPr>
          <p:nvPr>
            <p:custDataLst>
              <p:tags r:id="rId131"/>
            </p:custDataLst>
          </p:nvPr>
        </p:nvSpPr>
        <p:spPr bwMode="auto">
          <a:xfrm>
            <a:off x="2863850" y="3038475"/>
            <a:ext cx="108902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1" name="Line 139"/>
          <p:cNvSpPr>
            <a:spLocks noChangeShapeType="1"/>
          </p:cNvSpPr>
          <p:nvPr>
            <p:custDataLst>
              <p:tags r:id="rId132"/>
            </p:custDataLst>
          </p:nvPr>
        </p:nvSpPr>
        <p:spPr bwMode="auto">
          <a:xfrm>
            <a:off x="4275138" y="1993900"/>
            <a:ext cx="0" cy="280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2" name="Line 140"/>
          <p:cNvSpPr>
            <a:spLocks noChangeShapeType="1"/>
          </p:cNvSpPr>
          <p:nvPr>
            <p:custDataLst>
              <p:tags r:id="rId133"/>
            </p:custDataLst>
          </p:nvPr>
        </p:nvSpPr>
        <p:spPr bwMode="auto">
          <a:xfrm>
            <a:off x="4594225" y="1995488"/>
            <a:ext cx="0" cy="368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3" name="Line 141"/>
          <p:cNvSpPr>
            <a:spLocks noChangeShapeType="1"/>
          </p:cNvSpPr>
          <p:nvPr>
            <p:custDataLst>
              <p:tags r:id="rId134"/>
            </p:custDataLst>
          </p:nvPr>
        </p:nvSpPr>
        <p:spPr bwMode="auto">
          <a:xfrm>
            <a:off x="4945063" y="1989138"/>
            <a:ext cx="0" cy="368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0664" name="Group 142"/>
          <p:cNvGrpSpPr>
            <a:grpSpLocks/>
          </p:cNvGrpSpPr>
          <p:nvPr>
            <p:custDataLst>
              <p:tags r:id="rId135"/>
            </p:custDataLst>
          </p:nvPr>
        </p:nvGrpSpPr>
        <p:grpSpPr bwMode="auto">
          <a:xfrm rot="5400000">
            <a:off x="4378325" y="1997076"/>
            <a:ext cx="369887" cy="1122362"/>
            <a:chOff x="4891" y="1600"/>
            <a:chExt cx="315" cy="408"/>
          </a:xfrm>
        </p:grpSpPr>
        <p:sp>
          <p:nvSpPr>
            <p:cNvPr id="150800" name="Freeform 143"/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801" name="Freeform 144"/>
            <p:cNvSpPr>
              <a:spLocks/>
            </p:cNvSpPr>
            <p:nvPr>
              <p:custDataLst>
                <p:tags r:id="rId27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802" name="Line 145"/>
            <p:cNvSpPr>
              <a:spLocks noChangeShapeType="1"/>
            </p:cNvSpPr>
            <p:nvPr>
              <p:custDataLst>
                <p:tags r:id="rId27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0665" name="Oval 146"/>
          <p:cNvSpPr>
            <a:spLocks noChangeArrowheads="1"/>
          </p:cNvSpPr>
          <p:nvPr>
            <p:custDataLst>
              <p:tags r:id="rId136"/>
            </p:custDataLst>
          </p:nvPr>
        </p:nvSpPr>
        <p:spPr bwMode="auto">
          <a:xfrm>
            <a:off x="4233863" y="2279650"/>
            <a:ext cx="85725" cy="84138"/>
          </a:xfrm>
          <a:prstGeom prst="ellips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6" name="Line 147"/>
          <p:cNvSpPr>
            <a:spLocks noChangeShapeType="1"/>
          </p:cNvSpPr>
          <p:nvPr>
            <p:custDataLst>
              <p:tags r:id="rId137"/>
            </p:custDataLst>
          </p:nvPr>
        </p:nvSpPr>
        <p:spPr bwMode="auto">
          <a:xfrm>
            <a:off x="4564063" y="2727325"/>
            <a:ext cx="0" cy="7334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7" name="Line 148"/>
          <p:cNvSpPr>
            <a:spLocks noChangeShapeType="1"/>
          </p:cNvSpPr>
          <p:nvPr>
            <p:custDataLst>
              <p:tags r:id="rId138"/>
            </p:custDataLst>
          </p:nvPr>
        </p:nvSpPr>
        <p:spPr bwMode="auto">
          <a:xfrm>
            <a:off x="3530600" y="1404938"/>
            <a:ext cx="7938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8" name="Line 149"/>
          <p:cNvSpPr>
            <a:spLocks noChangeShapeType="1"/>
          </p:cNvSpPr>
          <p:nvPr>
            <p:custDataLst>
              <p:tags r:id="rId139"/>
            </p:custDataLst>
          </p:nvPr>
        </p:nvSpPr>
        <p:spPr bwMode="auto">
          <a:xfrm>
            <a:off x="3427413" y="1412875"/>
            <a:ext cx="7937" cy="209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69" name="Freeform 150"/>
          <p:cNvSpPr>
            <a:spLocks/>
          </p:cNvSpPr>
          <p:nvPr>
            <p:custDataLst>
              <p:tags r:id="rId140"/>
            </p:custDataLst>
          </p:nvPr>
        </p:nvSpPr>
        <p:spPr bwMode="auto">
          <a:xfrm>
            <a:off x="3373438" y="163036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0" name="Freeform 151"/>
          <p:cNvSpPr>
            <a:spLocks/>
          </p:cNvSpPr>
          <p:nvPr>
            <p:custDataLst>
              <p:tags r:id="rId141"/>
            </p:custDataLst>
          </p:nvPr>
        </p:nvSpPr>
        <p:spPr bwMode="auto">
          <a:xfrm>
            <a:off x="3733800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1" name="Freeform 152"/>
          <p:cNvSpPr>
            <a:spLocks/>
          </p:cNvSpPr>
          <p:nvPr>
            <p:custDataLst>
              <p:tags r:id="rId142"/>
            </p:custDataLst>
          </p:nvPr>
        </p:nvSpPr>
        <p:spPr bwMode="auto">
          <a:xfrm>
            <a:off x="4071938" y="163036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2" name="Freeform 153"/>
          <p:cNvSpPr>
            <a:spLocks/>
          </p:cNvSpPr>
          <p:nvPr>
            <p:custDataLst>
              <p:tags r:id="rId143"/>
            </p:custDataLst>
          </p:nvPr>
        </p:nvSpPr>
        <p:spPr bwMode="auto">
          <a:xfrm>
            <a:off x="4448175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3" name="Freeform 154"/>
          <p:cNvSpPr>
            <a:spLocks/>
          </p:cNvSpPr>
          <p:nvPr>
            <p:custDataLst>
              <p:tags r:id="rId144"/>
            </p:custDataLst>
          </p:nvPr>
        </p:nvSpPr>
        <p:spPr bwMode="auto">
          <a:xfrm>
            <a:off x="4794250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4" name="Freeform 155"/>
          <p:cNvSpPr>
            <a:spLocks/>
          </p:cNvSpPr>
          <p:nvPr>
            <p:custDataLst>
              <p:tags r:id="rId145"/>
            </p:custDataLst>
          </p:nvPr>
        </p:nvSpPr>
        <p:spPr bwMode="auto">
          <a:xfrm>
            <a:off x="5146675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5" name="Freeform 156"/>
          <p:cNvSpPr>
            <a:spLocks/>
          </p:cNvSpPr>
          <p:nvPr>
            <p:custDataLst>
              <p:tags r:id="rId146"/>
            </p:custDataLst>
          </p:nvPr>
        </p:nvSpPr>
        <p:spPr bwMode="auto">
          <a:xfrm>
            <a:off x="5499100" y="1630363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6" name="Freeform 157"/>
          <p:cNvSpPr>
            <a:spLocks/>
          </p:cNvSpPr>
          <p:nvPr>
            <p:custDataLst>
              <p:tags r:id="rId147"/>
            </p:custDataLst>
          </p:nvPr>
        </p:nvSpPr>
        <p:spPr bwMode="auto">
          <a:xfrm>
            <a:off x="5856288" y="163036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7" name="Text Box 158"/>
          <p:cNvSpPr txBox="1">
            <a:spLocks noChangeArrowheads="1"/>
          </p:cNvSpPr>
          <p:nvPr>
            <p:custDataLst>
              <p:tags r:id="rId148"/>
            </p:custDataLst>
          </p:nvPr>
        </p:nvSpPr>
        <p:spPr bwMode="auto">
          <a:xfrm>
            <a:off x="2120900" y="1411288"/>
            <a:ext cx="12033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strobe for all IR bits</a:t>
            </a:r>
          </a:p>
        </p:txBody>
      </p:sp>
      <p:sp>
        <p:nvSpPr>
          <p:cNvPr id="150678" name="Line 159"/>
          <p:cNvSpPr>
            <a:spLocks noChangeShapeType="1"/>
          </p:cNvSpPr>
          <p:nvPr>
            <p:custDataLst>
              <p:tags r:id="rId149"/>
            </p:custDataLst>
          </p:nvPr>
        </p:nvSpPr>
        <p:spPr bwMode="auto">
          <a:xfrm>
            <a:off x="5313363" y="1989138"/>
            <a:ext cx="0" cy="136048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9" name="Line 160"/>
          <p:cNvSpPr>
            <a:spLocks noChangeShapeType="1"/>
          </p:cNvSpPr>
          <p:nvPr>
            <p:custDataLst>
              <p:tags r:id="rId150"/>
            </p:custDataLst>
          </p:nvPr>
        </p:nvSpPr>
        <p:spPr bwMode="auto">
          <a:xfrm>
            <a:off x="3957638" y="2200275"/>
            <a:ext cx="0" cy="1312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0" name="Line 161"/>
          <p:cNvSpPr>
            <a:spLocks noChangeShapeType="1"/>
          </p:cNvSpPr>
          <p:nvPr>
            <p:custDataLst>
              <p:tags r:id="rId151"/>
            </p:custDataLst>
          </p:nvPr>
        </p:nvSpPr>
        <p:spPr bwMode="auto">
          <a:xfrm>
            <a:off x="3960813" y="2201863"/>
            <a:ext cx="1762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1" name="Line 162"/>
          <p:cNvSpPr>
            <a:spLocks noChangeShapeType="1"/>
          </p:cNvSpPr>
          <p:nvPr>
            <p:custDataLst>
              <p:tags r:id="rId152"/>
            </p:custDataLst>
          </p:nvPr>
        </p:nvSpPr>
        <p:spPr bwMode="auto">
          <a:xfrm>
            <a:off x="4138613" y="2198688"/>
            <a:ext cx="0" cy="177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2" name="Line 163"/>
          <p:cNvSpPr>
            <a:spLocks noChangeShapeType="1"/>
          </p:cNvSpPr>
          <p:nvPr>
            <p:custDataLst>
              <p:tags r:id="rId153"/>
            </p:custDataLst>
          </p:nvPr>
        </p:nvSpPr>
        <p:spPr bwMode="auto">
          <a:xfrm>
            <a:off x="3997325" y="2370138"/>
            <a:ext cx="3111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3" name="Line 164"/>
          <p:cNvSpPr>
            <a:spLocks noChangeShapeType="1"/>
          </p:cNvSpPr>
          <p:nvPr>
            <p:custDataLst>
              <p:tags r:id="rId154"/>
            </p:custDataLst>
          </p:nvPr>
        </p:nvSpPr>
        <p:spPr bwMode="auto">
          <a:xfrm>
            <a:off x="5656263" y="1990725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4" name="Line 165"/>
          <p:cNvSpPr>
            <a:spLocks noChangeShapeType="1"/>
          </p:cNvSpPr>
          <p:nvPr>
            <p:custDataLst>
              <p:tags r:id="rId155"/>
            </p:custDataLst>
          </p:nvPr>
        </p:nvSpPr>
        <p:spPr bwMode="auto">
          <a:xfrm>
            <a:off x="6015038" y="1990725"/>
            <a:ext cx="0" cy="90805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5" name="Line 166"/>
          <p:cNvSpPr>
            <a:spLocks noChangeShapeType="1"/>
          </p:cNvSpPr>
          <p:nvPr>
            <p:custDataLst>
              <p:tags r:id="rId156"/>
            </p:custDataLst>
          </p:nvPr>
        </p:nvSpPr>
        <p:spPr bwMode="auto">
          <a:xfrm>
            <a:off x="5572125" y="4578350"/>
            <a:ext cx="0" cy="26511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6" name="Line 167"/>
          <p:cNvSpPr>
            <a:spLocks noChangeShapeType="1"/>
          </p:cNvSpPr>
          <p:nvPr>
            <p:custDataLst>
              <p:tags r:id="rId157"/>
            </p:custDataLst>
          </p:nvPr>
        </p:nvSpPr>
        <p:spPr bwMode="auto">
          <a:xfrm>
            <a:off x="5930900" y="4578350"/>
            <a:ext cx="0" cy="13811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7" name="Line 168"/>
          <p:cNvSpPr>
            <a:spLocks noChangeShapeType="1"/>
          </p:cNvSpPr>
          <p:nvPr>
            <p:custDataLst>
              <p:tags r:id="rId158"/>
            </p:custDataLst>
          </p:nvPr>
        </p:nvSpPr>
        <p:spPr bwMode="auto">
          <a:xfrm>
            <a:off x="5203825" y="4578350"/>
            <a:ext cx="0" cy="40005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88" name="Text Box 169"/>
          <p:cNvSpPr txBox="1">
            <a:spLocks noChangeArrowheads="1"/>
          </p:cNvSpPr>
          <p:nvPr>
            <p:custDataLst>
              <p:tags r:id="rId159"/>
            </p:custDataLst>
          </p:nvPr>
        </p:nvSpPr>
        <p:spPr bwMode="auto">
          <a:xfrm>
            <a:off x="533400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689" name="Text Box 170"/>
          <p:cNvSpPr txBox="1">
            <a:spLocks noChangeArrowheads="1"/>
          </p:cNvSpPr>
          <p:nvPr>
            <p:custDataLst>
              <p:tags r:id="rId160"/>
            </p:custDataLst>
          </p:nvPr>
        </p:nvSpPr>
        <p:spPr bwMode="auto">
          <a:xfrm>
            <a:off x="887413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50690" name="Text Box 171"/>
          <p:cNvSpPr txBox="1">
            <a:spLocks noChangeArrowheads="1"/>
          </p:cNvSpPr>
          <p:nvPr>
            <p:custDataLst>
              <p:tags r:id="rId161"/>
            </p:custDataLst>
          </p:nvPr>
        </p:nvSpPr>
        <p:spPr bwMode="auto">
          <a:xfrm>
            <a:off x="1239838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50691" name="Text Box 172"/>
          <p:cNvSpPr txBox="1">
            <a:spLocks noChangeArrowheads="1"/>
          </p:cNvSpPr>
          <p:nvPr>
            <p:custDataLst>
              <p:tags r:id="rId162"/>
            </p:custDataLst>
          </p:nvPr>
        </p:nvSpPr>
        <p:spPr bwMode="auto">
          <a:xfrm>
            <a:off x="1593850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692" name="Text Box 173"/>
          <p:cNvSpPr txBox="1">
            <a:spLocks noChangeArrowheads="1"/>
          </p:cNvSpPr>
          <p:nvPr>
            <p:custDataLst>
              <p:tags r:id="rId163"/>
            </p:custDataLst>
          </p:nvPr>
        </p:nvSpPr>
        <p:spPr bwMode="auto">
          <a:xfrm>
            <a:off x="1946275" y="5105400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693" name="Text Box 174"/>
          <p:cNvSpPr txBox="1">
            <a:spLocks noChangeArrowheads="1"/>
          </p:cNvSpPr>
          <p:nvPr>
            <p:custDataLst>
              <p:tags r:id="rId164"/>
            </p:custDataLst>
          </p:nvPr>
        </p:nvSpPr>
        <p:spPr bwMode="auto">
          <a:xfrm>
            <a:off x="2300288" y="51069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50694" name="Text Box 175"/>
          <p:cNvSpPr txBox="1">
            <a:spLocks noChangeArrowheads="1"/>
          </p:cNvSpPr>
          <p:nvPr>
            <p:custDataLst>
              <p:tags r:id="rId165"/>
            </p:custDataLst>
          </p:nvPr>
        </p:nvSpPr>
        <p:spPr bwMode="auto">
          <a:xfrm>
            <a:off x="2652713" y="51069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50695" name="Text Box 176"/>
          <p:cNvSpPr txBox="1">
            <a:spLocks noChangeArrowheads="1"/>
          </p:cNvSpPr>
          <p:nvPr>
            <p:custDataLst>
              <p:tags r:id="rId166"/>
            </p:custDataLst>
          </p:nvPr>
        </p:nvSpPr>
        <p:spPr bwMode="auto">
          <a:xfrm>
            <a:off x="3028950" y="51069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50696" name="Rectangle 177"/>
          <p:cNvSpPr>
            <a:spLocks noChangeArrowheads="1"/>
          </p:cNvSpPr>
          <p:nvPr>
            <p:custDataLst>
              <p:tags r:id="rId167"/>
            </p:custDataLst>
          </p:nvPr>
        </p:nvSpPr>
        <p:spPr bwMode="auto">
          <a:xfrm>
            <a:off x="454025" y="449263"/>
            <a:ext cx="349250" cy="349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7" name="Freeform 178"/>
          <p:cNvSpPr>
            <a:spLocks/>
          </p:cNvSpPr>
          <p:nvPr>
            <p:custDataLst>
              <p:tags r:id="rId168"/>
            </p:custDataLst>
          </p:nvPr>
        </p:nvSpPr>
        <p:spPr bwMode="auto">
          <a:xfrm>
            <a:off x="476250" y="454025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8" name="Line 179"/>
          <p:cNvSpPr>
            <a:spLocks noChangeShapeType="1"/>
          </p:cNvSpPr>
          <p:nvPr>
            <p:custDataLst>
              <p:tags r:id="rId169"/>
            </p:custDataLst>
          </p:nvPr>
        </p:nvSpPr>
        <p:spPr bwMode="auto">
          <a:xfrm>
            <a:off x="709613" y="234950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99" name="Line 180"/>
          <p:cNvSpPr>
            <a:spLocks noChangeShapeType="1"/>
          </p:cNvSpPr>
          <p:nvPr>
            <p:custDataLst>
              <p:tags r:id="rId170"/>
            </p:custDataLst>
          </p:nvPr>
        </p:nvSpPr>
        <p:spPr bwMode="auto">
          <a:xfrm>
            <a:off x="614363" y="796925"/>
            <a:ext cx="7937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0" name="Text Box 181"/>
          <p:cNvSpPr txBox="1">
            <a:spLocks noChangeArrowheads="1"/>
          </p:cNvSpPr>
          <p:nvPr>
            <p:custDataLst>
              <p:tags r:id="rId171"/>
            </p:custDataLst>
          </p:nvPr>
        </p:nvSpPr>
        <p:spPr bwMode="auto">
          <a:xfrm>
            <a:off x="669925" y="200025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D in</a:t>
            </a:r>
          </a:p>
        </p:txBody>
      </p:sp>
      <p:sp>
        <p:nvSpPr>
          <p:cNvPr id="150701" name="Text Box 182"/>
          <p:cNvSpPr txBox="1">
            <a:spLocks noChangeArrowheads="1"/>
          </p:cNvSpPr>
          <p:nvPr>
            <p:custDataLst>
              <p:tags r:id="rId172"/>
            </p:custDataLst>
          </p:nvPr>
        </p:nvSpPr>
        <p:spPr bwMode="auto">
          <a:xfrm>
            <a:off x="582613" y="812800"/>
            <a:ext cx="1154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Q out</a:t>
            </a:r>
          </a:p>
        </p:txBody>
      </p:sp>
      <p:sp>
        <p:nvSpPr>
          <p:cNvPr id="150702" name="Text Box 183"/>
          <p:cNvSpPr txBox="1">
            <a:spLocks noChangeArrowheads="1"/>
          </p:cNvSpPr>
          <p:nvPr>
            <p:custDataLst>
              <p:tags r:id="rId173"/>
            </p:custDataLst>
          </p:nvPr>
        </p:nvSpPr>
        <p:spPr bwMode="auto">
          <a:xfrm>
            <a:off x="73025" y="206375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strobe</a:t>
            </a:r>
          </a:p>
        </p:txBody>
      </p:sp>
      <p:sp>
        <p:nvSpPr>
          <p:cNvPr id="150703" name="Text Box 184"/>
          <p:cNvSpPr txBox="1">
            <a:spLocks noChangeArrowheads="1"/>
          </p:cNvSpPr>
          <p:nvPr>
            <p:custDataLst>
              <p:tags r:id="rId174"/>
            </p:custDataLst>
          </p:nvPr>
        </p:nvSpPr>
        <p:spPr bwMode="auto">
          <a:xfrm>
            <a:off x="2352675" y="3079750"/>
            <a:ext cx="2008188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solidFill>
                  <a:srgbClr val="009900"/>
                </a:solidFill>
                <a:latin typeface="Comic Sans MS" pitchFamily="66" charset="0"/>
              </a:rPr>
              <a:t>decode instruction</a:t>
            </a:r>
          </a:p>
        </p:txBody>
      </p:sp>
      <p:sp>
        <p:nvSpPr>
          <p:cNvPr id="150704" name="Text Box 185"/>
          <p:cNvSpPr txBox="1">
            <a:spLocks noChangeArrowheads="1"/>
          </p:cNvSpPr>
          <p:nvPr>
            <p:custDataLst>
              <p:tags r:id="rId175"/>
            </p:custDataLst>
          </p:nvPr>
        </p:nvSpPr>
        <p:spPr bwMode="auto">
          <a:xfrm>
            <a:off x="1676400" y="4070350"/>
            <a:ext cx="159067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strobe to finish instruction            (to all bits)</a:t>
            </a:r>
          </a:p>
        </p:txBody>
      </p:sp>
      <p:sp>
        <p:nvSpPr>
          <p:cNvPr id="150705" name="Line 186"/>
          <p:cNvSpPr>
            <a:spLocks noChangeShapeType="1"/>
          </p:cNvSpPr>
          <p:nvPr>
            <p:custDataLst>
              <p:tags r:id="rId176"/>
            </p:custDataLst>
          </p:nvPr>
        </p:nvSpPr>
        <p:spPr bwMode="auto">
          <a:xfrm>
            <a:off x="6007100" y="2890838"/>
            <a:ext cx="21605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6" name="Line 187"/>
          <p:cNvSpPr>
            <a:spLocks noChangeShapeType="1"/>
          </p:cNvSpPr>
          <p:nvPr>
            <p:custDataLst>
              <p:tags r:id="rId177"/>
            </p:custDataLst>
          </p:nvPr>
        </p:nvSpPr>
        <p:spPr bwMode="auto">
          <a:xfrm>
            <a:off x="5659438" y="3130550"/>
            <a:ext cx="19939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7" name="Line 188"/>
          <p:cNvSpPr>
            <a:spLocks noChangeShapeType="1"/>
          </p:cNvSpPr>
          <p:nvPr>
            <p:custDataLst>
              <p:tags r:id="rId178"/>
            </p:custDataLst>
          </p:nvPr>
        </p:nvSpPr>
        <p:spPr bwMode="auto">
          <a:xfrm>
            <a:off x="5319713" y="3338513"/>
            <a:ext cx="19542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08" name="Rectangle 189"/>
          <p:cNvSpPr>
            <a:spLocks noChangeArrowheads="1"/>
          </p:cNvSpPr>
          <p:nvPr>
            <p:custDataLst>
              <p:tags r:id="rId179"/>
            </p:custDataLst>
          </p:nvPr>
        </p:nvSpPr>
        <p:spPr bwMode="auto">
          <a:xfrm>
            <a:off x="7086600" y="4419600"/>
            <a:ext cx="1295400" cy="914400"/>
          </a:xfrm>
          <a:prstGeom prst="rect">
            <a:avLst/>
          </a:prstGeom>
          <a:solidFill>
            <a:srgbClr val="FFE5D6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0709" name="Text Box 190"/>
          <p:cNvSpPr txBox="1">
            <a:spLocks noChangeArrowheads="1"/>
          </p:cNvSpPr>
          <p:nvPr>
            <p:custDataLst>
              <p:tags r:id="rId180"/>
            </p:custDataLst>
          </p:nvPr>
        </p:nvSpPr>
        <p:spPr bwMode="auto">
          <a:xfrm>
            <a:off x="7140575" y="4664075"/>
            <a:ext cx="1192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ripple8</a:t>
            </a:r>
          </a:p>
        </p:txBody>
      </p:sp>
      <p:sp>
        <p:nvSpPr>
          <p:cNvPr id="150710" name="Line 191"/>
          <p:cNvSpPr>
            <a:spLocks noChangeShapeType="1"/>
          </p:cNvSpPr>
          <p:nvPr>
            <p:custDataLst>
              <p:tags r:id="rId181"/>
            </p:custDataLst>
          </p:nvPr>
        </p:nvSpPr>
        <p:spPr bwMode="auto">
          <a:xfrm flipV="1">
            <a:off x="3963988" y="3514725"/>
            <a:ext cx="3278187" cy="47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1" name="Line 192"/>
          <p:cNvSpPr>
            <a:spLocks noChangeShapeType="1"/>
          </p:cNvSpPr>
          <p:nvPr>
            <p:custDataLst>
              <p:tags r:id="rId182"/>
            </p:custDataLst>
          </p:nvPr>
        </p:nvSpPr>
        <p:spPr bwMode="auto">
          <a:xfrm>
            <a:off x="8158163" y="2881313"/>
            <a:ext cx="0" cy="130492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2" name="Line 193"/>
          <p:cNvSpPr>
            <a:spLocks noChangeShapeType="1"/>
          </p:cNvSpPr>
          <p:nvPr>
            <p:custDataLst>
              <p:tags r:id="rId183"/>
            </p:custDataLst>
          </p:nvPr>
        </p:nvSpPr>
        <p:spPr bwMode="auto">
          <a:xfrm>
            <a:off x="4565650" y="3578225"/>
            <a:ext cx="0" cy="1701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3" name="Line 194"/>
          <p:cNvSpPr>
            <a:spLocks noChangeShapeType="1"/>
          </p:cNvSpPr>
          <p:nvPr>
            <p:custDataLst>
              <p:tags r:id="rId184"/>
            </p:custDataLst>
          </p:nvPr>
        </p:nvSpPr>
        <p:spPr bwMode="auto">
          <a:xfrm>
            <a:off x="4567238" y="4352925"/>
            <a:ext cx="13271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4" name="Line 195"/>
          <p:cNvSpPr>
            <a:spLocks noChangeShapeType="1"/>
          </p:cNvSpPr>
          <p:nvPr>
            <p:custDataLst>
              <p:tags r:id="rId185"/>
            </p:custDataLst>
          </p:nvPr>
        </p:nvSpPr>
        <p:spPr bwMode="auto">
          <a:xfrm>
            <a:off x="5233988" y="4214813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5" name="Line 196"/>
          <p:cNvSpPr>
            <a:spLocks noChangeShapeType="1"/>
          </p:cNvSpPr>
          <p:nvPr>
            <p:custDataLst>
              <p:tags r:id="rId186"/>
            </p:custDataLst>
          </p:nvPr>
        </p:nvSpPr>
        <p:spPr bwMode="auto">
          <a:xfrm>
            <a:off x="5173663" y="4333875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6" name="Line 197"/>
          <p:cNvSpPr>
            <a:spLocks noChangeShapeType="1"/>
          </p:cNvSpPr>
          <p:nvPr>
            <p:custDataLst>
              <p:tags r:id="rId187"/>
            </p:custDataLst>
          </p:nvPr>
        </p:nvSpPr>
        <p:spPr bwMode="auto">
          <a:xfrm>
            <a:off x="5599113" y="4214813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7" name="Line 198"/>
          <p:cNvSpPr>
            <a:spLocks noChangeShapeType="1"/>
          </p:cNvSpPr>
          <p:nvPr>
            <p:custDataLst>
              <p:tags r:id="rId188"/>
            </p:custDataLst>
          </p:nvPr>
        </p:nvSpPr>
        <p:spPr bwMode="auto">
          <a:xfrm>
            <a:off x="5538788" y="4333875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8" name="Line 199"/>
          <p:cNvSpPr>
            <a:spLocks noChangeShapeType="1"/>
          </p:cNvSpPr>
          <p:nvPr>
            <p:custDataLst>
              <p:tags r:id="rId189"/>
            </p:custDataLst>
          </p:nvPr>
        </p:nvSpPr>
        <p:spPr bwMode="auto">
          <a:xfrm>
            <a:off x="5959475" y="4214813"/>
            <a:ext cx="0" cy="236537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19" name="Line 200"/>
          <p:cNvSpPr>
            <a:spLocks noChangeShapeType="1"/>
          </p:cNvSpPr>
          <p:nvPr>
            <p:custDataLst>
              <p:tags r:id="rId190"/>
            </p:custDataLst>
          </p:nvPr>
        </p:nvSpPr>
        <p:spPr bwMode="auto">
          <a:xfrm>
            <a:off x="5899150" y="4333875"/>
            <a:ext cx="0" cy="1174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0720" name="Group 201"/>
          <p:cNvGrpSpPr>
            <a:grpSpLocks/>
          </p:cNvGrpSpPr>
          <p:nvPr>
            <p:custDataLst>
              <p:tags r:id="rId191"/>
            </p:custDataLst>
          </p:nvPr>
        </p:nvGrpSpPr>
        <p:grpSpPr bwMode="auto">
          <a:xfrm rot="5400000">
            <a:off x="5146675" y="4422775"/>
            <a:ext cx="115888" cy="185738"/>
            <a:chOff x="4891" y="1600"/>
            <a:chExt cx="315" cy="408"/>
          </a:xfrm>
        </p:grpSpPr>
        <p:sp>
          <p:nvSpPr>
            <p:cNvPr id="150797" name="Freeform 202"/>
            <p:cNvSpPr>
              <a:spLocks/>
            </p:cNvSpPr>
            <p:nvPr>
              <p:custDataLst>
                <p:tags r:id="rId26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98" name="Freeform 203"/>
            <p:cNvSpPr>
              <a:spLocks/>
            </p:cNvSpPr>
            <p:nvPr>
              <p:custDataLst>
                <p:tags r:id="rId26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99" name="Line 204"/>
            <p:cNvSpPr>
              <a:spLocks noChangeShapeType="1"/>
            </p:cNvSpPr>
            <p:nvPr>
              <p:custDataLst>
                <p:tags r:id="rId27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0721" name="Group 205"/>
          <p:cNvGrpSpPr>
            <a:grpSpLocks/>
          </p:cNvGrpSpPr>
          <p:nvPr>
            <p:custDataLst>
              <p:tags r:id="rId192"/>
            </p:custDataLst>
          </p:nvPr>
        </p:nvGrpSpPr>
        <p:grpSpPr bwMode="auto">
          <a:xfrm rot="5400000">
            <a:off x="5513388" y="4422775"/>
            <a:ext cx="115888" cy="185737"/>
            <a:chOff x="4891" y="1600"/>
            <a:chExt cx="315" cy="408"/>
          </a:xfrm>
        </p:grpSpPr>
        <p:sp>
          <p:nvSpPr>
            <p:cNvPr id="150794" name="Freeform 206"/>
            <p:cNvSpPr>
              <a:spLocks/>
            </p:cNvSpPr>
            <p:nvPr>
              <p:custDataLst>
                <p:tags r:id="rId26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95" name="Freeform 207"/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96" name="Line 208"/>
            <p:cNvSpPr>
              <a:spLocks noChangeShapeType="1"/>
            </p:cNvSpPr>
            <p:nvPr>
              <p:custDataLst>
                <p:tags r:id="rId26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0722" name="Group 209"/>
          <p:cNvGrpSpPr>
            <a:grpSpLocks/>
          </p:cNvGrpSpPr>
          <p:nvPr>
            <p:custDataLst>
              <p:tags r:id="rId193"/>
            </p:custDataLst>
          </p:nvPr>
        </p:nvGrpSpPr>
        <p:grpSpPr bwMode="auto">
          <a:xfrm rot="5400000">
            <a:off x="5870575" y="4422775"/>
            <a:ext cx="115888" cy="185738"/>
            <a:chOff x="4891" y="1600"/>
            <a:chExt cx="315" cy="408"/>
          </a:xfrm>
        </p:grpSpPr>
        <p:sp>
          <p:nvSpPr>
            <p:cNvPr id="150791" name="Freeform 210"/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92" name="Freeform 211"/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93" name="Line 212"/>
            <p:cNvSpPr>
              <a:spLocks noChangeShapeType="1"/>
            </p:cNvSpPr>
            <p:nvPr>
              <p:custDataLst>
                <p:tags r:id="rId26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8F01B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0723" name="Line 213"/>
          <p:cNvSpPr>
            <a:spLocks noChangeShapeType="1"/>
          </p:cNvSpPr>
          <p:nvPr>
            <p:custDataLst>
              <p:tags r:id="rId194"/>
            </p:custDataLst>
          </p:nvPr>
        </p:nvSpPr>
        <p:spPr bwMode="auto">
          <a:xfrm>
            <a:off x="4864100" y="4578350"/>
            <a:ext cx="0" cy="542925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4" name="Line 214"/>
          <p:cNvSpPr>
            <a:spLocks noChangeShapeType="1"/>
          </p:cNvSpPr>
          <p:nvPr>
            <p:custDataLst>
              <p:tags r:id="rId195"/>
            </p:custDataLst>
          </p:nvPr>
        </p:nvSpPr>
        <p:spPr bwMode="auto">
          <a:xfrm>
            <a:off x="8112125" y="4305300"/>
            <a:ext cx="0" cy="1063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0725" name="Group 215"/>
          <p:cNvGrpSpPr>
            <a:grpSpLocks/>
          </p:cNvGrpSpPr>
          <p:nvPr>
            <p:custDataLst>
              <p:tags r:id="rId196"/>
            </p:custDataLst>
          </p:nvPr>
        </p:nvGrpSpPr>
        <p:grpSpPr bwMode="auto">
          <a:xfrm rot="5400000">
            <a:off x="8051800" y="4149725"/>
            <a:ext cx="115888" cy="185738"/>
            <a:chOff x="4891" y="1600"/>
            <a:chExt cx="315" cy="408"/>
          </a:xfrm>
        </p:grpSpPr>
        <p:sp>
          <p:nvSpPr>
            <p:cNvPr id="150788" name="Freeform 216"/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89" name="Freeform 217"/>
            <p:cNvSpPr>
              <a:spLocks/>
            </p:cNvSpPr>
            <p:nvPr>
              <p:custDataLst>
                <p:tags r:id="rId26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90" name="Line 218"/>
            <p:cNvSpPr>
              <a:spLocks noChangeShapeType="1"/>
            </p:cNvSpPr>
            <p:nvPr>
              <p:custDataLst>
                <p:tags r:id="rId26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0726" name="Text Box 219"/>
          <p:cNvSpPr txBox="1">
            <a:spLocks noChangeArrowheads="1"/>
          </p:cNvSpPr>
          <p:nvPr>
            <p:custDataLst>
              <p:tags r:id="rId197"/>
            </p:custDataLst>
          </p:nvPr>
        </p:nvSpPr>
        <p:spPr bwMode="auto">
          <a:xfrm>
            <a:off x="8316913" y="4752975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8F01B8"/>
                </a:solidFill>
                <a:latin typeface="Courier New" pitchFamily="49" charset="0"/>
              </a:rPr>
              <a:t>7</a:t>
            </a:r>
            <a:r>
              <a:rPr lang="en-US" sz="1400" b="1">
                <a:latin typeface="Courier New" pitchFamily="49" charset="0"/>
              </a:rPr>
              <a:t>+</a:t>
            </a:r>
            <a:r>
              <a:rPr lang="en-US" sz="1400" b="1">
                <a:solidFill>
                  <a:srgbClr val="009900"/>
                </a:solidFill>
                <a:latin typeface="Courier New" pitchFamily="49" charset="0"/>
              </a:rPr>
              <a:t>4</a:t>
            </a:r>
          </a:p>
        </p:txBody>
      </p:sp>
      <p:sp>
        <p:nvSpPr>
          <p:cNvPr id="150727" name="Line 220"/>
          <p:cNvSpPr>
            <a:spLocks noChangeShapeType="1"/>
          </p:cNvSpPr>
          <p:nvPr>
            <p:custDataLst>
              <p:tags r:id="rId198"/>
            </p:custDataLst>
          </p:nvPr>
        </p:nvSpPr>
        <p:spPr bwMode="auto">
          <a:xfrm>
            <a:off x="5926138" y="4711700"/>
            <a:ext cx="1144587" cy="4763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8" name="Line 221"/>
          <p:cNvSpPr>
            <a:spLocks noChangeShapeType="1"/>
          </p:cNvSpPr>
          <p:nvPr>
            <p:custDataLst>
              <p:tags r:id="rId199"/>
            </p:custDataLst>
          </p:nvPr>
        </p:nvSpPr>
        <p:spPr bwMode="auto">
          <a:xfrm>
            <a:off x="5570538" y="4852988"/>
            <a:ext cx="1493837" cy="635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29" name="Line 222"/>
          <p:cNvSpPr>
            <a:spLocks noChangeShapeType="1"/>
          </p:cNvSpPr>
          <p:nvPr>
            <p:custDataLst>
              <p:tags r:id="rId200"/>
            </p:custDataLst>
          </p:nvPr>
        </p:nvSpPr>
        <p:spPr bwMode="auto">
          <a:xfrm>
            <a:off x="5207000" y="4981575"/>
            <a:ext cx="1866900" cy="7938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0" name="Line 223"/>
          <p:cNvSpPr>
            <a:spLocks noChangeShapeType="1"/>
          </p:cNvSpPr>
          <p:nvPr>
            <p:custDataLst>
              <p:tags r:id="rId201"/>
            </p:custDataLst>
          </p:nvPr>
        </p:nvSpPr>
        <p:spPr bwMode="auto">
          <a:xfrm>
            <a:off x="4867275" y="5126038"/>
            <a:ext cx="2200275" cy="9525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1" name="Line 224"/>
          <p:cNvSpPr>
            <a:spLocks noChangeShapeType="1"/>
          </p:cNvSpPr>
          <p:nvPr>
            <p:custDataLst>
              <p:tags r:id="rId202"/>
            </p:custDataLst>
          </p:nvPr>
        </p:nvSpPr>
        <p:spPr bwMode="auto">
          <a:xfrm>
            <a:off x="7599363" y="4303713"/>
            <a:ext cx="0" cy="106362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0732" name="Group 225"/>
          <p:cNvGrpSpPr>
            <a:grpSpLocks/>
          </p:cNvGrpSpPr>
          <p:nvPr>
            <p:custDataLst>
              <p:tags r:id="rId203"/>
            </p:custDataLst>
          </p:nvPr>
        </p:nvGrpSpPr>
        <p:grpSpPr bwMode="auto">
          <a:xfrm rot="5400000">
            <a:off x="7539038" y="4148138"/>
            <a:ext cx="115887" cy="185737"/>
            <a:chOff x="4891" y="1600"/>
            <a:chExt cx="315" cy="408"/>
          </a:xfrm>
        </p:grpSpPr>
        <p:sp>
          <p:nvSpPr>
            <p:cNvPr id="150785" name="Freeform 226"/>
            <p:cNvSpPr>
              <a:spLocks/>
            </p:cNvSpPr>
            <p:nvPr>
              <p:custDataLst>
                <p:tags r:id="rId2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86" name="Freeform 227"/>
            <p:cNvSpPr>
              <a:spLocks/>
            </p:cNvSpPr>
            <p:nvPr>
              <p:custDataLst>
                <p:tags r:id="rId2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87" name="Line 228"/>
            <p:cNvSpPr>
              <a:spLocks noChangeShapeType="1"/>
            </p:cNvSpPr>
            <p:nvPr>
              <p:custDataLst>
                <p:tags r:id="rId2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0733" name="Line 229"/>
          <p:cNvSpPr>
            <a:spLocks noChangeShapeType="1"/>
          </p:cNvSpPr>
          <p:nvPr>
            <p:custDataLst>
              <p:tags r:id="rId204"/>
            </p:custDataLst>
          </p:nvPr>
        </p:nvSpPr>
        <p:spPr bwMode="auto">
          <a:xfrm>
            <a:off x="7242175" y="4303713"/>
            <a:ext cx="0" cy="106362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0734" name="Group 230"/>
          <p:cNvGrpSpPr>
            <a:grpSpLocks/>
          </p:cNvGrpSpPr>
          <p:nvPr>
            <p:custDataLst>
              <p:tags r:id="rId205"/>
            </p:custDataLst>
          </p:nvPr>
        </p:nvGrpSpPr>
        <p:grpSpPr bwMode="auto">
          <a:xfrm rot="5400000">
            <a:off x="7181850" y="4148138"/>
            <a:ext cx="115887" cy="185738"/>
            <a:chOff x="4891" y="1600"/>
            <a:chExt cx="315" cy="408"/>
          </a:xfrm>
        </p:grpSpPr>
        <p:sp>
          <p:nvSpPr>
            <p:cNvPr id="150782" name="Freeform 231"/>
            <p:cNvSpPr>
              <a:spLocks/>
            </p:cNvSpPr>
            <p:nvPr>
              <p:custDataLst>
                <p:tags r:id="rId2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83" name="Freeform 232"/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84" name="Line 233"/>
            <p:cNvSpPr>
              <a:spLocks noChangeShapeType="1"/>
            </p:cNvSpPr>
            <p:nvPr>
              <p:custDataLst>
                <p:tags r:id="rId2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0735" name="Line 234"/>
          <p:cNvSpPr>
            <a:spLocks noChangeShapeType="1"/>
          </p:cNvSpPr>
          <p:nvPr>
            <p:custDataLst>
              <p:tags r:id="rId206"/>
            </p:custDataLst>
          </p:nvPr>
        </p:nvSpPr>
        <p:spPr bwMode="auto">
          <a:xfrm>
            <a:off x="7643813" y="3121025"/>
            <a:ext cx="0" cy="1042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6" name="Line 235"/>
          <p:cNvSpPr>
            <a:spLocks noChangeShapeType="1"/>
          </p:cNvSpPr>
          <p:nvPr>
            <p:custDataLst>
              <p:tags r:id="rId207"/>
            </p:custDataLst>
          </p:nvPr>
        </p:nvSpPr>
        <p:spPr bwMode="auto">
          <a:xfrm>
            <a:off x="7280275" y="3352800"/>
            <a:ext cx="0" cy="828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7" name="Line 236"/>
          <p:cNvSpPr>
            <a:spLocks noChangeShapeType="1"/>
          </p:cNvSpPr>
          <p:nvPr>
            <p:custDataLst>
              <p:tags r:id="rId208"/>
            </p:custDataLst>
          </p:nvPr>
        </p:nvSpPr>
        <p:spPr bwMode="auto">
          <a:xfrm>
            <a:off x="7194550" y="3505200"/>
            <a:ext cx="0" cy="661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8" name="Line 237"/>
          <p:cNvSpPr>
            <a:spLocks noChangeShapeType="1"/>
          </p:cNvSpPr>
          <p:nvPr>
            <p:custDataLst>
              <p:tags r:id="rId209"/>
            </p:custDataLst>
          </p:nvPr>
        </p:nvSpPr>
        <p:spPr bwMode="auto">
          <a:xfrm flipV="1">
            <a:off x="7321550" y="3514725"/>
            <a:ext cx="28575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39" name="Line 238"/>
          <p:cNvSpPr>
            <a:spLocks noChangeShapeType="1"/>
          </p:cNvSpPr>
          <p:nvPr>
            <p:custDataLst>
              <p:tags r:id="rId210"/>
            </p:custDataLst>
          </p:nvPr>
        </p:nvSpPr>
        <p:spPr bwMode="auto">
          <a:xfrm flipV="1">
            <a:off x="7696200" y="3516313"/>
            <a:ext cx="3810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0" name="Line 239"/>
          <p:cNvSpPr>
            <a:spLocks noChangeShapeType="1"/>
          </p:cNvSpPr>
          <p:nvPr>
            <p:custDataLst>
              <p:tags r:id="rId211"/>
            </p:custDataLst>
          </p:nvPr>
        </p:nvSpPr>
        <p:spPr bwMode="auto">
          <a:xfrm>
            <a:off x="7553325" y="3522663"/>
            <a:ext cx="0" cy="66198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1" name="Line 240"/>
          <p:cNvSpPr>
            <a:spLocks noChangeShapeType="1"/>
          </p:cNvSpPr>
          <p:nvPr>
            <p:custDataLst>
              <p:tags r:id="rId212"/>
            </p:custDataLst>
          </p:nvPr>
        </p:nvSpPr>
        <p:spPr bwMode="auto">
          <a:xfrm>
            <a:off x="8070850" y="3508375"/>
            <a:ext cx="0" cy="66198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2" name="Line 241"/>
          <p:cNvSpPr>
            <a:spLocks noChangeShapeType="1"/>
          </p:cNvSpPr>
          <p:nvPr>
            <p:custDataLst>
              <p:tags r:id="rId213"/>
            </p:custDataLst>
          </p:nvPr>
        </p:nvSpPr>
        <p:spPr bwMode="auto">
          <a:xfrm>
            <a:off x="3248025" y="3514725"/>
            <a:ext cx="0" cy="1138238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3" name="Line 242"/>
          <p:cNvSpPr>
            <a:spLocks noChangeShapeType="1"/>
          </p:cNvSpPr>
          <p:nvPr>
            <p:custDataLst>
              <p:tags r:id="rId214"/>
            </p:custDataLst>
          </p:nvPr>
        </p:nvSpPr>
        <p:spPr bwMode="auto">
          <a:xfrm>
            <a:off x="3255963" y="4652963"/>
            <a:ext cx="1160462" cy="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4" name="Line 243"/>
          <p:cNvSpPr>
            <a:spLocks noChangeShapeType="1"/>
          </p:cNvSpPr>
          <p:nvPr>
            <p:custDataLst>
              <p:tags r:id="rId215"/>
            </p:custDataLst>
          </p:nvPr>
        </p:nvSpPr>
        <p:spPr bwMode="auto">
          <a:xfrm>
            <a:off x="4416425" y="4635500"/>
            <a:ext cx="0" cy="646113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0745" name="Group 244"/>
          <p:cNvGrpSpPr>
            <a:grpSpLocks/>
          </p:cNvGrpSpPr>
          <p:nvPr>
            <p:custDataLst>
              <p:tags r:id="rId216"/>
            </p:custDataLst>
          </p:nvPr>
        </p:nvGrpSpPr>
        <p:grpSpPr bwMode="auto">
          <a:xfrm rot="5400000">
            <a:off x="4419600" y="5233988"/>
            <a:ext cx="147638" cy="265112"/>
            <a:chOff x="4891" y="1600"/>
            <a:chExt cx="315" cy="408"/>
          </a:xfrm>
        </p:grpSpPr>
        <p:sp>
          <p:nvSpPr>
            <p:cNvPr id="150779" name="Freeform 245"/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F7913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80" name="Freeform 246"/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rgbClr val="F7913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81" name="Line 247"/>
            <p:cNvSpPr>
              <a:spLocks noChangeShapeType="1"/>
            </p:cNvSpPr>
            <p:nvPr>
              <p:custDataLst>
                <p:tags r:id="rId25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rgbClr val="F7913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0746" name="Freeform 248"/>
          <p:cNvSpPr>
            <a:spLocks/>
          </p:cNvSpPr>
          <p:nvPr>
            <p:custDataLst>
              <p:tags r:id="rId217"/>
            </p:custDataLst>
          </p:nvPr>
        </p:nvSpPr>
        <p:spPr bwMode="auto">
          <a:xfrm>
            <a:off x="4708525" y="5664200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7" name="Freeform 249"/>
          <p:cNvSpPr>
            <a:spLocks/>
          </p:cNvSpPr>
          <p:nvPr>
            <p:custDataLst>
              <p:tags r:id="rId218"/>
            </p:custDataLst>
          </p:nvPr>
        </p:nvSpPr>
        <p:spPr bwMode="auto">
          <a:xfrm>
            <a:off x="5067300" y="5664200"/>
            <a:ext cx="119063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8" name="Freeform 250"/>
          <p:cNvSpPr>
            <a:spLocks/>
          </p:cNvSpPr>
          <p:nvPr>
            <p:custDataLst>
              <p:tags r:id="rId219"/>
            </p:custDataLst>
          </p:nvPr>
        </p:nvSpPr>
        <p:spPr bwMode="auto">
          <a:xfrm>
            <a:off x="5418138" y="5664200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49" name="Freeform 251"/>
          <p:cNvSpPr>
            <a:spLocks/>
          </p:cNvSpPr>
          <p:nvPr>
            <p:custDataLst>
              <p:tags r:id="rId220"/>
            </p:custDataLst>
          </p:nvPr>
        </p:nvSpPr>
        <p:spPr bwMode="auto">
          <a:xfrm>
            <a:off x="5776913" y="5664200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0" name="Line 252"/>
          <p:cNvSpPr>
            <a:spLocks noChangeShapeType="1"/>
          </p:cNvSpPr>
          <p:nvPr>
            <p:custDataLst>
              <p:tags r:id="rId221"/>
            </p:custDataLst>
          </p:nvPr>
        </p:nvSpPr>
        <p:spPr bwMode="auto">
          <a:xfrm>
            <a:off x="4762500" y="5541963"/>
            <a:ext cx="0" cy="106362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1" name="Line 253"/>
          <p:cNvSpPr>
            <a:spLocks noChangeShapeType="1"/>
          </p:cNvSpPr>
          <p:nvPr>
            <p:custDataLst>
              <p:tags r:id="rId222"/>
            </p:custDataLst>
          </p:nvPr>
        </p:nvSpPr>
        <p:spPr bwMode="auto">
          <a:xfrm>
            <a:off x="4494213" y="5432425"/>
            <a:ext cx="7937" cy="122238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2" name="Line 254"/>
          <p:cNvSpPr>
            <a:spLocks noChangeShapeType="1"/>
          </p:cNvSpPr>
          <p:nvPr>
            <p:custDataLst>
              <p:tags r:id="rId223"/>
            </p:custDataLst>
          </p:nvPr>
        </p:nvSpPr>
        <p:spPr bwMode="auto">
          <a:xfrm>
            <a:off x="4511675" y="5551488"/>
            <a:ext cx="239713" cy="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3" name="Text Box 255"/>
          <p:cNvSpPr txBox="1">
            <a:spLocks noChangeArrowheads="1"/>
          </p:cNvSpPr>
          <p:nvPr>
            <p:custDataLst>
              <p:tags r:id="rId224"/>
            </p:custDataLst>
          </p:nvPr>
        </p:nvSpPr>
        <p:spPr bwMode="auto">
          <a:xfrm>
            <a:off x="7729538" y="5422900"/>
            <a:ext cx="11620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8 output bits</a:t>
            </a:r>
          </a:p>
        </p:txBody>
      </p:sp>
      <p:sp>
        <p:nvSpPr>
          <p:cNvPr id="150754" name="Line 256"/>
          <p:cNvSpPr>
            <a:spLocks noChangeShapeType="1"/>
          </p:cNvSpPr>
          <p:nvPr>
            <p:custDataLst>
              <p:tags r:id="rId225"/>
            </p:custDataLst>
          </p:nvPr>
        </p:nvSpPr>
        <p:spPr bwMode="auto">
          <a:xfrm>
            <a:off x="7762875" y="5346700"/>
            <a:ext cx="0" cy="146050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5" name="Line 257"/>
          <p:cNvSpPr>
            <a:spLocks noChangeShapeType="1"/>
          </p:cNvSpPr>
          <p:nvPr>
            <p:custDataLst>
              <p:tags r:id="rId226"/>
            </p:custDataLst>
          </p:nvPr>
        </p:nvSpPr>
        <p:spPr bwMode="auto">
          <a:xfrm>
            <a:off x="4916488" y="5484813"/>
            <a:ext cx="2843212" cy="9525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6" name="Line 258"/>
          <p:cNvSpPr>
            <a:spLocks noChangeShapeType="1"/>
          </p:cNvSpPr>
          <p:nvPr>
            <p:custDataLst>
              <p:tags r:id="rId227"/>
            </p:custDataLst>
          </p:nvPr>
        </p:nvSpPr>
        <p:spPr bwMode="auto">
          <a:xfrm>
            <a:off x="5980113" y="5500688"/>
            <a:ext cx="0" cy="169862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7" name="Line 259"/>
          <p:cNvSpPr>
            <a:spLocks noChangeShapeType="1"/>
          </p:cNvSpPr>
          <p:nvPr>
            <p:custDataLst>
              <p:tags r:id="rId228"/>
            </p:custDataLst>
          </p:nvPr>
        </p:nvSpPr>
        <p:spPr bwMode="auto">
          <a:xfrm>
            <a:off x="5632450" y="5486400"/>
            <a:ext cx="0" cy="169863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8" name="Line 260"/>
          <p:cNvSpPr>
            <a:spLocks noChangeShapeType="1"/>
          </p:cNvSpPr>
          <p:nvPr>
            <p:custDataLst>
              <p:tags r:id="rId229"/>
            </p:custDataLst>
          </p:nvPr>
        </p:nvSpPr>
        <p:spPr bwMode="auto">
          <a:xfrm>
            <a:off x="5268913" y="5495925"/>
            <a:ext cx="0" cy="169863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59" name="Line 261"/>
          <p:cNvSpPr>
            <a:spLocks noChangeShapeType="1"/>
          </p:cNvSpPr>
          <p:nvPr>
            <p:custDataLst>
              <p:tags r:id="rId230"/>
            </p:custDataLst>
          </p:nvPr>
        </p:nvSpPr>
        <p:spPr bwMode="auto">
          <a:xfrm>
            <a:off x="4913313" y="5481638"/>
            <a:ext cx="0" cy="169862"/>
          </a:xfrm>
          <a:prstGeom prst="line">
            <a:avLst/>
          </a:prstGeom>
          <a:noFill/>
          <a:ln w="19050">
            <a:solidFill>
              <a:srgbClr val="F791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0" name="Line 262"/>
          <p:cNvSpPr>
            <a:spLocks noChangeShapeType="1"/>
          </p:cNvSpPr>
          <p:nvPr>
            <p:custDataLst>
              <p:tags r:id="rId231"/>
            </p:custDataLst>
          </p:nvPr>
        </p:nvSpPr>
        <p:spPr bwMode="auto">
          <a:xfrm>
            <a:off x="1881188" y="3648075"/>
            <a:ext cx="0" cy="336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1" name="Line 263"/>
          <p:cNvSpPr>
            <a:spLocks noChangeShapeType="1"/>
          </p:cNvSpPr>
          <p:nvPr>
            <p:custDataLst>
              <p:tags r:id="rId232"/>
            </p:custDataLst>
          </p:nvPr>
        </p:nvSpPr>
        <p:spPr bwMode="auto">
          <a:xfrm>
            <a:off x="204788" y="3978275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2" name="Line 264"/>
          <p:cNvSpPr>
            <a:spLocks noChangeShapeType="1"/>
          </p:cNvSpPr>
          <p:nvPr>
            <p:custDataLst>
              <p:tags r:id="rId233"/>
            </p:custDataLst>
          </p:nvPr>
        </p:nvSpPr>
        <p:spPr bwMode="auto">
          <a:xfrm>
            <a:off x="207963" y="2617788"/>
            <a:ext cx="0" cy="1352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3" name="Line 265"/>
          <p:cNvSpPr>
            <a:spLocks noChangeShapeType="1"/>
          </p:cNvSpPr>
          <p:nvPr>
            <p:custDataLst>
              <p:tags r:id="rId234"/>
            </p:custDataLst>
          </p:nvPr>
        </p:nvSpPr>
        <p:spPr bwMode="auto">
          <a:xfrm>
            <a:off x="222250" y="2622550"/>
            <a:ext cx="13985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4" name="Line 266"/>
          <p:cNvSpPr>
            <a:spLocks noChangeShapeType="1"/>
          </p:cNvSpPr>
          <p:nvPr>
            <p:custDataLst>
              <p:tags r:id="rId235"/>
            </p:custDataLst>
          </p:nvPr>
        </p:nvSpPr>
        <p:spPr bwMode="auto">
          <a:xfrm>
            <a:off x="1616075" y="411163"/>
            <a:ext cx="0" cy="2201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5" name="Text Box 267"/>
          <p:cNvSpPr txBox="1">
            <a:spLocks noChangeArrowheads="1"/>
          </p:cNvSpPr>
          <p:nvPr>
            <p:custDataLst>
              <p:tags r:id="rId236"/>
            </p:custDataLst>
          </p:nvPr>
        </p:nvSpPr>
        <p:spPr bwMode="auto">
          <a:xfrm>
            <a:off x="228600" y="1179513"/>
            <a:ext cx="733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>
                <a:latin typeface="Comic Sans MS" pitchFamily="66" charset="0"/>
              </a:rPr>
              <a:t>flip-flop</a:t>
            </a:r>
          </a:p>
        </p:txBody>
      </p:sp>
      <p:sp>
        <p:nvSpPr>
          <p:cNvPr id="150766" name="Line 268"/>
          <p:cNvSpPr>
            <a:spLocks noChangeShapeType="1"/>
          </p:cNvSpPr>
          <p:nvPr>
            <p:custDataLst>
              <p:tags r:id="rId237"/>
            </p:custDataLst>
          </p:nvPr>
        </p:nvSpPr>
        <p:spPr bwMode="auto">
          <a:xfrm>
            <a:off x="1620838" y="409575"/>
            <a:ext cx="180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7" name="Line 269"/>
          <p:cNvSpPr>
            <a:spLocks noChangeShapeType="1"/>
          </p:cNvSpPr>
          <p:nvPr>
            <p:custDataLst>
              <p:tags r:id="rId238"/>
            </p:custDataLst>
          </p:nvPr>
        </p:nvSpPr>
        <p:spPr bwMode="auto">
          <a:xfrm>
            <a:off x="3422650" y="406400"/>
            <a:ext cx="6350" cy="1857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8" name="Freeform 270"/>
          <p:cNvSpPr>
            <a:spLocks/>
          </p:cNvSpPr>
          <p:nvPr>
            <p:custDataLst>
              <p:tags r:id="rId239"/>
            </p:custDataLst>
          </p:nvPr>
        </p:nvSpPr>
        <p:spPr bwMode="auto">
          <a:xfrm>
            <a:off x="3382963" y="608013"/>
            <a:ext cx="119062" cy="79375"/>
          </a:xfrm>
          <a:custGeom>
            <a:avLst/>
            <a:gdLst>
              <a:gd name="T0" fmla="*/ 0 w 75"/>
              <a:gd name="T1" fmla="*/ 0 h 50"/>
              <a:gd name="T2" fmla="*/ 2147483647 w 75"/>
              <a:gd name="T3" fmla="*/ 2147483647 h 50"/>
              <a:gd name="T4" fmla="*/ 2147483647 w 75"/>
              <a:gd name="T5" fmla="*/ 0 h 50"/>
              <a:gd name="T6" fmla="*/ 0 60000 65536"/>
              <a:gd name="T7" fmla="*/ 0 60000 65536"/>
              <a:gd name="T8" fmla="*/ 0 60000 65536"/>
              <a:gd name="T9" fmla="*/ 0 w 75"/>
              <a:gd name="T10" fmla="*/ 0 h 50"/>
              <a:gd name="T11" fmla="*/ 75 w 75"/>
              <a:gd name="T12" fmla="*/ 50 h 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" h="50">
                <a:moveTo>
                  <a:pt x="0" y="0"/>
                </a:moveTo>
                <a:lnTo>
                  <a:pt x="35" y="50"/>
                </a:lnTo>
                <a:lnTo>
                  <a:pt x="7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69" name="Text Box 271"/>
          <p:cNvSpPr txBox="1">
            <a:spLocks noChangeArrowheads="1"/>
          </p:cNvSpPr>
          <p:nvPr>
            <p:custDataLst>
              <p:tags r:id="rId240"/>
            </p:custDataLst>
          </p:nvPr>
        </p:nvSpPr>
        <p:spPr bwMode="auto">
          <a:xfrm>
            <a:off x="1263650" y="125413"/>
            <a:ext cx="25622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strobe for next instruction</a:t>
            </a:r>
          </a:p>
        </p:txBody>
      </p:sp>
      <p:sp>
        <p:nvSpPr>
          <p:cNvPr id="150770" name="Text Box 272"/>
          <p:cNvSpPr txBox="1">
            <a:spLocks noChangeArrowheads="1"/>
          </p:cNvSpPr>
          <p:nvPr>
            <p:custDataLst>
              <p:tags r:id="rId241"/>
            </p:custDataLst>
          </p:nvPr>
        </p:nvSpPr>
        <p:spPr bwMode="auto">
          <a:xfrm>
            <a:off x="2590800" y="6400800"/>
            <a:ext cx="2578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009900"/>
                </a:solidFill>
                <a:latin typeface="Comic Sans MS" pitchFamily="66" charset="0"/>
              </a:rPr>
              <a:t>Instruction Decoding Guide</a:t>
            </a:r>
          </a:p>
        </p:txBody>
      </p:sp>
      <p:sp>
        <p:nvSpPr>
          <p:cNvPr id="150771" name="Rectangle 273"/>
          <p:cNvSpPr>
            <a:spLocks noChangeArrowheads="1"/>
          </p:cNvSpPr>
          <p:nvPr>
            <p:custDataLst>
              <p:tags r:id="rId242"/>
            </p:custDataLst>
          </p:nvPr>
        </p:nvSpPr>
        <p:spPr bwMode="auto">
          <a:xfrm>
            <a:off x="1476375" y="5711825"/>
            <a:ext cx="1063625" cy="214313"/>
          </a:xfrm>
          <a:prstGeom prst="rect">
            <a:avLst/>
          </a:prstGeom>
          <a:noFill/>
          <a:ln w="9525">
            <a:solidFill>
              <a:srgbClr val="8F01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772" name="Text Box 274"/>
          <p:cNvSpPr txBox="1">
            <a:spLocks noChangeArrowheads="1"/>
          </p:cNvSpPr>
          <p:nvPr>
            <p:custDataLst>
              <p:tags r:id="rId243"/>
            </p:custDataLst>
          </p:nvPr>
        </p:nvSpPr>
        <p:spPr bwMode="auto">
          <a:xfrm>
            <a:off x="5203825" y="6364288"/>
            <a:ext cx="388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/>
              <a:t>a Von Neumann machine</a:t>
            </a:r>
          </a:p>
        </p:txBody>
      </p:sp>
      <p:sp>
        <p:nvSpPr>
          <p:cNvPr id="150773" name="Text Box 275"/>
          <p:cNvSpPr txBox="1">
            <a:spLocks noChangeArrowheads="1"/>
          </p:cNvSpPr>
          <p:nvPr>
            <p:custDataLst>
              <p:tags r:id="rId244"/>
            </p:custDataLst>
          </p:nvPr>
        </p:nvSpPr>
        <p:spPr bwMode="auto">
          <a:xfrm>
            <a:off x="1258888" y="3003550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980236"/>
                </a:solidFill>
                <a:latin typeface="Comic Sans MS" pitchFamily="66" charset="0"/>
              </a:rPr>
              <a:t>1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50774" name="Text Box 276"/>
          <p:cNvSpPr txBox="1">
            <a:spLocks noChangeArrowheads="1"/>
          </p:cNvSpPr>
          <p:nvPr>
            <p:custDataLst>
              <p:tags r:id="rId245"/>
            </p:custDataLst>
          </p:nvPr>
        </p:nvSpPr>
        <p:spPr bwMode="auto">
          <a:xfrm>
            <a:off x="1157288" y="3092450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00FF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150775" name="Text Box 277"/>
          <p:cNvSpPr txBox="1">
            <a:spLocks noChangeArrowheads="1"/>
          </p:cNvSpPr>
          <p:nvPr>
            <p:custDataLst>
              <p:tags r:id="rId246"/>
            </p:custDataLst>
          </p:nvPr>
        </p:nvSpPr>
        <p:spPr bwMode="auto">
          <a:xfrm>
            <a:off x="1258888" y="3216275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009900"/>
                </a:solidFill>
                <a:latin typeface="Comic Sans MS" pitchFamily="66" charset="0"/>
              </a:rPr>
              <a:t>3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50776" name="Text Box 278"/>
          <p:cNvSpPr txBox="1">
            <a:spLocks noChangeArrowheads="1"/>
          </p:cNvSpPr>
          <p:nvPr>
            <p:custDataLst>
              <p:tags r:id="rId247"/>
            </p:custDataLst>
          </p:nvPr>
        </p:nvSpPr>
        <p:spPr bwMode="auto">
          <a:xfrm>
            <a:off x="1163638" y="3352800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solidFill>
                  <a:srgbClr val="F7913D"/>
                </a:solidFill>
                <a:latin typeface="Comic Sans MS" pitchFamily="66" charset="0"/>
              </a:rPr>
              <a:t>4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50777" name="Text Box 279"/>
          <p:cNvSpPr txBox="1">
            <a:spLocks noChangeArrowheads="1"/>
          </p:cNvSpPr>
          <p:nvPr>
            <p:custDataLst>
              <p:tags r:id="rId248"/>
            </p:custDataLst>
          </p:nvPr>
        </p:nvSpPr>
        <p:spPr bwMode="auto">
          <a:xfrm>
            <a:off x="1263650" y="3465513"/>
            <a:ext cx="457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>
                <a:latin typeface="Comic Sans MS" pitchFamily="66" charset="0"/>
              </a:rPr>
              <a:t>5</a:t>
            </a:r>
            <a:endParaRPr lang="en-US" sz="120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50778" name="Text Box 280"/>
          <p:cNvSpPr txBox="1">
            <a:spLocks noChangeArrowheads="1"/>
          </p:cNvSpPr>
          <p:nvPr>
            <p:custDataLst>
              <p:tags r:id="rId249"/>
            </p:custDataLst>
          </p:nvPr>
        </p:nvSpPr>
        <p:spPr bwMode="auto">
          <a:xfrm>
            <a:off x="1730375" y="6007100"/>
            <a:ext cx="6778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>
                <a:solidFill>
                  <a:srgbClr val="8F01B8"/>
                </a:solidFill>
                <a:latin typeface="Comic Sans MS" pitchFamily="66" charset="0"/>
              </a:rPr>
              <a:t>Reg3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5181600" y="192088"/>
            <a:ext cx="3733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3600" b="1" i="1">
                <a:latin typeface="Times New Roman" pitchFamily="18" charset="0"/>
              </a:rPr>
              <a:t>Beyond Python?</a:t>
            </a:r>
          </a:p>
        </p:txBody>
      </p:sp>
      <p:sp>
        <p:nvSpPr>
          <p:cNvPr id="40964" name="TextBox 8"/>
          <p:cNvSpPr txBox="1">
            <a:spLocks noChangeArrowheads="1"/>
          </p:cNvSpPr>
          <p:nvPr/>
        </p:nvSpPr>
        <p:spPr bwMode="auto">
          <a:xfrm>
            <a:off x="304800" y="5943600"/>
            <a:ext cx="8610600" cy="738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2100" smtClean="0">
                <a:solidFill>
                  <a:srgbClr val="008000"/>
                </a:solidFill>
                <a:latin typeface="Cambria" pitchFamily="18" charset="0"/>
              </a:rPr>
              <a:t>Scott Ellsworth, Google Irvine and HMC '89 visiting </a:t>
            </a:r>
            <a:r>
              <a:rPr lang="en-US" sz="2100" u="sng" smtClean="0">
                <a:solidFill>
                  <a:srgbClr val="008000"/>
                </a:solidFill>
                <a:latin typeface="Cambria" pitchFamily="18" charset="0"/>
              </a:rPr>
              <a:t>Wed. </a:t>
            </a:r>
            <a:r>
              <a:rPr lang="en-US" sz="2100" smtClean="0">
                <a:solidFill>
                  <a:srgbClr val="008000"/>
                </a:solidFill>
                <a:latin typeface="Cambria" pitchFamily="18" charset="0"/>
              </a:rPr>
              <a:t>...             returning today      … other HMC Googlers  @ the career fair Friday</a:t>
            </a:r>
          </a:p>
        </p:txBody>
      </p:sp>
      <p:sp>
        <p:nvSpPr>
          <p:cNvPr id="20485" name="Text Box 2"/>
          <p:cNvSpPr txBox="1">
            <a:spLocks noChangeArrowheads="1"/>
          </p:cNvSpPr>
          <p:nvPr/>
        </p:nvSpPr>
        <p:spPr bwMode="auto">
          <a:xfrm>
            <a:off x="5181600" y="735013"/>
            <a:ext cx="3733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3600" b="1">
                <a:latin typeface="Times New Roman" pitchFamily="18" charset="0"/>
              </a:rPr>
              <a:t>Google agrees…</a:t>
            </a:r>
          </a:p>
        </p:txBody>
      </p:sp>
    </p:spTree>
    <p:extLst>
      <p:ext uri="{BB962C8B-B14F-4D97-AF65-F5344CB8AC3E}">
        <p14:creationId xmlns:p14="http://schemas.microsoft.com/office/powerpoint/2010/main" val="422067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5181600" y="192088"/>
            <a:ext cx="3733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3600" b="1">
                <a:latin typeface="Times New Roman" pitchFamily="18" charset="0"/>
              </a:rPr>
              <a:t>and are here Fri.</a:t>
            </a:r>
          </a:p>
        </p:txBody>
      </p:sp>
      <p:sp>
        <p:nvSpPr>
          <p:cNvPr id="40964" name="TextBox 8"/>
          <p:cNvSpPr txBox="1">
            <a:spLocks noChangeArrowheads="1"/>
          </p:cNvSpPr>
          <p:nvPr/>
        </p:nvSpPr>
        <p:spPr bwMode="auto">
          <a:xfrm>
            <a:off x="304800" y="5943600"/>
            <a:ext cx="8610600" cy="738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2100" smtClean="0">
                <a:solidFill>
                  <a:srgbClr val="008000"/>
                </a:solidFill>
                <a:latin typeface="Cambria" pitchFamily="18" charset="0"/>
              </a:rPr>
              <a:t>Scott Ellsworth, Google Irvine and HMC '89 visiting yesterday...           returning Thursday      … with other HMC Google representatives Friday</a:t>
            </a:r>
          </a:p>
        </p:txBody>
      </p:sp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3"/>
          <a:srcRect l="17480" t="36153" r="24757" b="12846"/>
          <a:stretch>
            <a:fillRect/>
          </a:stretch>
        </p:blipFill>
        <p:spPr bwMode="auto">
          <a:xfrm>
            <a:off x="684213" y="1143000"/>
            <a:ext cx="78771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187325"/>
            <a:ext cx="7477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 dirty="0" err="1">
                <a:solidFill>
                  <a:srgbClr val="000000"/>
                </a:solidFill>
                <a:latin typeface="Cambria" pitchFamily="18" charset="0"/>
              </a:rPr>
              <a:t>Logisim</a:t>
            </a:r>
            <a:r>
              <a:rPr lang="en-US" sz="4400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4400" i="1" dirty="0" smtClean="0">
                <a:solidFill>
                  <a:srgbClr val="000000"/>
                </a:solidFill>
                <a:latin typeface="Cambria" pitchFamily="18" charset="0"/>
              </a:rPr>
              <a:t>layout…</a:t>
            </a:r>
            <a:endParaRPr lang="en-US" sz="4400" dirty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61443" name="Picture 6" descr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19213"/>
            <a:ext cx="6858000" cy="546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45" name="Group 8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8458200" y="6096000"/>
            <a:ext cx="531813" cy="600075"/>
            <a:chOff x="2928" y="1051"/>
            <a:chExt cx="840" cy="957"/>
          </a:xfrm>
        </p:grpSpPr>
        <p:sp>
          <p:nvSpPr>
            <p:cNvPr id="61456" name="Freeform 9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2 w 1048"/>
                <a:gd name="T1" fmla="*/ 21 h 250"/>
                <a:gd name="T2" fmla="*/ 90 w 1048"/>
                <a:gd name="T3" fmla="*/ 83 h 250"/>
                <a:gd name="T4" fmla="*/ 94 w 1048"/>
                <a:gd name="T5" fmla="*/ 111 h 250"/>
                <a:gd name="T6" fmla="*/ 98 w 1048"/>
                <a:gd name="T7" fmla="*/ 129 h 250"/>
                <a:gd name="T8" fmla="*/ 103 w 1048"/>
                <a:gd name="T9" fmla="*/ 170 h 250"/>
                <a:gd name="T10" fmla="*/ 73 w 1048"/>
                <a:gd name="T11" fmla="*/ 239 h 250"/>
                <a:gd name="T12" fmla="*/ 8 w 1048"/>
                <a:gd name="T13" fmla="*/ 219 h 250"/>
                <a:gd name="T14" fmla="*/ 0 w 1048"/>
                <a:gd name="T15" fmla="*/ 198 h 250"/>
                <a:gd name="T16" fmla="*/ 2 w 1048"/>
                <a:gd name="T17" fmla="*/ 164 h 250"/>
                <a:gd name="T18" fmla="*/ 9 w 1048"/>
                <a:gd name="T19" fmla="*/ 125 h 250"/>
                <a:gd name="T20" fmla="*/ 20 w 1048"/>
                <a:gd name="T21" fmla="*/ 76 h 250"/>
                <a:gd name="T22" fmla="*/ 28 w 1048"/>
                <a:gd name="T23" fmla="*/ 55 h 250"/>
                <a:gd name="T24" fmla="*/ 32 w 1048"/>
                <a:gd name="T25" fmla="*/ 28 h 250"/>
                <a:gd name="T26" fmla="*/ 37 w 1048"/>
                <a:gd name="T27" fmla="*/ 14 h 250"/>
                <a:gd name="T28" fmla="*/ 49 w 1048"/>
                <a:gd name="T29" fmla="*/ 28 h 250"/>
                <a:gd name="T30" fmla="*/ 52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7" name="Oval 10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58" name="Oval 11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59" name="Oval 1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0" name="Oval 13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1" name="Oval 14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2" name="Oval 1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3" name="Oval 16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4" name="AutoShape 17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5" name="Freeform 18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66" name="Freeform 19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67" name="Freeform 20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68" name="Freeform 21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46" name="Text Box 2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848600" y="5634335"/>
            <a:ext cx="9334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 b="1" dirty="0">
                <a:solidFill>
                  <a:srgbClr val="067B0E"/>
                </a:solidFill>
                <a:latin typeface="Cambria" pitchFamily="18" charset="0"/>
              </a:rPr>
              <a:t>6 x 7… what else?</a:t>
            </a:r>
          </a:p>
        </p:txBody>
      </p:sp>
      <p:sp>
        <p:nvSpPr>
          <p:cNvPr id="61447" name="Line 23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>
            <a:off x="3251200" y="2151723"/>
            <a:ext cx="2947988" cy="1291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1448" name="Text Box 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128090" y="1859335"/>
            <a:ext cx="17205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>
                <a:latin typeface="Cambria" pitchFamily="18" charset="0"/>
              </a:rPr>
              <a:t>the 4-bit ripple-carry </a:t>
            </a:r>
            <a:r>
              <a:rPr lang="en-US" sz="1600" dirty="0" smtClean="0">
                <a:latin typeface="Cambria" pitchFamily="18" charset="0"/>
              </a:rPr>
              <a:t>adder</a:t>
            </a:r>
            <a:endParaRPr lang="en-US" sz="1600" dirty="0">
              <a:latin typeface="Cambria" pitchFamily="18" charset="0"/>
            </a:endParaRPr>
          </a:p>
        </p:txBody>
      </p:sp>
      <p:sp>
        <p:nvSpPr>
          <p:cNvPr id="61449" name="Line 25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685800" y="1371600"/>
            <a:ext cx="3048000" cy="0"/>
          </a:xfrm>
          <a:prstGeom prst="line">
            <a:avLst/>
          </a:prstGeom>
          <a:noFill/>
          <a:ln w="28575">
            <a:solidFill>
              <a:srgbClr val="B410C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450" name="Text Box 2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65538" y="1211263"/>
            <a:ext cx="22717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solidFill>
                  <a:srgbClr val="B410CE"/>
                </a:solidFill>
                <a:latin typeface="Comic Sans MS" pitchFamily="-106" charset="0"/>
              </a:rPr>
              <a:t>one factor horizontal…</a:t>
            </a:r>
          </a:p>
        </p:txBody>
      </p:sp>
      <p:sp>
        <p:nvSpPr>
          <p:cNvPr id="61451" name="Text Box 2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5575" y="6149975"/>
            <a:ext cx="12080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solidFill>
                  <a:srgbClr val="B410CE"/>
                </a:solidFill>
                <a:latin typeface="Comic Sans MS" pitchFamily="-106" charset="0"/>
              </a:rPr>
              <a:t>one factor vertical…</a:t>
            </a:r>
          </a:p>
        </p:txBody>
      </p:sp>
      <p:sp>
        <p:nvSpPr>
          <p:cNvPr id="61452" name="Line 28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990600" y="2057400"/>
            <a:ext cx="0" cy="4114800"/>
          </a:xfrm>
          <a:prstGeom prst="line">
            <a:avLst/>
          </a:prstGeom>
          <a:noFill/>
          <a:ln w="28575">
            <a:solidFill>
              <a:srgbClr val="B410C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453" name="Line 29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6188075" y="3008313"/>
            <a:ext cx="0" cy="2789237"/>
          </a:xfrm>
          <a:prstGeom prst="line">
            <a:avLst/>
          </a:prstGeom>
          <a:noFill/>
          <a:ln w="28575">
            <a:solidFill>
              <a:srgbClr val="B410C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454" name="Text Box 3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199188" y="5475288"/>
            <a:ext cx="22717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solidFill>
                  <a:srgbClr val="B410CE"/>
                </a:solidFill>
                <a:latin typeface="Comic Sans MS" pitchFamily="-106" charset="0"/>
              </a:rPr>
              <a:t>use labels!</a:t>
            </a:r>
          </a:p>
        </p:txBody>
      </p:sp>
      <p:sp>
        <p:nvSpPr>
          <p:cNvPr id="61455" name="Text Box 3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199188" y="5199063"/>
            <a:ext cx="22717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solidFill>
                  <a:srgbClr val="B410CE"/>
                </a:solidFill>
                <a:latin typeface="Comic Sans MS" pitchFamily="-106" charset="0"/>
              </a:rPr>
              <a:t>the output</a:t>
            </a:r>
          </a:p>
        </p:txBody>
      </p:sp>
      <p:sp>
        <p:nvSpPr>
          <p:cNvPr id="61444" name="Text Box 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747869" y="1026597"/>
            <a:ext cx="2050257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 smtClean="0">
                <a:solidFill>
                  <a:srgbClr val="009900"/>
                </a:solidFill>
                <a:latin typeface="Cambria" pitchFamily="18" charset="0"/>
              </a:rPr>
              <a:t>4-bit multiplier</a:t>
            </a:r>
            <a:endParaRPr lang="en-US" sz="1800" b="1" dirty="0">
              <a:solidFill>
                <a:srgbClr val="0099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1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57"/>
          <p:cNvPicPr>
            <a:picLocks noChangeAspect="1" noChangeArrowheads="1"/>
          </p:cNvPicPr>
          <p:nvPr/>
        </p:nvPicPr>
        <p:blipFill>
          <a:blip r:embed="rId62"/>
          <a:srcRect l="43050" t="59862" r="52556" b="30078"/>
          <a:stretch>
            <a:fillRect/>
          </a:stretch>
        </p:blipFill>
        <p:spPr bwMode="auto">
          <a:xfrm>
            <a:off x="6184900" y="4308475"/>
            <a:ext cx="6858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747" name="Picture 4" descr="inverter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" r="38347"/>
          <a:stretch>
            <a:fillRect/>
          </a:stretch>
        </p:blipFill>
        <p:spPr bwMode="auto">
          <a:xfrm>
            <a:off x="4605338" y="4208463"/>
            <a:ext cx="338931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 dirty="0">
                <a:solidFill>
                  <a:srgbClr val="000000"/>
                </a:solidFill>
                <a:latin typeface="Cambria" pitchFamily="18" charset="0"/>
              </a:rPr>
              <a:t>Building a NOT gate</a:t>
            </a:r>
            <a:endParaRPr lang="en-US" sz="3800" i="1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1767" name="Text Box 2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84613" y="2822575"/>
            <a:ext cx="4556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Cambria" pitchFamily="18" charset="0"/>
              </a:rPr>
              <a:t>Building a </a:t>
            </a:r>
            <a:r>
              <a:rPr lang="en-US" sz="2000" b="1" dirty="0">
                <a:solidFill>
                  <a:srgbClr val="000000"/>
                </a:solidFill>
                <a:latin typeface="Cambria" pitchFamily="18" charset="0"/>
              </a:rPr>
              <a:t>NOT</a:t>
            </a:r>
            <a:r>
              <a:rPr lang="en-US" sz="2000" dirty="0">
                <a:solidFill>
                  <a:srgbClr val="000000"/>
                </a:solidFill>
                <a:latin typeface="Cambria" pitchFamily="18" charset="0"/>
              </a:rPr>
              <a:t> gate from transistors…</a:t>
            </a:r>
          </a:p>
        </p:txBody>
      </p:sp>
      <p:sp>
        <p:nvSpPr>
          <p:cNvPr id="31771" name="Text Box 3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373216" y="1769061"/>
            <a:ext cx="7729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Cambria" pitchFamily="18" charset="0"/>
              </a:rPr>
              <a:t>output</a:t>
            </a:r>
          </a:p>
        </p:txBody>
      </p:sp>
      <p:grpSp>
        <p:nvGrpSpPr>
          <p:cNvPr id="31772" name="Group 36"/>
          <p:cNvGrpSpPr>
            <a:grpSpLocks/>
          </p:cNvGrpSpPr>
          <p:nvPr/>
        </p:nvGrpSpPr>
        <p:grpSpPr bwMode="auto">
          <a:xfrm rot="-5400000">
            <a:off x="5834857" y="316706"/>
            <a:ext cx="831850" cy="2789237"/>
            <a:chOff x="5022" y="2162"/>
            <a:chExt cx="336" cy="1235"/>
          </a:xfrm>
        </p:grpSpPr>
        <p:sp>
          <p:nvSpPr>
            <p:cNvPr id="31792" name="AutoShape 37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 rot="10800000">
              <a:off x="5022" y="2553"/>
              <a:ext cx="336" cy="48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3" name="Oval 38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 rot="5400000">
              <a:off x="5146" y="3047"/>
              <a:ext cx="89" cy="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4" name="Line 39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5185" y="2162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5" name="Line 40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>
              <a:off x="5191" y="314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1773" name="Rectangle 41"/>
          <p:cNvSpPr>
            <a:spLocks noChangeArrowheads="1"/>
          </p:cNvSpPr>
          <p:nvPr/>
        </p:nvSpPr>
        <p:spPr bwMode="auto">
          <a:xfrm>
            <a:off x="4439304" y="1727200"/>
            <a:ext cx="6527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9900"/>
                </a:solidFill>
                <a:latin typeface="Cambria" pitchFamily="18" charset="0"/>
              </a:rPr>
              <a:t>input</a:t>
            </a:r>
          </a:p>
        </p:txBody>
      </p:sp>
      <p:sp>
        <p:nvSpPr>
          <p:cNvPr id="31774" name="Text Box 4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754688" y="1554163"/>
            <a:ext cx="615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NOT</a:t>
            </a:r>
            <a:endParaRPr lang="en-US" sz="10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775" name="Line 44"/>
          <p:cNvSpPr>
            <a:spLocks noChangeShapeType="1"/>
          </p:cNvSpPr>
          <p:nvPr/>
        </p:nvSpPr>
        <p:spPr bwMode="auto">
          <a:xfrm>
            <a:off x="6227763" y="1143000"/>
            <a:ext cx="0" cy="30480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1776" name="Line 45"/>
          <p:cNvSpPr>
            <a:spLocks noChangeShapeType="1"/>
          </p:cNvSpPr>
          <p:nvPr/>
        </p:nvSpPr>
        <p:spPr bwMode="auto">
          <a:xfrm>
            <a:off x="6234113" y="1979613"/>
            <a:ext cx="0" cy="30480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1777" name="Line 46"/>
          <p:cNvSpPr>
            <a:spLocks noChangeShapeType="1"/>
          </p:cNvSpPr>
          <p:nvPr/>
        </p:nvSpPr>
        <p:spPr bwMode="auto">
          <a:xfrm rot="5400000">
            <a:off x="6230144" y="2199481"/>
            <a:ext cx="0" cy="204788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1778" name="Line 47"/>
          <p:cNvSpPr>
            <a:spLocks noChangeShapeType="1"/>
          </p:cNvSpPr>
          <p:nvPr/>
        </p:nvSpPr>
        <p:spPr bwMode="auto">
          <a:xfrm rot="5400000">
            <a:off x="6230144" y="2278856"/>
            <a:ext cx="0" cy="134938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1779" name="Line 48"/>
          <p:cNvSpPr>
            <a:spLocks noChangeShapeType="1"/>
          </p:cNvSpPr>
          <p:nvPr/>
        </p:nvSpPr>
        <p:spPr bwMode="auto">
          <a:xfrm rot="5400000">
            <a:off x="6229350" y="2346325"/>
            <a:ext cx="0" cy="8890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1783" name="Text Box 2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86238" y="5291138"/>
            <a:ext cx="893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(0 or 1)</a:t>
            </a:r>
          </a:p>
        </p:txBody>
      </p:sp>
      <p:sp>
        <p:nvSpPr>
          <p:cNvPr id="31784" name="Text Box 2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505575" y="3902075"/>
            <a:ext cx="579438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+5 v</a:t>
            </a:r>
          </a:p>
        </p:txBody>
      </p:sp>
      <p:sp>
        <p:nvSpPr>
          <p:cNvPr id="31785" name="Text Box 2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4703" y="6368048"/>
            <a:ext cx="13211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rgbClr val="EB102C"/>
                </a:solidFill>
                <a:latin typeface="Arial" pitchFamily="34" charset="0"/>
              </a:rPr>
              <a:t>Ground = 0v</a:t>
            </a:r>
            <a:endParaRPr lang="en-US" sz="1600" dirty="0">
              <a:solidFill>
                <a:srgbClr val="EB102C"/>
              </a:solidFill>
              <a:latin typeface="Arial" pitchFamily="34" charset="0"/>
            </a:endParaRPr>
          </a:p>
        </p:txBody>
      </p:sp>
      <p:sp>
        <p:nvSpPr>
          <p:cNvPr id="31786" name="Text Box 3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52153" y="5600391"/>
            <a:ext cx="10334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67B0E"/>
                </a:solidFill>
                <a:latin typeface="Comic Sans MS" pitchFamily="66" charset="0"/>
              </a:rPr>
              <a:t>INPUT</a:t>
            </a:r>
          </a:p>
        </p:txBody>
      </p:sp>
      <p:sp>
        <p:nvSpPr>
          <p:cNvPr id="31787" name="Text Box 3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70638" y="3593068"/>
            <a:ext cx="1752600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>
                <a:solidFill>
                  <a:srgbClr val="EF3603"/>
                </a:solidFill>
                <a:latin typeface="Comic Sans MS" pitchFamily="66" charset="0"/>
              </a:rPr>
              <a:t>POWER</a:t>
            </a:r>
            <a:endParaRPr lang="en-US" dirty="0">
              <a:solidFill>
                <a:srgbClr val="EF3603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3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7525" y="4314825"/>
              <a:ext cx="1588" cy="11113"/>
            </p14:xfrm>
          </p:contentPart>
        </mc:Choice>
        <mc:Fallback xmlns="">
          <p:pic>
            <p:nvPicPr>
              <p:cNvPr id="63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65302" y="4312232"/>
                <a:ext cx="6034" cy="16299"/>
              </a:xfrm>
              <a:prstGeom prst="rect">
                <a:avLst/>
              </a:prstGeom>
            </p:spPr>
          </p:pic>
        </mc:Fallback>
      </mc:AlternateContent>
      <p:sp>
        <p:nvSpPr>
          <p:cNvPr id="31789" name="Text Box 3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40910" y="5354660"/>
            <a:ext cx="14652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67B0E"/>
                </a:solidFill>
                <a:latin typeface="Comic Sans MS" pitchFamily="66" charset="0"/>
              </a:rPr>
              <a:t>OUTPUT</a:t>
            </a:r>
          </a:p>
        </p:txBody>
      </p:sp>
      <p:sp>
        <p:nvSpPr>
          <p:cNvPr id="31790" name="Text Box 2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826375" y="5062538"/>
            <a:ext cx="8937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(1 or 0)</a:t>
            </a:r>
          </a:p>
        </p:txBody>
      </p:sp>
      <p:sp>
        <p:nvSpPr>
          <p:cNvPr id="115" name="Rounded Rectangle 114"/>
          <p:cNvSpPr/>
          <p:nvPr/>
        </p:nvSpPr>
        <p:spPr bwMode="auto">
          <a:xfrm>
            <a:off x="304800" y="1062682"/>
            <a:ext cx="3017108" cy="5474644"/>
          </a:xfrm>
          <a:prstGeom prst="roundRect">
            <a:avLst>
              <a:gd name="adj" fmla="val 12162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662898" y="2988920"/>
            <a:ext cx="949325" cy="6492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17" name="Line 1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807360" y="3358807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8" name="Line 13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1448710" y="335880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9" name="Line 1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1437598" y="3596932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20" name="Group 15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 flipH="1">
            <a:off x="562885" y="3350870"/>
            <a:ext cx="261938" cy="238125"/>
            <a:chOff x="1488" y="1787"/>
            <a:chExt cx="165" cy="150"/>
          </a:xfrm>
        </p:grpSpPr>
        <p:sp>
          <p:nvSpPr>
            <p:cNvPr id="121" name="Line 16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2" name="Line 17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3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805773" y="3233395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4" name="Oval 1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070885" y="3111157"/>
            <a:ext cx="119063" cy="1063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5" name="Line 21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1126448" y="286827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6" name="Text Box 22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055087" y="269924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latin typeface="Cambria" pitchFamily="18" charset="0"/>
              </a:rPr>
              <a:t>0v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127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49326" y="2220239"/>
            <a:ext cx="2131096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smtClean="0">
                <a:latin typeface="Cambria" pitchFamily="18" charset="0"/>
              </a:rPr>
              <a:t>switch-off-type   </a:t>
            </a:r>
            <a:r>
              <a:rPr lang="en-US" sz="1200" dirty="0" smtClean="0">
                <a:latin typeface="Cambria" pitchFamily="18" charset="0"/>
              </a:rPr>
              <a:t>(</a:t>
            </a:r>
            <a:r>
              <a:rPr lang="en-US" sz="1200" dirty="0" err="1" smtClean="0">
                <a:latin typeface="Cambria" pitchFamily="18" charset="0"/>
              </a:rPr>
              <a:t>pmos</a:t>
            </a:r>
            <a:r>
              <a:rPr lang="en-US" sz="1200" dirty="0" smtClean="0">
                <a:latin typeface="Cambria" pitchFamily="18" charset="0"/>
              </a:rPr>
              <a:t>)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128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31646" y="3618770"/>
            <a:ext cx="14483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0v "opens"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129" name="Text Box 32"/>
          <p:cNvSpPr txBox="1">
            <a:spLocks noChangeArrowheads="1"/>
          </p:cNvSpPr>
          <p:nvPr/>
        </p:nvSpPr>
        <p:spPr bwMode="auto">
          <a:xfrm>
            <a:off x="769144" y="1187450"/>
            <a:ext cx="1982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Transistors are current</a:t>
            </a:r>
            <a:r>
              <a:rPr lang="en-US" sz="1800" b="1" i="1" dirty="0">
                <a:solidFill>
                  <a:srgbClr val="000000"/>
                </a:solidFill>
                <a:latin typeface="Cambria" pitchFamily="18" charset="0"/>
              </a:rPr>
              <a:t> switches</a:t>
            </a: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:</a:t>
            </a:r>
            <a:endParaRPr lang="en-US" sz="1800" b="1" i="1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0" name="Line 33"/>
          <p:cNvSpPr>
            <a:spLocks noChangeShapeType="1"/>
          </p:cNvSpPr>
          <p:nvPr/>
        </p:nvSpPr>
        <p:spPr bwMode="auto">
          <a:xfrm>
            <a:off x="945473" y="3441357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1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921783" y="3643218"/>
            <a:ext cx="13377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E0CFB"/>
                </a:solidFill>
                <a:latin typeface="Cambria" pitchFamily="18" charset="0"/>
              </a:rPr>
              <a:t>5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v </a:t>
            </a:r>
            <a:r>
              <a:rPr lang="en-US" sz="1200" i="1" u="sng" dirty="0" smtClean="0">
                <a:solidFill>
                  <a:srgbClr val="0E0CFB"/>
                </a:solidFill>
                <a:latin typeface="Cambria" pitchFamily="18" charset="0"/>
              </a:rPr>
              <a:t>"cuts"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2139049" y="2983443"/>
            <a:ext cx="949325" cy="6492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33" name="Line 12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2283511" y="3353330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4" name="Line 13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2924861" y="335333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2913749" y="3591455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36" name="Group 15"/>
          <p:cNvGrpSpPr>
            <a:grpSpLocks/>
          </p:cNvGrpSpPr>
          <p:nvPr>
            <p:custDataLst>
              <p:tags r:id="rId27"/>
            </p:custDataLst>
          </p:nvPr>
        </p:nvGrpSpPr>
        <p:grpSpPr bwMode="auto">
          <a:xfrm flipH="1">
            <a:off x="2039036" y="3345393"/>
            <a:ext cx="261938" cy="238125"/>
            <a:chOff x="1488" y="1787"/>
            <a:chExt cx="165" cy="150"/>
          </a:xfrm>
        </p:grpSpPr>
        <p:sp>
          <p:nvSpPr>
            <p:cNvPr id="137" name="Line 16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8" name="Line 17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39" name="Line 18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2281924" y="322791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0" name="Oval 19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2547036" y="3105680"/>
            <a:ext cx="119063" cy="1063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1" name="Line 21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2602599" y="286279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2" name="Text Box 22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555952" y="270612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latin typeface="Cambria" pitchFamily="18" charset="0"/>
              </a:rPr>
              <a:t>5</a:t>
            </a:r>
            <a:r>
              <a:rPr lang="en-US" sz="1600" b="1" dirty="0" smtClean="0">
                <a:latin typeface="Cambria" pitchFamily="18" charset="0"/>
              </a:rPr>
              <a:t>v</a:t>
            </a:r>
            <a:endParaRPr lang="en-US" sz="1600" b="1" dirty="0">
              <a:latin typeface="Cambria" pitchFamily="18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2514092" y="3274242"/>
            <a:ext cx="180975" cy="170362"/>
            <a:chOff x="2574582" y="3264816"/>
            <a:chExt cx="180975" cy="170362"/>
          </a:xfrm>
        </p:grpSpPr>
        <p:sp>
          <p:nvSpPr>
            <p:cNvPr id="144" name="Line 33"/>
            <p:cNvSpPr>
              <a:spLocks noChangeShapeType="1"/>
            </p:cNvSpPr>
            <p:nvPr/>
          </p:nvSpPr>
          <p:spPr bwMode="auto">
            <a:xfrm flipV="1">
              <a:off x="2574582" y="3264816"/>
              <a:ext cx="178045" cy="161849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5" name="Line 33"/>
            <p:cNvSpPr>
              <a:spLocks noChangeShapeType="1"/>
            </p:cNvSpPr>
            <p:nvPr/>
          </p:nvSpPr>
          <p:spPr bwMode="auto">
            <a:xfrm>
              <a:off x="2579802" y="3264816"/>
              <a:ext cx="175755" cy="170362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46" name="Text Box 23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760580" y="4572000"/>
            <a:ext cx="21214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smtClean="0">
                <a:latin typeface="Cambria" pitchFamily="18" charset="0"/>
              </a:rPr>
              <a:t>switch-on-type   </a:t>
            </a:r>
            <a:r>
              <a:rPr lang="en-US" sz="1200" dirty="0" smtClean="0">
                <a:latin typeface="Cambria" pitchFamily="18" charset="0"/>
              </a:rPr>
              <a:t>(</a:t>
            </a:r>
            <a:r>
              <a:rPr lang="en-US" sz="1200" dirty="0" err="1" smtClean="0">
                <a:latin typeface="Cambria" pitchFamily="18" charset="0"/>
              </a:rPr>
              <a:t>nmos</a:t>
            </a:r>
            <a:r>
              <a:rPr lang="en-US" sz="1200" dirty="0" smtClean="0">
                <a:latin typeface="Cambria" pitchFamily="18" charset="0"/>
              </a:rPr>
              <a:t>)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147" name="Line 12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756714" y="5610790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8" name="Line 13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1398064" y="561079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9" name="Line 14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1386952" y="5848915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50" name="Group 15"/>
          <p:cNvGrpSpPr>
            <a:grpSpLocks/>
          </p:cNvGrpSpPr>
          <p:nvPr>
            <p:custDataLst>
              <p:tags r:id="rId36"/>
            </p:custDataLst>
          </p:nvPr>
        </p:nvGrpSpPr>
        <p:grpSpPr bwMode="auto">
          <a:xfrm flipH="1">
            <a:off x="512239" y="5602853"/>
            <a:ext cx="261938" cy="238125"/>
            <a:chOff x="1488" y="1787"/>
            <a:chExt cx="165" cy="150"/>
          </a:xfrm>
        </p:grpSpPr>
        <p:sp>
          <p:nvSpPr>
            <p:cNvPr id="151" name="Line 16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2" name="Line 17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3" name="Line 18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755127" y="548537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4" name="Line 21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1075802" y="523386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5" name="Text Box 22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004441" y="506483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latin typeface="Cambria" pitchFamily="18" charset="0"/>
              </a:rPr>
              <a:t>0v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156" name="Text Box 2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436303" y="5870753"/>
            <a:ext cx="13377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0v </a:t>
            </a:r>
            <a:r>
              <a:rPr lang="en-US" sz="1200" i="1" u="sng" dirty="0" smtClean="0">
                <a:solidFill>
                  <a:srgbClr val="0E0CFB"/>
                </a:solidFill>
                <a:latin typeface="Cambria" pitchFamily="18" charset="0"/>
              </a:rPr>
              <a:t>"cuts"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157" name="Line 33"/>
          <p:cNvSpPr>
            <a:spLocks noChangeShapeType="1"/>
          </p:cNvSpPr>
          <p:nvPr/>
        </p:nvSpPr>
        <p:spPr bwMode="auto">
          <a:xfrm>
            <a:off x="2363788" y="569334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8" name="Text Box 25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1815834" y="5895201"/>
            <a:ext cx="14483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E0CFB"/>
                </a:solidFill>
                <a:latin typeface="Cambria" pitchFamily="18" charset="0"/>
              </a:rPr>
              <a:t>5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v "opens"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159" name="Line 12"/>
          <p:cNvSpPr>
            <a:spLocks noChangeShapeType="1"/>
          </p:cNvSpPr>
          <p:nvPr>
            <p:custDataLst>
              <p:tags r:id="rId42"/>
            </p:custDataLst>
          </p:nvPr>
        </p:nvSpPr>
        <p:spPr bwMode="auto">
          <a:xfrm>
            <a:off x="2232865" y="5605313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0" name="Line 13"/>
          <p:cNvSpPr>
            <a:spLocks noChangeShapeType="1"/>
          </p:cNvSpPr>
          <p:nvPr>
            <p:custDataLst>
              <p:tags r:id="rId43"/>
            </p:custDataLst>
          </p:nvPr>
        </p:nvSpPr>
        <p:spPr bwMode="auto">
          <a:xfrm>
            <a:off x="2874215" y="56053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1" name="Line 14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2863103" y="5843438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62" name="Group 15"/>
          <p:cNvGrpSpPr>
            <a:grpSpLocks/>
          </p:cNvGrpSpPr>
          <p:nvPr>
            <p:custDataLst>
              <p:tags r:id="rId45"/>
            </p:custDataLst>
          </p:nvPr>
        </p:nvGrpSpPr>
        <p:grpSpPr bwMode="auto">
          <a:xfrm flipH="1">
            <a:off x="1988390" y="5597376"/>
            <a:ext cx="261938" cy="238125"/>
            <a:chOff x="1488" y="1787"/>
            <a:chExt cx="165" cy="150"/>
          </a:xfrm>
        </p:grpSpPr>
        <p:sp>
          <p:nvSpPr>
            <p:cNvPr id="163" name="Line 16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4" name="Line 17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5" name="Line 18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>
            <a:off x="2231278" y="5479901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6" name="Line 21"/>
          <p:cNvSpPr>
            <a:spLocks noChangeShapeType="1"/>
          </p:cNvSpPr>
          <p:nvPr>
            <p:custDataLst>
              <p:tags r:id="rId47"/>
            </p:custDataLst>
          </p:nvPr>
        </p:nvSpPr>
        <p:spPr bwMode="auto">
          <a:xfrm>
            <a:off x="2551953" y="522838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7" name="Text Box 22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2505306" y="507171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latin typeface="Cambria" pitchFamily="18" charset="0"/>
              </a:rPr>
              <a:t>5</a:t>
            </a:r>
            <a:r>
              <a:rPr lang="en-US" sz="1600" b="1" dirty="0" smtClean="0">
                <a:latin typeface="Cambria" pitchFamily="18" charset="0"/>
              </a:rPr>
              <a:t>v</a:t>
            </a:r>
            <a:endParaRPr lang="en-US" sz="1600" b="1" dirty="0">
              <a:latin typeface="Cambria" pitchFamily="18" charset="0"/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978243" y="5526225"/>
            <a:ext cx="180975" cy="170362"/>
            <a:chOff x="2574582" y="3264816"/>
            <a:chExt cx="180975" cy="170362"/>
          </a:xfrm>
        </p:grpSpPr>
        <p:sp>
          <p:nvSpPr>
            <p:cNvPr id="169" name="Line 33"/>
            <p:cNvSpPr>
              <a:spLocks noChangeShapeType="1"/>
            </p:cNvSpPr>
            <p:nvPr/>
          </p:nvSpPr>
          <p:spPr bwMode="auto">
            <a:xfrm flipV="1">
              <a:off x="2574582" y="3264816"/>
              <a:ext cx="178045" cy="161849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0" name="Line 33"/>
            <p:cNvSpPr>
              <a:spLocks noChangeShapeType="1"/>
            </p:cNvSpPr>
            <p:nvPr/>
          </p:nvSpPr>
          <p:spPr bwMode="auto">
            <a:xfrm>
              <a:off x="2579802" y="3264816"/>
              <a:ext cx="175755" cy="170362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cxnSp>
        <p:nvCxnSpPr>
          <p:cNvPr id="171" name="Straight Connector 170"/>
          <p:cNvCxnSpPr/>
          <p:nvPr/>
        </p:nvCxnSpPr>
        <p:spPr bwMode="auto">
          <a:xfrm>
            <a:off x="562885" y="4325938"/>
            <a:ext cx="2408566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889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00" name="Picture 71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b="49423"/>
          <a:stretch>
            <a:fillRect/>
          </a:stretch>
        </p:blipFill>
        <p:spPr bwMode="auto">
          <a:xfrm>
            <a:off x="4191000" y="111125"/>
            <a:ext cx="4064000" cy="357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25807" y="228600"/>
            <a:ext cx="209647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800" dirty="0" smtClean="0">
                <a:solidFill>
                  <a:srgbClr val="000000"/>
                </a:solidFill>
                <a:latin typeface="Cambria" pitchFamily="18" charset="0"/>
              </a:rPr>
              <a:t>NOT </a:t>
            </a:r>
            <a:r>
              <a:rPr lang="en-US" sz="3800" dirty="0">
                <a:solidFill>
                  <a:srgbClr val="000000"/>
                </a:solidFill>
                <a:latin typeface="Cambria" pitchFamily="18" charset="0"/>
              </a:rPr>
              <a:t>gate</a:t>
            </a:r>
            <a:endParaRPr lang="en-US" sz="3800" i="1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3186289" y="376654"/>
            <a:ext cx="762000" cy="381000"/>
          </a:xfrm>
          <a:prstGeom prst="rightArrow">
            <a:avLst>
              <a:gd name="adj1" fmla="val 50000"/>
              <a:gd name="adj2" fmla="val 79630"/>
            </a:avLst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rgbClr val="000000"/>
              </a:solidFill>
              <a:latin typeface="Times" pitchFamily="-105" charset="0"/>
              <a:ea typeface="ＭＳ Ｐゴシック" pitchFamily="-105" charset="-128"/>
            </a:endParaRPr>
          </a:p>
        </p:txBody>
      </p:sp>
      <p:pic>
        <p:nvPicPr>
          <p:cNvPr id="73" name="Picture 57"/>
          <p:cNvPicPr>
            <a:picLocks noChangeAspect="1" noChangeArrowheads="1"/>
          </p:cNvPicPr>
          <p:nvPr/>
        </p:nvPicPr>
        <p:blipFill>
          <a:blip r:embed="rId55"/>
          <a:srcRect l="43050" t="59862" r="52556" b="30078"/>
          <a:stretch>
            <a:fillRect/>
          </a:stretch>
        </p:blipFill>
        <p:spPr bwMode="auto">
          <a:xfrm>
            <a:off x="6184900" y="4308475"/>
            <a:ext cx="6858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4" name="Picture 4" descr="inverter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" r="38347"/>
          <a:stretch>
            <a:fillRect/>
          </a:stretch>
        </p:blipFill>
        <p:spPr bwMode="auto">
          <a:xfrm>
            <a:off x="4605338" y="4208463"/>
            <a:ext cx="338931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 Box 2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86238" y="5291138"/>
            <a:ext cx="893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(0 or 1)</a:t>
            </a:r>
          </a:p>
        </p:txBody>
      </p:sp>
      <p:sp>
        <p:nvSpPr>
          <p:cNvPr id="76" name="Text Box 2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05575" y="3902075"/>
            <a:ext cx="579438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EB102C"/>
                </a:solidFill>
                <a:latin typeface="Arial" pitchFamily="34" charset="0"/>
              </a:rPr>
              <a:t>+5 v</a:t>
            </a:r>
          </a:p>
        </p:txBody>
      </p:sp>
      <p:sp>
        <p:nvSpPr>
          <p:cNvPr id="77" name="Text Box 2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84703" y="6368048"/>
            <a:ext cx="13211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rgbClr val="EB102C"/>
                </a:solidFill>
                <a:latin typeface="Arial" pitchFamily="34" charset="0"/>
              </a:rPr>
              <a:t>Ground = 0v</a:t>
            </a:r>
            <a:endParaRPr lang="en-US" sz="1600" dirty="0">
              <a:solidFill>
                <a:srgbClr val="EB102C"/>
              </a:solidFill>
              <a:latin typeface="Arial" pitchFamily="34" charset="0"/>
            </a:endParaRPr>
          </a:p>
        </p:txBody>
      </p:sp>
      <p:sp>
        <p:nvSpPr>
          <p:cNvPr id="78" name="Text Box 3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52153" y="5600391"/>
            <a:ext cx="10334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67B0E"/>
                </a:solidFill>
                <a:latin typeface="Comic Sans MS" pitchFamily="66" charset="0"/>
              </a:rPr>
              <a:t>INPUT</a:t>
            </a:r>
          </a:p>
        </p:txBody>
      </p:sp>
      <p:sp>
        <p:nvSpPr>
          <p:cNvPr id="79" name="Text Box 3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70363" y="3914190"/>
            <a:ext cx="1752600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>
                <a:solidFill>
                  <a:srgbClr val="EF3603"/>
                </a:solidFill>
                <a:latin typeface="Comic Sans MS" pitchFamily="66" charset="0"/>
              </a:rPr>
              <a:t>POWER</a:t>
            </a:r>
            <a:endParaRPr lang="en-US" dirty="0">
              <a:solidFill>
                <a:srgbClr val="EF3603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7525" y="4314825"/>
              <a:ext cx="1588" cy="11113"/>
            </p14:xfrm>
          </p:contentPart>
        </mc:Choice>
        <mc:Fallback>
          <p:pic>
            <p:nvPicPr>
              <p:cNvPr id="8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865302" y="4312232"/>
                <a:ext cx="6034" cy="16299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 Box 3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540910" y="5354660"/>
            <a:ext cx="14652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67B0E"/>
                </a:solidFill>
                <a:latin typeface="Comic Sans MS" pitchFamily="66" charset="0"/>
              </a:rPr>
              <a:t>OUTPUT</a:t>
            </a:r>
          </a:p>
        </p:txBody>
      </p:sp>
      <p:sp>
        <p:nvSpPr>
          <p:cNvPr id="82" name="Text Box 2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26375" y="5062538"/>
            <a:ext cx="8937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  <a:latin typeface="Arial" pitchFamily="34" charset="0"/>
              </a:rPr>
              <a:t>(1 or 0)</a:t>
            </a:r>
          </a:p>
        </p:txBody>
      </p:sp>
      <p:sp>
        <p:nvSpPr>
          <p:cNvPr id="83" name="Rounded Rectangle 82"/>
          <p:cNvSpPr/>
          <p:nvPr/>
        </p:nvSpPr>
        <p:spPr bwMode="auto">
          <a:xfrm>
            <a:off x="304800" y="1062682"/>
            <a:ext cx="3017108" cy="5474644"/>
          </a:xfrm>
          <a:prstGeom prst="roundRect">
            <a:avLst>
              <a:gd name="adj" fmla="val 12162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62898" y="2988920"/>
            <a:ext cx="949325" cy="6492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85" name="Line 1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807360" y="3358807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6" name="Line 1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1448710" y="335880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7" name="Line 1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1437598" y="3596932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88" name="Group 15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 flipH="1">
            <a:off x="562885" y="3350870"/>
            <a:ext cx="261938" cy="238125"/>
            <a:chOff x="1488" y="1787"/>
            <a:chExt cx="165" cy="150"/>
          </a:xfrm>
        </p:grpSpPr>
        <p:sp>
          <p:nvSpPr>
            <p:cNvPr id="89" name="Line 16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0" name="Line 17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1" name="Line 1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805773" y="3233395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" name="Oval 19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70885" y="3111157"/>
            <a:ext cx="119063" cy="1063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3" name="Line 21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1126448" y="286827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4" name="Text Box 2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55087" y="269924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latin typeface="Cambria" pitchFamily="18" charset="0"/>
              </a:rPr>
              <a:t>0v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95" name="Text Box 23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49326" y="2220239"/>
            <a:ext cx="2131096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smtClean="0">
                <a:latin typeface="Cambria" pitchFamily="18" charset="0"/>
              </a:rPr>
              <a:t>switch-off-type   </a:t>
            </a:r>
            <a:r>
              <a:rPr lang="en-US" sz="1200" dirty="0" smtClean="0">
                <a:latin typeface="Cambria" pitchFamily="18" charset="0"/>
              </a:rPr>
              <a:t>(</a:t>
            </a:r>
            <a:r>
              <a:rPr lang="en-US" sz="1200" dirty="0" err="1" smtClean="0">
                <a:latin typeface="Cambria" pitchFamily="18" charset="0"/>
              </a:rPr>
              <a:t>pmos</a:t>
            </a:r>
            <a:r>
              <a:rPr lang="en-US" sz="1200" dirty="0" smtClean="0">
                <a:latin typeface="Cambria" pitchFamily="18" charset="0"/>
              </a:rPr>
              <a:t>)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96" name="Text Box 2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31646" y="3618770"/>
            <a:ext cx="14483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0v "opens"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97" name="Text Box 32"/>
          <p:cNvSpPr txBox="1">
            <a:spLocks noChangeArrowheads="1"/>
          </p:cNvSpPr>
          <p:nvPr/>
        </p:nvSpPr>
        <p:spPr bwMode="auto">
          <a:xfrm>
            <a:off x="769144" y="1187450"/>
            <a:ext cx="1982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Transistors are current</a:t>
            </a:r>
            <a:r>
              <a:rPr lang="en-US" sz="1800" b="1" i="1" dirty="0">
                <a:solidFill>
                  <a:srgbClr val="000000"/>
                </a:solidFill>
                <a:latin typeface="Cambria" pitchFamily="18" charset="0"/>
              </a:rPr>
              <a:t> switches</a:t>
            </a: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:</a:t>
            </a:r>
            <a:endParaRPr lang="en-US" sz="1800" b="1" i="1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98" name="Line 33"/>
          <p:cNvSpPr>
            <a:spLocks noChangeShapeType="1"/>
          </p:cNvSpPr>
          <p:nvPr/>
        </p:nvSpPr>
        <p:spPr bwMode="auto">
          <a:xfrm>
            <a:off x="945473" y="3441357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9" name="Text Box 2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921783" y="3643218"/>
            <a:ext cx="13377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E0CFB"/>
                </a:solidFill>
                <a:latin typeface="Cambria" pitchFamily="18" charset="0"/>
              </a:rPr>
              <a:t>5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v </a:t>
            </a:r>
            <a:r>
              <a:rPr lang="en-US" sz="1200" i="1" u="sng" dirty="0" smtClean="0">
                <a:solidFill>
                  <a:srgbClr val="0E0CFB"/>
                </a:solidFill>
                <a:latin typeface="Cambria" pitchFamily="18" charset="0"/>
              </a:rPr>
              <a:t>"cuts"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2139049" y="2983443"/>
            <a:ext cx="949325" cy="6492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01" name="Line 12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2283511" y="3353330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" name="Line 13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2924861" y="335333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" name="Line 14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2913749" y="3591455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4" name="Group 15"/>
          <p:cNvGrpSpPr>
            <a:grpSpLocks/>
          </p:cNvGrpSpPr>
          <p:nvPr>
            <p:custDataLst>
              <p:tags r:id="rId23"/>
            </p:custDataLst>
          </p:nvPr>
        </p:nvGrpSpPr>
        <p:grpSpPr bwMode="auto">
          <a:xfrm flipH="1">
            <a:off x="2039036" y="3345393"/>
            <a:ext cx="261938" cy="238125"/>
            <a:chOff x="1488" y="1787"/>
            <a:chExt cx="165" cy="150"/>
          </a:xfrm>
        </p:grpSpPr>
        <p:sp>
          <p:nvSpPr>
            <p:cNvPr id="105" name="Line 16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6" name="Line 17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7" name="Line 18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2281924" y="322791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8" name="Oval 19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547036" y="3105680"/>
            <a:ext cx="119063" cy="1063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9" name="Line 2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2602599" y="286279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0" name="Text Box 22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555952" y="270612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latin typeface="Cambria" pitchFamily="18" charset="0"/>
              </a:rPr>
              <a:t>5</a:t>
            </a:r>
            <a:r>
              <a:rPr lang="en-US" sz="1600" b="1" dirty="0" smtClean="0">
                <a:latin typeface="Cambria" pitchFamily="18" charset="0"/>
              </a:rPr>
              <a:t>v</a:t>
            </a:r>
            <a:endParaRPr lang="en-US" sz="1600" b="1" dirty="0">
              <a:latin typeface="Cambria" pitchFamily="18" charset="0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2514092" y="3274242"/>
            <a:ext cx="180975" cy="170362"/>
            <a:chOff x="2574582" y="3264816"/>
            <a:chExt cx="180975" cy="170362"/>
          </a:xfrm>
        </p:grpSpPr>
        <p:sp>
          <p:nvSpPr>
            <p:cNvPr id="112" name="Line 33"/>
            <p:cNvSpPr>
              <a:spLocks noChangeShapeType="1"/>
            </p:cNvSpPr>
            <p:nvPr/>
          </p:nvSpPr>
          <p:spPr bwMode="auto">
            <a:xfrm flipV="1">
              <a:off x="2574582" y="3264816"/>
              <a:ext cx="178045" cy="161849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>
              <a:off x="2579802" y="3264816"/>
              <a:ext cx="175755" cy="170362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4" name="Text Box 23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60580" y="4572000"/>
            <a:ext cx="21214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smtClean="0">
                <a:latin typeface="Cambria" pitchFamily="18" charset="0"/>
              </a:rPr>
              <a:t>switch-on-type   </a:t>
            </a:r>
            <a:r>
              <a:rPr lang="en-US" sz="1200" dirty="0" smtClean="0">
                <a:latin typeface="Cambria" pitchFamily="18" charset="0"/>
              </a:rPr>
              <a:t>(</a:t>
            </a:r>
            <a:r>
              <a:rPr lang="en-US" sz="1200" dirty="0" err="1" smtClean="0">
                <a:latin typeface="Cambria" pitchFamily="18" charset="0"/>
              </a:rPr>
              <a:t>nmos</a:t>
            </a:r>
            <a:r>
              <a:rPr lang="en-US" sz="1200" dirty="0" smtClean="0">
                <a:latin typeface="Cambria" pitchFamily="18" charset="0"/>
              </a:rPr>
              <a:t>)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115" name="Line 12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756714" y="5610790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6" name="Line 13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1398064" y="561079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7" name="Line 14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1386952" y="5848915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18" name="Group 15"/>
          <p:cNvGrpSpPr>
            <a:grpSpLocks/>
          </p:cNvGrpSpPr>
          <p:nvPr>
            <p:custDataLst>
              <p:tags r:id="rId32"/>
            </p:custDataLst>
          </p:nvPr>
        </p:nvGrpSpPr>
        <p:grpSpPr bwMode="auto">
          <a:xfrm flipH="1">
            <a:off x="512239" y="5602853"/>
            <a:ext cx="261938" cy="238125"/>
            <a:chOff x="1488" y="1787"/>
            <a:chExt cx="165" cy="150"/>
          </a:xfrm>
        </p:grpSpPr>
        <p:sp>
          <p:nvSpPr>
            <p:cNvPr id="119" name="Line 16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" name="Line 17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1" name="Line 1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755127" y="548537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2" name="Line 21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1075802" y="523386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3" name="Text Box 22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004441" y="506483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latin typeface="Cambria" pitchFamily="18" charset="0"/>
              </a:rPr>
              <a:t>0v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124" name="Text Box 25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436303" y="5870753"/>
            <a:ext cx="13377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0v </a:t>
            </a:r>
            <a:r>
              <a:rPr lang="en-US" sz="1200" i="1" u="sng" dirty="0" smtClean="0">
                <a:solidFill>
                  <a:srgbClr val="0E0CFB"/>
                </a:solidFill>
                <a:latin typeface="Cambria" pitchFamily="18" charset="0"/>
              </a:rPr>
              <a:t>"cuts"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125" name="Line 33"/>
          <p:cNvSpPr>
            <a:spLocks noChangeShapeType="1"/>
          </p:cNvSpPr>
          <p:nvPr/>
        </p:nvSpPr>
        <p:spPr bwMode="auto">
          <a:xfrm>
            <a:off x="2363788" y="569334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6" name="Text Box 25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815834" y="5895201"/>
            <a:ext cx="14483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E0CFB"/>
                </a:solidFill>
                <a:latin typeface="Cambria" pitchFamily="18" charset="0"/>
              </a:rPr>
              <a:t>5</a:t>
            </a:r>
            <a:r>
              <a:rPr lang="en-US" sz="1200" i="1" dirty="0" smtClean="0">
                <a:solidFill>
                  <a:srgbClr val="0E0CFB"/>
                </a:solidFill>
                <a:latin typeface="Cambria" pitchFamily="18" charset="0"/>
              </a:rPr>
              <a:t>v "opens" this wire</a:t>
            </a:r>
            <a:endParaRPr lang="en-US" sz="1200" i="1" dirty="0">
              <a:solidFill>
                <a:srgbClr val="0E0CFB"/>
              </a:solidFill>
              <a:latin typeface="Cambria" pitchFamily="18" charset="0"/>
            </a:endParaRPr>
          </a:p>
        </p:txBody>
      </p:sp>
      <p:sp>
        <p:nvSpPr>
          <p:cNvPr id="127" name="Line 12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2232865" y="5605313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8" name="Line 13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2874215" y="56053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9" name="Line 14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>
            <a:off x="2863103" y="5843438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30" name="Group 15"/>
          <p:cNvGrpSpPr>
            <a:grpSpLocks/>
          </p:cNvGrpSpPr>
          <p:nvPr>
            <p:custDataLst>
              <p:tags r:id="rId41"/>
            </p:custDataLst>
          </p:nvPr>
        </p:nvGrpSpPr>
        <p:grpSpPr bwMode="auto">
          <a:xfrm flipH="1">
            <a:off x="1988390" y="5597376"/>
            <a:ext cx="261938" cy="238125"/>
            <a:chOff x="1488" y="1787"/>
            <a:chExt cx="165" cy="150"/>
          </a:xfrm>
        </p:grpSpPr>
        <p:sp>
          <p:nvSpPr>
            <p:cNvPr id="131" name="Line 16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2" name="Line 17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33" name="Line 18"/>
          <p:cNvSpPr>
            <a:spLocks noChangeShapeType="1"/>
          </p:cNvSpPr>
          <p:nvPr>
            <p:custDataLst>
              <p:tags r:id="rId42"/>
            </p:custDataLst>
          </p:nvPr>
        </p:nvSpPr>
        <p:spPr bwMode="auto">
          <a:xfrm>
            <a:off x="2231278" y="5479901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4" name="Line 21"/>
          <p:cNvSpPr>
            <a:spLocks noChangeShapeType="1"/>
          </p:cNvSpPr>
          <p:nvPr>
            <p:custDataLst>
              <p:tags r:id="rId43"/>
            </p:custDataLst>
          </p:nvPr>
        </p:nvSpPr>
        <p:spPr bwMode="auto">
          <a:xfrm>
            <a:off x="2551953" y="522838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5" name="Text Box 22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505306" y="5071719"/>
            <a:ext cx="415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latin typeface="Cambria" pitchFamily="18" charset="0"/>
              </a:rPr>
              <a:t>5</a:t>
            </a:r>
            <a:r>
              <a:rPr lang="en-US" sz="1600" b="1" dirty="0" smtClean="0">
                <a:latin typeface="Cambria" pitchFamily="18" charset="0"/>
              </a:rPr>
              <a:t>v</a:t>
            </a:r>
            <a:endParaRPr lang="en-US" sz="1600" b="1" dirty="0">
              <a:latin typeface="Cambria" pitchFamily="18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978243" y="5526225"/>
            <a:ext cx="180975" cy="170362"/>
            <a:chOff x="2574582" y="3264816"/>
            <a:chExt cx="180975" cy="170362"/>
          </a:xfrm>
        </p:grpSpPr>
        <p:sp>
          <p:nvSpPr>
            <p:cNvPr id="137" name="Line 33"/>
            <p:cNvSpPr>
              <a:spLocks noChangeShapeType="1"/>
            </p:cNvSpPr>
            <p:nvPr/>
          </p:nvSpPr>
          <p:spPr bwMode="auto">
            <a:xfrm flipV="1">
              <a:off x="2574582" y="3264816"/>
              <a:ext cx="178045" cy="161849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8" name="Line 33"/>
            <p:cNvSpPr>
              <a:spLocks noChangeShapeType="1"/>
            </p:cNvSpPr>
            <p:nvPr/>
          </p:nvSpPr>
          <p:spPr bwMode="auto">
            <a:xfrm>
              <a:off x="2579802" y="3264816"/>
              <a:ext cx="175755" cy="170362"/>
            </a:xfrm>
            <a:prstGeom prst="line">
              <a:avLst/>
            </a:prstGeom>
            <a:noFill/>
            <a:ln w="19050">
              <a:solidFill>
                <a:srgbClr val="0E0CFB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 bwMode="auto">
          <a:xfrm>
            <a:off x="562885" y="4325938"/>
            <a:ext cx="2408566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650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7341174" y="0"/>
            <a:ext cx="1802826" cy="2003778"/>
          </a:xfrm>
          <a:prstGeom prst="roundRect">
            <a:avLst>
              <a:gd name="adj" fmla="val 13536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91193" y="5067653"/>
            <a:ext cx="1757362" cy="1660525"/>
          </a:xfrm>
          <a:prstGeom prst="roundRect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rgbClr val="000000"/>
              </a:solidFill>
              <a:latin typeface="Times" pitchFamily="-105" charset="0"/>
              <a:ea typeface="ＭＳ Ｐゴシック" pitchFamily="-105" charset="-128"/>
            </a:endParaRPr>
          </a:p>
        </p:txBody>
      </p:sp>
      <p:sp>
        <p:nvSpPr>
          <p:cNvPr id="5141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56884" y="5039858"/>
            <a:ext cx="6681094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100" b="1" dirty="0" smtClean="0">
                <a:solidFill>
                  <a:srgbClr val="000000"/>
                </a:solidFill>
                <a:latin typeface="Cambria" pitchFamily="18" charset="0"/>
              </a:rPr>
              <a:t>(2)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 the above circuit is one of these gates – </a:t>
            </a:r>
            <a:r>
              <a:rPr lang="en-US" sz="2100" b="1" i="1" dirty="0" smtClean="0">
                <a:solidFill>
                  <a:srgbClr val="000000"/>
                </a:solidFill>
                <a:latin typeface="Cambria" pitchFamily="18" charset="0"/>
              </a:rPr>
              <a:t>which one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?</a:t>
            </a:r>
            <a:endParaRPr lang="en-US" sz="21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3795" name="Text Box 2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73489" y="2132522"/>
            <a:ext cx="12930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dirty="0">
                <a:latin typeface="Cambria" pitchFamily="18" charset="0"/>
              </a:rPr>
              <a:t>each is  0 or 1 independently</a:t>
            </a:r>
          </a:p>
        </p:txBody>
      </p:sp>
      <p:sp>
        <p:nvSpPr>
          <p:cNvPr id="33797" name="Text Box 2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36815" y="4504379"/>
            <a:ext cx="16403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ambria" pitchFamily="18" charset="0"/>
              </a:rPr>
              <a:t>Ground, </a:t>
            </a:r>
            <a:r>
              <a:rPr lang="en-US" sz="1600" b="1" dirty="0" smtClean="0">
                <a:solidFill>
                  <a:srgbClr val="C00000"/>
                </a:solidFill>
                <a:latin typeface="Cambria" pitchFamily="18" charset="0"/>
              </a:rPr>
              <a:t>0 or 0v</a:t>
            </a:r>
            <a:endParaRPr lang="en-US" sz="16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33798" name="Text Box 3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39622" y="1882422"/>
            <a:ext cx="13620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smtClean="0">
                <a:latin typeface="Cambria" pitchFamily="18" charset="0"/>
              </a:rPr>
              <a:t>Inputs:</a:t>
            </a:r>
            <a:r>
              <a:rPr lang="en-US" sz="1600" b="1" dirty="0" smtClean="0">
                <a:latin typeface="Cambria" pitchFamily="18" charset="0"/>
              </a:rPr>
              <a:t>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600" dirty="0" smtClean="0">
                <a:latin typeface="Cambria" pitchFamily="18" charset="0"/>
              </a:rPr>
              <a:t>,</a:t>
            </a:r>
            <a:r>
              <a:rPr lang="en-US" sz="1600" b="1" dirty="0" smtClean="0">
                <a:latin typeface="Cambria" pitchFamily="18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1600" b="1" dirty="0">
              <a:latin typeface="Cambria" pitchFamily="18" charset="0"/>
            </a:endParaRPr>
          </a:p>
        </p:txBody>
      </p:sp>
      <p:pic>
        <p:nvPicPr>
          <p:cNvPr id="33800" name="Picture 92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774" y="3285300"/>
            <a:ext cx="70485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94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/>
          <a:stretch>
            <a:fillRect/>
          </a:stretch>
        </p:blipFill>
        <p:spPr bwMode="auto">
          <a:xfrm>
            <a:off x="6466461" y="3285300"/>
            <a:ext cx="665163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802" name="Straight Connector 51"/>
          <p:cNvCxnSpPr>
            <a:cxnSpLocks noChangeShapeType="1"/>
          </p:cNvCxnSpPr>
          <p:nvPr/>
        </p:nvCxnSpPr>
        <p:spPr bwMode="auto">
          <a:xfrm>
            <a:off x="3439099" y="1670812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Straight Connector 96"/>
          <p:cNvCxnSpPr>
            <a:cxnSpLocks noChangeShapeType="1"/>
          </p:cNvCxnSpPr>
          <p:nvPr/>
        </p:nvCxnSpPr>
        <p:spPr bwMode="auto">
          <a:xfrm>
            <a:off x="3439099" y="2763012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04" name="Rounded Rectangle 97"/>
          <p:cNvSpPr>
            <a:spLocks noChangeArrowheads="1"/>
          </p:cNvSpPr>
          <p:nvPr/>
        </p:nvSpPr>
        <p:spPr bwMode="auto">
          <a:xfrm>
            <a:off x="3975674" y="1618425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05" name="Rounded Rectangle 98"/>
          <p:cNvSpPr>
            <a:spLocks noChangeArrowheads="1"/>
          </p:cNvSpPr>
          <p:nvPr/>
        </p:nvSpPr>
        <p:spPr bwMode="auto">
          <a:xfrm>
            <a:off x="4540824" y="2716975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3806" name="Straight Connector 52"/>
          <p:cNvCxnSpPr>
            <a:cxnSpLocks noChangeShapeType="1"/>
          </p:cNvCxnSpPr>
          <p:nvPr/>
        </p:nvCxnSpPr>
        <p:spPr bwMode="auto">
          <a:xfrm>
            <a:off x="5552061" y="3332925"/>
            <a:ext cx="15287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Straight Connector 99"/>
          <p:cNvCxnSpPr>
            <a:cxnSpLocks noChangeShapeType="1"/>
          </p:cNvCxnSpPr>
          <p:nvPr/>
        </p:nvCxnSpPr>
        <p:spPr bwMode="auto">
          <a:xfrm>
            <a:off x="5544124" y="4472750"/>
            <a:ext cx="15287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08" name="Picture 4" descr="inverte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3" t="83878" r="53168"/>
          <a:stretch>
            <a:fillRect/>
          </a:stretch>
        </p:blipFill>
        <p:spPr bwMode="auto">
          <a:xfrm>
            <a:off x="5969574" y="4494975"/>
            <a:ext cx="6794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9" name="Text Box 3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95066" y="2633246"/>
            <a:ext cx="10214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600" dirty="0" smtClean="0">
                <a:latin typeface="Cambria" pitchFamily="18" charset="0"/>
              </a:rPr>
              <a:t>Output: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810" name="Rounded Rectangle 104"/>
          <p:cNvSpPr>
            <a:spLocks noChangeArrowheads="1"/>
          </p:cNvSpPr>
          <p:nvPr/>
        </p:nvSpPr>
        <p:spPr bwMode="auto">
          <a:xfrm>
            <a:off x="6302949" y="3271012"/>
            <a:ext cx="106362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11" name="Rectangle 106"/>
          <p:cNvSpPr>
            <a:spLocks noChangeArrowheads="1"/>
          </p:cNvSpPr>
          <p:nvPr/>
        </p:nvSpPr>
        <p:spPr bwMode="auto">
          <a:xfrm>
            <a:off x="3064449" y="1419987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812" name="Rectangle 107"/>
          <p:cNvSpPr>
            <a:spLocks noChangeArrowheads="1"/>
          </p:cNvSpPr>
          <p:nvPr/>
        </p:nvSpPr>
        <p:spPr bwMode="auto">
          <a:xfrm>
            <a:off x="3045399" y="2512187"/>
            <a:ext cx="369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3813" name="Straight Connector 109"/>
          <p:cNvCxnSpPr>
            <a:cxnSpLocks noChangeShapeType="1"/>
          </p:cNvCxnSpPr>
          <p:nvPr/>
        </p:nvCxnSpPr>
        <p:spPr bwMode="auto">
          <a:xfrm rot="5400000">
            <a:off x="2904111" y="2786825"/>
            <a:ext cx="2243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4" name="Straight Connector 110"/>
          <p:cNvCxnSpPr>
            <a:cxnSpLocks noChangeShapeType="1"/>
          </p:cNvCxnSpPr>
          <p:nvPr/>
        </p:nvCxnSpPr>
        <p:spPr bwMode="auto">
          <a:xfrm>
            <a:off x="4015361" y="3902837"/>
            <a:ext cx="10033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5" name="Straight Connector 117"/>
          <p:cNvCxnSpPr>
            <a:cxnSpLocks noChangeShapeType="1"/>
          </p:cNvCxnSpPr>
          <p:nvPr/>
        </p:nvCxnSpPr>
        <p:spPr bwMode="auto">
          <a:xfrm>
            <a:off x="4597974" y="2804287"/>
            <a:ext cx="898525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6" name="Straight Connector 120"/>
          <p:cNvCxnSpPr>
            <a:cxnSpLocks noChangeShapeType="1"/>
          </p:cNvCxnSpPr>
          <p:nvPr/>
        </p:nvCxnSpPr>
        <p:spPr bwMode="auto">
          <a:xfrm>
            <a:off x="5617149" y="3413887"/>
            <a:ext cx="858837" cy="487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7" name="Rectangle 122"/>
          <p:cNvSpPr>
            <a:spLocks noChangeArrowheads="1"/>
          </p:cNvSpPr>
          <p:nvPr/>
        </p:nvSpPr>
        <p:spPr bwMode="auto">
          <a:xfrm>
            <a:off x="4294761" y="3659245"/>
            <a:ext cx="30003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33818" name="Rectangle 123"/>
          <p:cNvSpPr>
            <a:spLocks noChangeArrowheads="1"/>
          </p:cNvSpPr>
          <p:nvPr/>
        </p:nvSpPr>
        <p:spPr bwMode="auto">
          <a:xfrm>
            <a:off x="6034485" y="3729447"/>
            <a:ext cx="30003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33819" name="Straight Connector 51"/>
          <p:cNvCxnSpPr>
            <a:cxnSpLocks noChangeShapeType="1"/>
          </p:cNvCxnSpPr>
          <p:nvPr/>
        </p:nvCxnSpPr>
        <p:spPr bwMode="auto">
          <a:xfrm>
            <a:off x="7331649" y="2961450"/>
            <a:ext cx="682625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20" name="Picture 84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78" b="80664"/>
          <a:stretch>
            <a:fillRect/>
          </a:stretch>
        </p:blipFill>
        <p:spPr bwMode="auto">
          <a:xfrm>
            <a:off x="5867400" y="5635096"/>
            <a:ext cx="12398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1" name="Picture 85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3" r="64778" b="26782"/>
          <a:stretch>
            <a:fillRect/>
          </a:stretch>
        </p:blipFill>
        <p:spPr bwMode="auto">
          <a:xfrm>
            <a:off x="2560638" y="5623983"/>
            <a:ext cx="1239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2" name="Picture 87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7734300" y="5636683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3" name="Freeform 90"/>
          <p:cNvSpPr>
            <a:spLocks noChangeArrowheads="1"/>
          </p:cNvSpPr>
          <p:nvPr/>
        </p:nvSpPr>
        <p:spPr bwMode="auto">
          <a:xfrm>
            <a:off x="7673975" y="5681133"/>
            <a:ext cx="142875" cy="814388"/>
          </a:xfrm>
          <a:custGeom>
            <a:avLst/>
            <a:gdLst>
              <a:gd name="T0" fmla="*/ 8734 w 143102"/>
              <a:gd name="T1" fmla="*/ 0 h 813926"/>
              <a:gd name="T2" fmla="*/ 26200 w 143102"/>
              <a:gd name="T3" fmla="*/ 36077 h 813926"/>
              <a:gd name="T4" fmla="*/ 43667 w 143102"/>
              <a:gd name="T5" fmla="*/ 63150 h 813926"/>
              <a:gd name="T6" fmla="*/ 61134 w 143102"/>
              <a:gd name="T7" fmla="*/ 117266 h 813926"/>
              <a:gd name="T8" fmla="*/ 78602 w 143102"/>
              <a:gd name="T9" fmla="*/ 171394 h 813926"/>
              <a:gd name="T10" fmla="*/ 87334 w 143102"/>
              <a:gd name="T11" fmla="*/ 198455 h 813926"/>
              <a:gd name="T12" fmla="*/ 104800 w 143102"/>
              <a:gd name="T13" fmla="*/ 216497 h 813926"/>
              <a:gd name="T14" fmla="*/ 113534 w 143102"/>
              <a:gd name="T15" fmla="*/ 261595 h 813926"/>
              <a:gd name="T16" fmla="*/ 131003 w 143102"/>
              <a:gd name="T17" fmla="*/ 315725 h 813926"/>
              <a:gd name="T18" fmla="*/ 139735 w 143102"/>
              <a:gd name="T19" fmla="*/ 351803 h 813926"/>
              <a:gd name="T20" fmla="*/ 131003 w 143102"/>
              <a:gd name="T21" fmla="*/ 451031 h 813926"/>
              <a:gd name="T22" fmla="*/ 113534 w 143102"/>
              <a:gd name="T23" fmla="*/ 505156 h 813926"/>
              <a:gd name="T24" fmla="*/ 96066 w 143102"/>
              <a:gd name="T25" fmla="*/ 577323 h 813926"/>
              <a:gd name="T26" fmla="*/ 69868 w 143102"/>
              <a:gd name="T27" fmla="*/ 667528 h 813926"/>
              <a:gd name="T28" fmla="*/ 52400 w 143102"/>
              <a:gd name="T29" fmla="*/ 694590 h 813926"/>
              <a:gd name="T30" fmla="*/ 34932 w 143102"/>
              <a:gd name="T31" fmla="*/ 748714 h 813926"/>
              <a:gd name="T32" fmla="*/ 26200 w 143102"/>
              <a:gd name="T33" fmla="*/ 775776 h 813926"/>
              <a:gd name="T34" fmla="*/ 17468 w 143102"/>
              <a:gd name="T35" fmla="*/ 802837 h 813926"/>
              <a:gd name="T36" fmla="*/ 0 w 143102"/>
              <a:gd name="T37" fmla="*/ 820879 h 81392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3102"/>
              <a:gd name="T58" fmla="*/ 0 h 813926"/>
              <a:gd name="T59" fmla="*/ 143102 w 143102"/>
              <a:gd name="T60" fmla="*/ 813926 h 81392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3102" h="813926">
                <a:moveTo>
                  <a:pt x="8944" y="0"/>
                </a:moveTo>
                <a:cubicBezTo>
                  <a:pt x="14906" y="11926"/>
                  <a:pt x="20216" y="24200"/>
                  <a:pt x="26831" y="35777"/>
                </a:cubicBezTo>
                <a:cubicBezTo>
                  <a:pt x="32164" y="45110"/>
                  <a:pt x="40353" y="52787"/>
                  <a:pt x="44719" y="62610"/>
                </a:cubicBezTo>
                <a:cubicBezTo>
                  <a:pt x="52377" y="79841"/>
                  <a:pt x="56644" y="98387"/>
                  <a:pt x="62607" y="116275"/>
                </a:cubicBezTo>
                <a:lnTo>
                  <a:pt x="80495" y="169941"/>
                </a:lnTo>
                <a:cubicBezTo>
                  <a:pt x="83476" y="178885"/>
                  <a:pt x="82773" y="190106"/>
                  <a:pt x="89439" y="196773"/>
                </a:cubicBezTo>
                <a:lnTo>
                  <a:pt x="107326" y="214662"/>
                </a:lnTo>
                <a:cubicBezTo>
                  <a:pt x="110307" y="229569"/>
                  <a:pt x="112270" y="244716"/>
                  <a:pt x="116270" y="259383"/>
                </a:cubicBezTo>
                <a:cubicBezTo>
                  <a:pt x="121231" y="277575"/>
                  <a:pt x="129585" y="294756"/>
                  <a:pt x="134158" y="313049"/>
                </a:cubicBezTo>
                <a:lnTo>
                  <a:pt x="143102" y="348826"/>
                </a:lnTo>
                <a:cubicBezTo>
                  <a:pt x="140121" y="381621"/>
                  <a:pt x="139881" y="414782"/>
                  <a:pt x="134158" y="447212"/>
                </a:cubicBezTo>
                <a:cubicBezTo>
                  <a:pt x="130881" y="465781"/>
                  <a:pt x="120843" y="482585"/>
                  <a:pt x="116270" y="500878"/>
                </a:cubicBezTo>
                <a:lnTo>
                  <a:pt x="98382" y="572432"/>
                </a:lnTo>
                <a:cubicBezTo>
                  <a:pt x="93381" y="592435"/>
                  <a:pt x="80265" y="648803"/>
                  <a:pt x="71551" y="661874"/>
                </a:cubicBezTo>
                <a:cubicBezTo>
                  <a:pt x="65588" y="670818"/>
                  <a:pt x="58029" y="678884"/>
                  <a:pt x="53663" y="688707"/>
                </a:cubicBezTo>
                <a:cubicBezTo>
                  <a:pt x="46005" y="705938"/>
                  <a:pt x="41738" y="724484"/>
                  <a:pt x="35775" y="742372"/>
                </a:cubicBezTo>
                <a:lnTo>
                  <a:pt x="26831" y="769205"/>
                </a:lnTo>
                <a:cubicBezTo>
                  <a:pt x="23850" y="778149"/>
                  <a:pt x="24555" y="789371"/>
                  <a:pt x="17888" y="796038"/>
                </a:cubicBezTo>
                <a:lnTo>
                  <a:pt x="0" y="813926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33824" name="Picture 91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4221163" y="5636683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5" name="Rectangle 93"/>
          <p:cNvSpPr>
            <a:spLocks noChangeArrowheads="1"/>
          </p:cNvSpPr>
          <p:nvPr/>
        </p:nvSpPr>
        <p:spPr bwMode="auto">
          <a:xfrm>
            <a:off x="2560638" y="5877983"/>
            <a:ext cx="9477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NAND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6" name="Rectangle 94"/>
          <p:cNvSpPr>
            <a:spLocks noChangeArrowheads="1"/>
          </p:cNvSpPr>
          <p:nvPr/>
        </p:nvSpPr>
        <p:spPr bwMode="auto">
          <a:xfrm>
            <a:off x="2592211" y="6503988"/>
            <a:ext cx="8080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 pitchFamily="34" charset="0"/>
              </a:rPr>
              <a:t>"not and"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3827" name="Rectangle 95"/>
          <p:cNvSpPr>
            <a:spLocks noChangeArrowheads="1"/>
          </p:cNvSpPr>
          <p:nvPr/>
        </p:nvSpPr>
        <p:spPr bwMode="auto">
          <a:xfrm>
            <a:off x="4419600" y="5877983"/>
            <a:ext cx="588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8" name="Rectangle 96"/>
          <p:cNvSpPr>
            <a:spLocks noChangeArrowheads="1"/>
          </p:cNvSpPr>
          <p:nvPr/>
        </p:nvSpPr>
        <p:spPr bwMode="auto">
          <a:xfrm>
            <a:off x="6048375" y="5877983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9" name="Rectangle 97"/>
          <p:cNvSpPr>
            <a:spLocks noChangeArrowheads="1"/>
          </p:cNvSpPr>
          <p:nvPr/>
        </p:nvSpPr>
        <p:spPr bwMode="auto">
          <a:xfrm>
            <a:off x="7877175" y="5877983"/>
            <a:ext cx="768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XOR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30" name="Rectangle 98"/>
          <p:cNvSpPr>
            <a:spLocks noChangeArrowheads="1"/>
          </p:cNvSpPr>
          <p:nvPr/>
        </p:nvSpPr>
        <p:spPr bwMode="auto">
          <a:xfrm>
            <a:off x="5989461" y="6503988"/>
            <a:ext cx="6873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</a:rPr>
              <a:t>"not or"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3831" name="Straight Connector 96"/>
          <p:cNvCxnSpPr>
            <a:cxnSpLocks noChangeShapeType="1"/>
          </p:cNvCxnSpPr>
          <p:nvPr/>
        </p:nvCxnSpPr>
        <p:spPr bwMode="auto">
          <a:xfrm>
            <a:off x="2266950" y="5927196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2" name="Straight Connector 96"/>
          <p:cNvCxnSpPr>
            <a:cxnSpLocks noChangeShapeType="1"/>
          </p:cNvCxnSpPr>
          <p:nvPr/>
        </p:nvCxnSpPr>
        <p:spPr bwMode="auto">
          <a:xfrm>
            <a:off x="2249488" y="6303433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3" name="Straight Connector 96"/>
          <p:cNvCxnSpPr>
            <a:cxnSpLocks noChangeShapeType="1"/>
          </p:cNvCxnSpPr>
          <p:nvPr/>
        </p:nvCxnSpPr>
        <p:spPr bwMode="auto">
          <a:xfrm>
            <a:off x="3636963" y="6081183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4" name="Straight Connector 96"/>
          <p:cNvCxnSpPr>
            <a:cxnSpLocks noChangeShapeType="1"/>
          </p:cNvCxnSpPr>
          <p:nvPr/>
        </p:nvCxnSpPr>
        <p:spPr bwMode="auto">
          <a:xfrm>
            <a:off x="4038600" y="5927196"/>
            <a:ext cx="3349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5" name="Straight Connector 96"/>
          <p:cNvCxnSpPr>
            <a:cxnSpLocks noChangeShapeType="1"/>
          </p:cNvCxnSpPr>
          <p:nvPr/>
        </p:nvCxnSpPr>
        <p:spPr bwMode="auto">
          <a:xfrm>
            <a:off x="4021138" y="6303433"/>
            <a:ext cx="334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6" name="Straight Connector 96"/>
          <p:cNvCxnSpPr>
            <a:cxnSpLocks noChangeShapeType="1"/>
          </p:cNvCxnSpPr>
          <p:nvPr/>
        </p:nvCxnSpPr>
        <p:spPr bwMode="auto">
          <a:xfrm>
            <a:off x="5192713" y="6079596"/>
            <a:ext cx="209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7" name="Straight Connector 96"/>
          <p:cNvCxnSpPr>
            <a:cxnSpLocks noChangeShapeType="1"/>
          </p:cNvCxnSpPr>
          <p:nvPr/>
        </p:nvCxnSpPr>
        <p:spPr bwMode="auto">
          <a:xfrm>
            <a:off x="5684838" y="5927196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8" name="Straight Connector 96"/>
          <p:cNvCxnSpPr>
            <a:cxnSpLocks noChangeShapeType="1"/>
          </p:cNvCxnSpPr>
          <p:nvPr/>
        </p:nvCxnSpPr>
        <p:spPr bwMode="auto">
          <a:xfrm>
            <a:off x="5667375" y="6303433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9" name="Straight Connector 96"/>
          <p:cNvCxnSpPr>
            <a:cxnSpLocks noChangeShapeType="1"/>
          </p:cNvCxnSpPr>
          <p:nvPr/>
        </p:nvCxnSpPr>
        <p:spPr bwMode="auto">
          <a:xfrm>
            <a:off x="6961188" y="6044671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0" name="Straight Connector 96"/>
          <p:cNvCxnSpPr>
            <a:cxnSpLocks noChangeShapeType="1"/>
          </p:cNvCxnSpPr>
          <p:nvPr/>
        </p:nvCxnSpPr>
        <p:spPr bwMode="auto">
          <a:xfrm>
            <a:off x="7435850" y="5909733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1" name="Straight Connector 96"/>
          <p:cNvCxnSpPr>
            <a:cxnSpLocks noChangeShapeType="1"/>
          </p:cNvCxnSpPr>
          <p:nvPr/>
        </p:nvCxnSpPr>
        <p:spPr bwMode="auto">
          <a:xfrm>
            <a:off x="7418388" y="6285971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2" name="Straight Connector 96"/>
          <p:cNvCxnSpPr>
            <a:cxnSpLocks noChangeShapeType="1"/>
          </p:cNvCxnSpPr>
          <p:nvPr/>
        </p:nvCxnSpPr>
        <p:spPr bwMode="auto">
          <a:xfrm>
            <a:off x="8704263" y="6054196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46" name="Rectangle 106"/>
          <p:cNvSpPr>
            <a:spLocks noChangeArrowheads="1"/>
          </p:cNvSpPr>
          <p:nvPr/>
        </p:nvSpPr>
        <p:spPr bwMode="auto">
          <a:xfrm>
            <a:off x="8623300" y="2743962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Z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703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5642549" y="1302512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704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5642549" y="2397887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33849" name="Straight Connector 4"/>
          <p:cNvCxnSpPr>
            <a:cxnSpLocks noChangeShapeType="1"/>
          </p:cNvCxnSpPr>
          <p:nvPr/>
        </p:nvCxnSpPr>
        <p:spPr bwMode="auto">
          <a:xfrm>
            <a:off x="6347399" y="2097850"/>
            <a:ext cx="0" cy="315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0" name="Straight Connector 93"/>
          <p:cNvCxnSpPr>
            <a:cxnSpLocks noChangeShapeType="1"/>
          </p:cNvCxnSpPr>
          <p:nvPr/>
        </p:nvCxnSpPr>
        <p:spPr bwMode="auto">
          <a:xfrm>
            <a:off x="6348986" y="1096137"/>
            <a:ext cx="0" cy="211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1" name="Straight Connector 98"/>
          <p:cNvCxnSpPr>
            <a:cxnSpLocks noChangeShapeType="1"/>
          </p:cNvCxnSpPr>
          <p:nvPr/>
        </p:nvCxnSpPr>
        <p:spPr bwMode="auto">
          <a:xfrm>
            <a:off x="6355336" y="3164650"/>
            <a:ext cx="0" cy="212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2" name="Straight Connector 117"/>
          <p:cNvCxnSpPr>
            <a:cxnSpLocks noChangeShapeType="1"/>
          </p:cNvCxnSpPr>
          <p:nvPr/>
        </p:nvCxnSpPr>
        <p:spPr bwMode="auto">
          <a:xfrm flipV="1">
            <a:off x="6344224" y="2956687"/>
            <a:ext cx="996950" cy="368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56" name="Rectangle 94"/>
          <p:cNvSpPr>
            <a:spLocks noChangeArrowheads="1"/>
          </p:cNvSpPr>
          <p:nvPr/>
        </p:nvSpPr>
        <p:spPr bwMode="auto">
          <a:xfrm>
            <a:off x="67734" y="5148969"/>
            <a:ext cx="1813807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srgbClr val="0B04FF"/>
                </a:solidFill>
                <a:latin typeface="Cambria" pitchFamily="18" charset="0"/>
              </a:rPr>
              <a:t>(3) Extra</a:t>
            </a:r>
            <a:r>
              <a:rPr lang="en-US" sz="1500" b="1" dirty="0">
                <a:solidFill>
                  <a:srgbClr val="0B04FF"/>
                </a:solidFill>
                <a:latin typeface="Cambria" pitchFamily="18" charset="0"/>
              </a:rPr>
              <a:t>!</a:t>
            </a:r>
            <a:r>
              <a:rPr lang="en-US" sz="1000" b="1" dirty="0">
                <a:solidFill>
                  <a:srgbClr val="0B04FF"/>
                </a:solidFill>
                <a:latin typeface="Cambria" pitchFamily="18" charset="0"/>
              </a:rPr>
              <a:t>  </a:t>
            </a:r>
            <a:r>
              <a:rPr lang="en-US" sz="1000" dirty="0">
                <a:solidFill>
                  <a:srgbClr val="000000"/>
                </a:solidFill>
                <a:latin typeface="Cambria" pitchFamily="18" charset="0"/>
              </a:rPr>
              <a:t>How could you </a:t>
            </a:r>
            <a:r>
              <a:rPr lang="en-US" sz="1000" dirty="0" smtClean="0">
                <a:solidFill>
                  <a:srgbClr val="000000"/>
                </a:solidFill>
                <a:latin typeface="Cambria" pitchFamily="18" charset="0"/>
              </a:rPr>
              <a:t>alter the </a:t>
            </a:r>
            <a:r>
              <a:rPr lang="en-US" sz="1000" dirty="0">
                <a:solidFill>
                  <a:srgbClr val="000000"/>
                </a:solidFill>
                <a:latin typeface="Cambria" pitchFamily="18" charset="0"/>
              </a:rPr>
              <a:t>transistor-level design </a:t>
            </a:r>
            <a:r>
              <a:rPr lang="en-US" sz="1000" dirty="0" smtClean="0">
                <a:solidFill>
                  <a:srgbClr val="000000"/>
                </a:solidFill>
                <a:latin typeface="Cambria" pitchFamily="18" charset="0"/>
              </a:rPr>
              <a:t>to make an AND?</a:t>
            </a:r>
            <a:endParaRPr lang="en-US" sz="1000" dirty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27713" name="Picture 85"/>
          <p:cNvPicPr>
            <a:picLocks noChangeAspect="1" noChangeArrowheads="1"/>
          </p:cNvPicPr>
          <p:nvPr/>
        </p:nvPicPr>
        <p:blipFill>
          <a:blip r:embed="rId14"/>
          <a:srcRect l="17747" t="79166" r="70238" b="9653"/>
          <a:stretch>
            <a:fillRect/>
          </a:stretch>
        </p:blipFill>
        <p:spPr bwMode="auto">
          <a:xfrm>
            <a:off x="403578" y="5920493"/>
            <a:ext cx="1066800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" name="Text 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48200" y="880646"/>
            <a:ext cx="16746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solidFill>
                  <a:srgbClr val="C00000"/>
                </a:solidFill>
                <a:latin typeface="Cambria" pitchFamily="18" charset="0"/>
              </a:rPr>
              <a:t>Power,  1 or +5v</a:t>
            </a:r>
            <a:endParaRPr lang="en-US" sz="16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64" name="Rectangle 98"/>
          <p:cNvSpPr>
            <a:spLocks noChangeArrowheads="1"/>
          </p:cNvSpPr>
          <p:nvPr/>
        </p:nvSpPr>
        <p:spPr bwMode="auto">
          <a:xfrm>
            <a:off x="7556157" y="6503988"/>
            <a:ext cx="11031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"exclusive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</a:rPr>
              <a:t>or"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45217" y="288990"/>
            <a:ext cx="592953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Name(s)  __________________________________________</a:t>
            </a:r>
            <a:endParaRPr lang="en-US" sz="18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76200"/>
            <a:ext cx="12298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i="1" dirty="0" smtClean="0">
                <a:solidFill>
                  <a:srgbClr val="000000"/>
                </a:solidFill>
                <a:latin typeface="Cambria" pitchFamily="18" charset="0"/>
              </a:rPr>
              <a:t>Quiz</a:t>
            </a:r>
            <a:endParaRPr lang="en-US" sz="4200" i="1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4418" y="1483153"/>
            <a:ext cx="19332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Cambria" pitchFamily="18" charset="0"/>
              </a:rPr>
              <a:t>(1)</a:t>
            </a:r>
            <a:r>
              <a:rPr lang="en-US" sz="1500" dirty="0" smtClean="0">
                <a:latin typeface="Cambria" pitchFamily="18" charset="0"/>
              </a:rPr>
              <a:t> Find the circuit's truth </a:t>
            </a:r>
            <a:r>
              <a:rPr lang="en-US" sz="1500" dirty="0">
                <a:latin typeface="Cambria" pitchFamily="18" charset="0"/>
              </a:rPr>
              <a:t>t</a:t>
            </a:r>
            <a:r>
              <a:rPr lang="en-US" sz="1500" dirty="0" smtClean="0">
                <a:latin typeface="Cambria" pitchFamily="18" charset="0"/>
              </a:rPr>
              <a:t>able</a:t>
            </a:r>
            <a:endParaRPr lang="en-US" sz="1500" dirty="0"/>
          </a:p>
        </p:txBody>
      </p:sp>
      <p:sp>
        <p:nvSpPr>
          <p:cNvPr id="67" name="Rectangle 106"/>
          <p:cNvSpPr>
            <a:spLocks noChangeArrowheads="1"/>
          </p:cNvSpPr>
          <p:nvPr/>
        </p:nvSpPr>
        <p:spPr bwMode="auto">
          <a:xfrm>
            <a:off x="7532018" y="111953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X</a:t>
            </a:r>
            <a:endParaRPr lang="en-US" sz="1800" dirty="0"/>
          </a:p>
        </p:txBody>
      </p:sp>
      <p:sp>
        <p:nvSpPr>
          <p:cNvPr id="68" name="Rectangle 107"/>
          <p:cNvSpPr>
            <a:spLocks noChangeArrowheads="1"/>
          </p:cNvSpPr>
          <p:nvPr/>
        </p:nvSpPr>
        <p:spPr bwMode="auto">
          <a:xfrm>
            <a:off x="7890336" y="111159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Y</a:t>
            </a:r>
            <a:endParaRPr lang="en-US" sz="1800" dirty="0"/>
          </a:p>
        </p:txBody>
      </p:sp>
      <p:sp>
        <p:nvSpPr>
          <p:cNvPr id="69" name="Rectangle 106"/>
          <p:cNvSpPr>
            <a:spLocks noChangeArrowheads="1"/>
          </p:cNvSpPr>
          <p:nvPr/>
        </p:nvSpPr>
        <p:spPr bwMode="auto">
          <a:xfrm>
            <a:off x="8326713" y="111953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ourier New" pitchFamily="49" charset="0"/>
              </a:rPr>
              <a:t>Z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0" name="Rectangle 106"/>
          <p:cNvSpPr>
            <a:spLocks noChangeArrowheads="1"/>
          </p:cNvSpPr>
          <p:nvPr/>
        </p:nvSpPr>
        <p:spPr bwMode="auto">
          <a:xfrm>
            <a:off x="7532018" y="396705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Courier New" pitchFamily="49" charset="0"/>
              </a:rPr>
              <a:t>0</a:t>
            </a:r>
            <a:endParaRPr lang="en-US" sz="1800" dirty="0"/>
          </a:p>
        </p:txBody>
      </p:sp>
      <p:sp>
        <p:nvSpPr>
          <p:cNvPr id="71" name="Rectangle 107"/>
          <p:cNvSpPr>
            <a:spLocks noChangeArrowheads="1"/>
          </p:cNvSpPr>
          <p:nvPr/>
        </p:nvSpPr>
        <p:spPr bwMode="auto">
          <a:xfrm>
            <a:off x="7890336" y="395911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Courier New" pitchFamily="49" charset="0"/>
              </a:rPr>
              <a:t>0</a:t>
            </a:r>
            <a:endParaRPr lang="en-US" sz="18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555468" y="405064"/>
            <a:ext cx="1090845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8277364" y="102410"/>
            <a:ext cx="0" cy="1305285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106"/>
          <p:cNvSpPr>
            <a:spLocks noChangeArrowheads="1"/>
          </p:cNvSpPr>
          <p:nvPr/>
        </p:nvSpPr>
        <p:spPr bwMode="auto">
          <a:xfrm>
            <a:off x="7532018" y="63330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Courier New" pitchFamily="49" charset="0"/>
              </a:rPr>
              <a:t>0</a:t>
            </a:r>
            <a:endParaRPr lang="en-US" sz="1800" dirty="0"/>
          </a:p>
        </p:txBody>
      </p:sp>
      <p:sp>
        <p:nvSpPr>
          <p:cNvPr id="77" name="Rectangle 107"/>
          <p:cNvSpPr>
            <a:spLocks noChangeArrowheads="1"/>
          </p:cNvSpPr>
          <p:nvPr/>
        </p:nvSpPr>
        <p:spPr bwMode="auto">
          <a:xfrm>
            <a:off x="7890336" y="63250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1</a:t>
            </a:r>
            <a:endParaRPr lang="en-US" sz="1800" dirty="0"/>
          </a:p>
        </p:txBody>
      </p:sp>
      <p:sp>
        <p:nvSpPr>
          <p:cNvPr id="78" name="Rectangle 106"/>
          <p:cNvSpPr>
            <a:spLocks noChangeArrowheads="1"/>
          </p:cNvSpPr>
          <p:nvPr/>
        </p:nvSpPr>
        <p:spPr bwMode="auto">
          <a:xfrm>
            <a:off x="7532018" y="84586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1</a:t>
            </a:r>
            <a:endParaRPr lang="en-US" sz="1800" dirty="0"/>
          </a:p>
        </p:txBody>
      </p:sp>
      <p:sp>
        <p:nvSpPr>
          <p:cNvPr id="79" name="Rectangle 107"/>
          <p:cNvSpPr>
            <a:spLocks noChangeArrowheads="1"/>
          </p:cNvSpPr>
          <p:nvPr/>
        </p:nvSpPr>
        <p:spPr bwMode="auto">
          <a:xfrm>
            <a:off x="7890336" y="84506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Courier New" pitchFamily="49" charset="0"/>
              </a:rPr>
              <a:t>0</a:t>
            </a:r>
            <a:endParaRPr lang="en-US" sz="1800" dirty="0"/>
          </a:p>
        </p:txBody>
      </p:sp>
      <p:sp>
        <p:nvSpPr>
          <p:cNvPr id="80" name="Rectangle 106"/>
          <p:cNvSpPr>
            <a:spLocks noChangeArrowheads="1"/>
          </p:cNvSpPr>
          <p:nvPr/>
        </p:nvSpPr>
        <p:spPr bwMode="auto">
          <a:xfrm>
            <a:off x="7532018" y="105842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1</a:t>
            </a:r>
            <a:endParaRPr lang="en-US" sz="1800" dirty="0"/>
          </a:p>
        </p:txBody>
      </p:sp>
      <p:sp>
        <p:nvSpPr>
          <p:cNvPr id="81" name="Rectangle 107"/>
          <p:cNvSpPr>
            <a:spLocks noChangeArrowheads="1"/>
          </p:cNvSpPr>
          <p:nvPr/>
        </p:nvSpPr>
        <p:spPr bwMode="auto">
          <a:xfrm>
            <a:off x="7890336" y="105762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1</a:t>
            </a:r>
            <a:endParaRPr lang="en-US" sz="1800" dirty="0"/>
          </a:p>
        </p:txBody>
      </p:sp>
      <p:sp>
        <p:nvSpPr>
          <p:cNvPr id="9" name="Right Arrow 8"/>
          <p:cNvSpPr/>
          <p:nvPr/>
        </p:nvSpPr>
        <p:spPr bwMode="auto">
          <a:xfrm>
            <a:off x="2592211" y="1440630"/>
            <a:ext cx="512763" cy="424733"/>
          </a:xfrm>
          <a:prstGeom prst="rightArrow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2" name="Right Arrow 81"/>
          <p:cNvSpPr/>
          <p:nvPr/>
        </p:nvSpPr>
        <p:spPr bwMode="auto">
          <a:xfrm>
            <a:off x="2592211" y="2552233"/>
            <a:ext cx="512763" cy="424733"/>
          </a:xfrm>
          <a:prstGeom prst="rightArrow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3" name="Right Arrow 82"/>
          <p:cNvSpPr/>
          <p:nvPr/>
        </p:nvSpPr>
        <p:spPr bwMode="auto">
          <a:xfrm>
            <a:off x="8142111" y="2762836"/>
            <a:ext cx="512763" cy="424733"/>
          </a:xfrm>
          <a:prstGeom prst="rightArrow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9144000" y="254810"/>
            <a:ext cx="0" cy="1305285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6312801"/>
            <a:ext cx="476772" cy="5104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8" y="1074598"/>
            <a:ext cx="2223138" cy="38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7341174" y="0"/>
            <a:ext cx="1802826" cy="2003778"/>
          </a:xfrm>
          <a:prstGeom prst="roundRect">
            <a:avLst>
              <a:gd name="adj" fmla="val 13536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91193" y="5067653"/>
            <a:ext cx="1757362" cy="1660525"/>
          </a:xfrm>
          <a:prstGeom prst="roundRect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rgbClr val="000000"/>
              </a:solidFill>
              <a:latin typeface="Times" pitchFamily="-105" charset="0"/>
              <a:ea typeface="ＭＳ Ｐゴシック" pitchFamily="-105" charset="-128"/>
            </a:endParaRPr>
          </a:p>
        </p:txBody>
      </p:sp>
      <p:sp>
        <p:nvSpPr>
          <p:cNvPr id="5141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56884" y="5039858"/>
            <a:ext cx="6681094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100" b="1" dirty="0" smtClean="0">
                <a:solidFill>
                  <a:srgbClr val="000000"/>
                </a:solidFill>
                <a:latin typeface="Cambria" pitchFamily="18" charset="0"/>
              </a:rPr>
              <a:t>(2)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 the above circuit is one of these gates – </a:t>
            </a:r>
            <a:r>
              <a:rPr lang="en-US" sz="2100" b="1" i="1" dirty="0" smtClean="0">
                <a:solidFill>
                  <a:srgbClr val="000000"/>
                </a:solidFill>
                <a:latin typeface="Cambria" pitchFamily="18" charset="0"/>
              </a:rPr>
              <a:t>which one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?</a:t>
            </a:r>
            <a:endParaRPr lang="en-US" sz="21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3795" name="Text Box 2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73489" y="2132522"/>
            <a:ext cx="12930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dirty="0">
                <a:latin typeface="Cambria" pitchFamily="18" charset="0"/>
              </a:rPr>
              <a:t>each is  0 or 1 independently</a:t>
            </a:r>
          </a:p>
        </p:txBody>
      </p:sp>
      <p:sp>
        <p:nvSpPr>
          <p:cNvPr id="33797" name="Text Box 2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36815" y="4504379"/>
            <a:ext cx="16403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ambria" pitchFamily="18" charset="0"/>
              </a:rPr>
              <a:t>Ground, </a:t>
            </a:r>
            <a:r>
              <a:rPr lang="en-US" sz="1600" b="1" dirty="0" smtClean="0">
                <a:solidFill>
                  <a:srgbClr val="C00000"/>
                </a:solidFill>
                <a:latin typeface="Cambria" pitchFamily="18" charset="0"/>
              </a:rPr>
              <a:t>0 or 0v</a:t>
            </a:r>
            <a:endParaRPr lang="en-US" sz="16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33798" name="Text Box 3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39622" y="1882422"/>
            <a:ext cx="13620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smtClean="0">
                <a:latin typeface="Cambria" pitchFamily="18" charset="0"/>
              </a:rPr>
              <a:t>Inputs:</a:t>
            </a:r>
            <a:r>
              <a:rPr lang="en-US" sz="1600" b="1" dirty="0" smtClean="0">
                <a:latin typeface="Cambria" pitchFamily="18" charset="0"/>
              </a:rPr>
              <a:t>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600" dirty="0" smtClean="0">
                <a:latin typeface="Cambria" pitchFamily="18" charset="0"/>
              </a:rPr>
              <a:t>,</a:t>
            </a:r>
            <a:r>
              <a:rPr lang="en-US" sz="1600" b="1" dirty="0" smtClean="0">
                <a:latin typeface="Cambria" pitchFamily="18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1600" b="1" dirty="0">
              <a:latin typeface="Cambria" pitchFamily="18" charset="0"/>
            </a:endParaRPr>
          </a:p>
        </p:txBody>
      </p:sp>
      <p:pic>
        <p:nvPicPr>
          <p:cNvPr id="33800" name="Picture 92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774" y="3285300"/>
            <a:ext cx="70485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94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/>
          <a:stretch>
            <a:fillRect/>
          </a:stretch>
        </p:blipFill>
        <p:spPr bwMode="auto">
          <a:xfrm>
            <a:off x="6466461" y="3285300"/>
            <a:ext cx="665163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802" name="Straight Connector 51"/>
          <p:cNvCxnSpPr>
            <a:cxnSpLocks noChangeShapeType="1"/>
          </p:cNvCxnSpPr>
          <p:nvPr/>
        </p:nvCxnSpPr>
        <p:spPr bwMode="auto">
          <a:xfrm>
            <a:off x="3439099" y="1670812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Straight Connector 96"/>
          <p:cNvCxnSpPr>
            <a:cxnSpLocks noChangeShapeType="1"/>
          </p:cNvCxnSpPr>
          <p:nvPr/>
        </p:nvCxnSpPr>
        <p:spPr bwMode="auto">
          <a:xfrm>
            <a:off x="3439099" y="2763012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04" name="Rounded Rectangle 97"/>
          <p:cNvSpPr>
            <a:spLocks noChangeArrowheads="1"/>
          </p:cNvSpPr>
          <p:nvPr/>
        </p:nvSpPr>
        <p:spPr bwMode="auto">
          <a:xfrm>
            <a:off x="3975674" y="1618425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05" name="Rounded Rectangle 98"/>
          <p:cNvSpPr>
            <a:spLocks noChangeArrowheads="1"/>
          </p:cNvSpPr>
          <p:nvPr/>
        </p:nvSpPr>
        <p:spPr bwMode="auto">
          <a:xfrm>
            <a:off x="4540824" y="2716975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3806" name="Straight Connector 52"/>
          <p:cNvCxnSpPr>
            <a:cxnSpLocks noChangeShapeType="1"/>
          </p:cNvCxnSpPr>
          <p:nvPr/>
        </p:nvCxnSpPr>
        <p:spPr bwMode="auto">
          <a:xfrm>
            <a:off x="5552061" y="3332925"/>
            <a:ext cx="15287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Straight Connector 99"/>
          <p:cNvCxnSpPr>
            <a:cxnSpLocks noChangeShapeType="1"/>
          </p:cNvCxnSpPr>
          <p:nvPr/>
        </p:nvCxnSpPr>
        <p:spPr bwMode="auto">
          <a:xfrm>
            <a:off x="5544124" y="4472750"/>
            <a:ext cx="15287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08" name="Picture 4" descr="inverte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3" t="83878" r="53168"/>
          <a:stretch>
            <a:fillRect/>
          </a:stretch>
        </p:blipFill>
        <p:spPr bwMode="auto">
          <a:xfrm>
            <a:off x="5969574" y="4494975"/>
            <a:ext cx="6794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9" name="Text Box 3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95066" y="2633246"/>
            <a:ext cx="10214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600" dirty="0" smtClean="0">
                <a:latin typeface="Cambria" pitchFamily="18" charset="0"/>
              </a:rPr>
              <a:t>Output: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810" name="Rounded Rectangle 104"/>
          <p:cNvSpPr>
            <a:spLocks noChangeArrowheads="1"/>
          </p:cNvSpPr>
          <p:nvPr/>
        </p:nvSpPr>
        <p:spPr bwMode="auto">
          <a:xfrm>
            <a:off x="6302949" y="3271012"/>
            <a:ext cx="106362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11" name="Rectangle 106"/>
          <p:cNvSpPr>
            <a:spLocks noChangeArrowheads="1"/>
          </p:cNvSpPr>
          <p:nvPr/>
        </p:nvSpPr>
        <p:spPr bwMode="auto">
          <a:xfrm>
            <a:off x="3064449" y="1419987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812" name="Rectangle 107"/>
          <p:cNvSpPr>
            <a:spLocks noChangeArrowheads="1"/>
          </p:cNvSpPr>
          <p:nvPr/>
        </p:nvSpPr>
        <p:spPr bwMode="auto">
          <a:xfrm>
            <a:off x="3045399" y="2512187"/>
            <a:ext cx="369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3813" name="Straight Connector 109"/>
          <p:cNvCxnSpPr>
            <a:cxnSpLocks noChangeShapeType="1"/>
          </p:cNvCxnSpPr>
          <p:nvPr/>
        </p:nvCxnSpPr>
        <p:spPr bwMode="auto">
          <a:xfrm rot="5400000">
            <a:off x="2904111" y="2786825"/>
            <a:ext cx="2243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4" name="Straight Connector 110"/>
          <p:cNvCxnSpPr>
            <a:cxnSpLocks noChangeShapeType="1"/>
          </p:cNvCxnSpPr>
          <p:nvPr/>
        </p:nvCxnSpPr>
        <p:spPr bwMode="auto">
          <a:xfrm>
            <a:off x="4015361" y="3902837"/>
            <a:ext cx="10033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5" name="Straight Connector 117"/>
          <p:cNvCxnSpPr>
            <a:cxnSpLocks noChangeShapeType="1"/>
          </p:cNvCxnSpPr>
          <p:nvPr/>
        </p:nvCxnSpPr>
        <p:spPr bwMode="auto">
          <a:xfrm>
            <a:off x="4597974" y="2804287"/>
            <a:ext cx="898525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6" name="Straight Connector 120"/>
          <p:cNvCxnSpPr>
            <a:cxnSpLocks noChangeShapeType="1"/>
          </p:cNvCxnSpPr>
          <p:nvPr/>
        </p:nvCxnSpPr>
        <p:spPr bwMode="auto">
          <a:xfrm>
            <a:off x="5617149" y="3413887"/>
            <a:ext cx="858837" cy="487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7" name="Rectangle 122"/>
          <p:cNvSpPr>
            <a:spLocks noChangeArrowheads="1"/>
          </p:cNvSpPr>
          <p:nvPr/>
        </p:nvSpPr>
        <p:spPr bwMode="auto">
          <a:xfrm>
            <a:off x="4294761" y="3659245"/>
            <a:ext cx="30003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33818" name="Rectangle 123"/>
          <p:cNvSpPr>
            <a:spLocks noChangeArrowheads="1"/>
          </p:cNvSpPr>
          <p:nvPr/>
        </p:nvSpPr>
        <p:spPr bwMode="auto">
          <a:xfrm>
            <a:off x="6034485" y="3729447"/>
            <a:ext cx="30003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33819" name="Straight Connector 51"/>
          <p:cNvCxnSpPr>
            <a:cxnSpLocks noChangeShapeType="1"/>
          </p:cNvCxnSpPr>
          <p:nvPr/>
        </p:nvCxnSpPr>
        <p:spPr bwMode="auto">
          <a:xfrm>
            <a:off x="7331649" y="2961450"/>
            <a:ext cx="682625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20" name="Picture 84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78" b="80664"/>
          <a:stretch>
            <a:fillRect/>
          </a:stretch>
        </p:blipFill>
        <p:spPr bwMode="auto">
          <a:xfrm>
            <a:off x="5867400" y="5635096"/>
            <a:ext cx="12398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1" name="Picture 85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3" r="64778" b="26782"/>
          <a:stretch>
            <a:fillRect/>
          </a:stretch>
        </p:blipFill>
        <p:spPr bwMode="auto">
          <a:xfrm>
            <a:off x="2560638" y="5623983"/>
            <a:ext cx="1239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2" name="Picture 87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7734300" y="5636683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3" name="Freeform 90"/>
          <p:cNvSpPr>
            <a:spLocks noChangeArrowheads="1"/>
          </p:cNvSpPr>
          <p:nvPr/>
        </p:nvSpPr>
        <p:spPr bwMode="auto">
          <a:xfrm>
            <a:off x="7673975" y="5681133"/>
            <a:ext cx="142875" cy="814388"/>
          </a:xfrm>
          <a:custGeom>
            <a:avLst/>
            <a:gdLst>
              <a:gd name="T0" fmla="*/ 8734 w 143102"/>
              <a:gd name="T1" fmla="*/ 0 h 813926"/>
              <a:gd name="T2" fmla="*/ 26200 w 143102"/>
              <a:gd name="T3" fmla="*/ 36077 h 813926"/>
              <a:gd name="T4" fmla="*/ 43667 w 143102"/>
              <a:gd name="T5" fmla="*/ 63150 h 813926"/>
              <a:gd name="T6" fmla="*/ 61134 w 143102"/>
              <a:gd name="T7" fmla="*/ 117266 h 813926"/>
              <a:gd name="T8" fmla="*/ 78602 w 143102"/>
              <a:gd name="T9" fmla="*/ 171394 h 813926"/>
              <a:gd name="T10" fmla="*/ 87334 w 143102"/>
              <a:gd name="T11" fmla="*/ 198455 h 813926"/>
              <a:gd name="T12" fmla="*/ 104800 w 143102"/>
              <a:gd name="T13" fmla="*/ 216497 h 813926"/>
              <a:gd name="T14" fmla="*/ 113534 w 143102"/>
              <a:gd name="T15" fmla="*/ 261595 h 813926"/>
              <a:gd name="T16" fmla="*/ 131003 w 143102"/>
              <a:gd name="T17" fmla="*/ 315725 h 813926"/>
              <a:gd name="T18" fmla="*/ 139735 w 143102"/>
              <a:gd name="T19" fmla="*/ 351803 h 813926"/>
              <a:gd name="T20" fmla="*/ 131003 w 143102"/>
              <a:gd name="T21" fmla="*/ 451031 h 813926"/>
              <a:gd name="T22" fmla="*/ 113534 w 143102"/>
              <a:gd name="T23" fmla="*/ 505156 h 813926"/>
              <a:gd name="T24" fmla="*/ 96066 w 143102"/>
              <a:gd name="T25" fmla="*/ 577323 h 813926"/>
              <a:gd name="T26" fmla="*/ 69868 w 143102"/>
              <a:gd name="T27" fmla="*/ 667528 h 813926"/>
              <a:gd name="T28" fmla="*/ 52400 w 143102"/>
              <a:gd name="T29" fmla="*/ 694590 h 813926"/>
              <a:gd name="T30" fmla="*/ 34932 w 143102"/>
              <a:gd name="T31" fmla="*/ 748714 h 813926"/>
              <a:gd name="T32" fmla="*/ 26200 w 143102"/>
              <a:gd name="T33" fmla="*/ 775776 h 813926"/>
              <a:gd name="T34" fmla="*/ 17468 w 143102"/>
              <a:gd name="T35" fmla="*/ 802837 h 813926"/>
              <a:gd name="T36" fmla="*/ 0 w 143102"/>
              <a:gd name="T37" fmla="*/ 820879 h 81392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3102"/>
              <a:gd name="T58" fmla="*/ 0 h 813926"/>
              <a:gd name="T59" fmla="*/ 143102 w 143102"/>
              <a:gd name="T60" fmla="*/ 813926 h 81392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3102" h="813926">
                <a:moveTo>
                  <a:pt x="8944" y="0"/>
                </a:moveTo>
                <a:cubicBezTo>
                  <a:pt x="14906" y="11926"/>
                  <a:pt x="20216" y="24200"/>
                  <a:pt x="26831" y="35777"/>
                </a:cubicBezTo>
                <a:cubicBezTo>
                  <a:pt x="32164" y="45110"/>
                  <a:pt x="40353" y="52787"/>
                  <a:pt x="44719" y="62610"/>
                </a:cubicBezTo>
                <a:cubicBezTo>
                  <a:pt x="52377" y="79841"/>
                  <a:pt x="56644" y="98387"/>
                  <a:pt x="62607" y="116275"/>
                </a:cubicBezTo>
                <a:lnTo>
                  <a:pt x="80495" y="169941"/>
                </a:lnTo>
                <a:cubicBezTo>
                  <a:pt x="83476" y="178885"/>
                  <a:pt x="82773" y="190106"/>
                  <a:pt x="89439" y="196773"/>
                </a:cubicBezTo>
                <a:lnTo>
                  <a:pt x="107326" y="214662"/>
                </a:lnTo>
                <a:cubicBezTo>
                  <a:pt x="110307" y="229569"/>
                  <a:pt x="112270" y="244716"/>
                  <a:pt x="116270" y="259383"/>
                </a:cubicBezTo>
                <a:cubicBezTo>
                  <a:pt x="121231" y="277575"/>
                  <a:pt x="129585" y="294756"/>
                  <a:pt x="134158" y="313049"/>
                </a:cubicBezTo>
                <a:lnTo>
                  <a:pt x="143102" y="348826"/>
                </a:lnTo>
                <a:cubicBezTo>
                  <a:pt x="140121" y="381621"/>
                  <a:pt x="139881" y="414782"/>
                  <a:pt x="134158" y="447212"/>
                </a:cubicBezTo>
                <a:cubicBezTo>
                  <a:pt x="130881" y="465781"/>
                  <a:pt x="120843" y="482585"/>
                  <a:pt x="116270" y="500878"/>
                </a:cubicBezTo>
                <a:lnTo>
                  <a:pt x="98382" y="572432"/>
                </a:lnTo>
                <a:cubicBezTo>
                  <a:pt x="93381" y="592435"/>
                  <a:pt x="80265" y="648803"/>
                  <a:pt x="71551" y="661874"/>
                </a:cubicBezTo>
                <a:cubicBezTo>
                  <a:pt x="65588" y="670818"/>
                  <a:pt x="58029" y="678884"/>
                  <a:pt x="53663" y="688707"/>
                </a:cubicBezTo>
                <a:cubicBezTo>
                  <a:pt x="46005" y="705938"/>
                  <a:pt x="41738" y="724484"/>
                  <a:pt x="35775" y="742372"/>
                </a:cubicBezTo>
                <a:lnTo>
                  <a:pt x="26831" y="769205"/>
                </a:lnTo>
                <a:cubicBezTo>
                  <a:pt x="23850" y="778149"/>
                  <a:pt x="24555" y="789371"/>
                  <a:pt x="17888" y="796038"/>
                </a:cubicBezTo>
                <a:lnTo>
                  <a:pt x="0" y="813926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33824" name="Picture 91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4221163" y="5636683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5" name="Rectangle 93"/>
          <p:cNvSpPr>
            <a:spLocks noChangeArrowheads="1"/>
          </p:cNvSpPr>
          <p:nvPr/>
        </p:nvSpPr>
        <p:spPr bwMode="auto">
          <a:xfrm>
            <a:off x="2560638" y="5877983"/>
            <a:ext cx="9477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NAND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6" name="Rectangle 94"/>
          <p:cNvSpPr>
            <a:spLocks noChangeArrowheads="1"/>
          </p:cNvSpPr>
          <p:nvPr/>
        </p:nvSpPr>
        <p:spPr bwMode="auto">
          <a:xfrm>
            <a:off x="2592211" y="6503988"/>
            <a:ext cx="8080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 pitchFamily="34" charset="0"/>
              </a:rPr>
              <a:t>"not and"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3827" name="Rectangle 95"/>
          <p:cNvSpPr>
            <a:spLocks noChangeArrowheads="1"/>
          </p:cNvSpPr>
          <p:nvPr/>
        </p:nvSpPr>
        <p:spPr bwMode="auto">
          <a:xfrm>
            <a:off x="4419600" y="5877983"/>
            <a:ext cx="588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8" name="Rectangle 96"/>
          <p:cNvSpPr>
            <a:spLocks noChangeArrowheads="1"/>
          </p:cNvSpPr>
          <p:nvPr/>
        </p:nvSpPr>
        <p:spPr bwMode="auto">
          <a:xfrm>
            <a:off x="6048375" y="5877983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9" name="Rectangle 97"/>
          <p:cNvSpPr>
            <a:spLocks noChangeArrowheads="1"/>
          </p:cNvSpPr>
          <p:nvPr/>
        </p:nvSpPr>
        <p:spPr bwMode="auto">
          <a:xfrm>
            <a:off x="7877175" y="5877983"/>
            <a:ext cx="768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XOR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30" name="Rectangle 98"/>
          <p:cNvSpPr>
            <a:spLocks noChangeArrowheads="1"/>
          </p:cNvSpPr>
          <p:nvPr/>
        </p:nvSpPr>
        <p:spPr bwMode="auto">
          <a:xfrm>
            <a:off x="5989461" y="6503988"/>
            <a:ext cx="6873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</a:rPr>
              <a:t>"not or"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3831" name="Straight Connector 96"/>
          <p:cNvCxnSpPr>
            <a:cxnSpLocks noChangeShapeType="1"/>
          </p:cNvCxnSpPr>
          <p:nvPr/>
        </p:nvCxnSpPr>
        <p:spPr bwMode="auto">
          <a:xfrm>
            <a:off x="2266950" y="5927196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2" name="Straight Connector 96"/>
          <p:cNvCxnSpPr>
            <a:cxnSpLocks noChangeShapeType="1"/>
          </p:cNvCxnSpPr>
          <p:nvPr/>
        </p:nvCxnSpPr>
        <p:spPr bwMode="auto">
          <a:xfrm>
            <a:off x="2249488" y="6303433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3" name="Straight Connector 96"/>
          <p:cNvCxnSpPr>
            <a:cxnSpLocks noChangeShapeType="1"/>
          </p:cNvCxnSpPr>
          <p:nvPr/>
        </p:nvCxnSpPr>
        <p:spPr bwMode="auto">
          <a:xfrm>
            <a:off x="3636963" y="6081183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4" name="Straight Connector 96"/>
          <p:cNvCxnSpPr>
            <a:cxnSpLocks noChangeShapeType="1"/>
          </p:cNvCxnSpPr>
          <p:nvPr/>
        </p:nvCxnSpPr>
        <p:spPr bwMode="auto">
          <a:xfrm>
            <a:off x="4038600" y="5927196"/>
            <a:ext cx="3349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5" name="Straight Connector 96"/>
          <p:cNvCxnSpPr>
            <a:cxnSpLocks noChangeShapeType="1"/>
          </p:cNvCxnSpPr>
          <p:nvPr/>
        </p:nvCxnSpPr>
        <p:spPr bwMode="auto">
          <a:xfrm>
            <a:off x="4021138" y="6303433"/>
            <a:ext cx="334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6" name="Straight Connector 96"/>
          <p:cNvCxnSpPr>
            <a:cxnSpLocks noChangeShapeType="1"/>
          </p:cNvCxnSpPr>
          <p:nvPr/>
        </p:nvCxnSpPr>
        <p:spPr bwMode="auto">
          <a:xfrm>
            <a:off x="5192713" y="6079596"/>
            <a:ext cx="209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7" name="Straight Connector 96"/>
          <p:cNvCxnSpPr>
            <a:cxnSpLocks noChangeShapeType="1"/>
          </p:cNvCxnSpPr>
          <p:nvPr/>
        </p:nvCxnSpPr>
        <p:spPr bwMode="auto">
          <a:xfrm>
            <a:off x="5684838" y="5927196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8" name="Straight Connector 96"/>
          <p:cNvCxnSpPr>
            <a:cxnSpLocks noChangeShapeType="1"/>
          </p:cNvCxnSpPr>
          <p:nvPr/>
        </p:nvCxnSpPr>
        <p:spPr bwMode="auto">
          <a:xfrm>
            <a:off x="5667375" y="6303433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9" name="Straight Connector 96"/>
          <p:cNvCxnSpPr>
            <a:cxnSpLocks noChangeShapeType="1"/>
          </p:cNvCxnSpPr>
          <p:nvPr/>
        </p:nvCxnSpPr>
        <p:spPr bwMode="auto">
          <a:xfrm>
            <a:off x="6961188" y="6044671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0" name="Straight Connector 96"/>
          <p:cNvCxnSpPr>
            <a:cxnSpLocks noChangeShapeType="1"/>
          </p:cNvCxnSpPr>
          <p:nvPr/>
        </p:nvCxnSpPr>
        <p:spPr bwMode="auto">
          <a:xfrm>
            <a:off x="7435850" y="5909733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1" name="Straight Connector 96"/>
          <p:cNvCxnSpPr>
            <a:cxnSpLocks noChangeShapeType="1"/>
          </p:cNvCxnSpPr>
          <p:nvPr/>
        </p:nvCxnSpPr>
        <p:spPr bwMode="auto">
          <a:xfrm>
            <a:off x="7418388" y="6285971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2" name="Straight Connector 96"/>
          <p:cNvCxnSpPr>
            <a:cxnSpLocks noChangeShapeType="1"/>
          </p:cNvCxnSpPr>
          <p:nvPr/>
        </p:nvCxnSpPr>
        <p:spPr bwMode="auto">
          <a:xfrm>
            <a:off x="8704263" y="6054196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46" name="Rectangle 106"/>
          <p:cNvSpPr>
            <a:spLocks noChangeArrowheads="1"/>
          </p:cNvSpPr>
          <p:nvPr/>
        </p:nvSpPr>
        <p:spPr bwMode="auto">
          <a:xfrm>
            <a:off x="8623300" y="2743962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Z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703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5642549" y="1302512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704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5642549" y="2397887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33849" name="Straight Connector 4"/>
          <p:cNvCxnSpPr>
            <a:cxnSpLocks noChangeShapeType="1"/>
          </p:cNvCxnSpPr>
          <p:nvPr/>
        </p:nvCxnSpPr>
        <p:spPr bwMode="auto">
          <a:xfrm>
            <a:off x="6347399" y="2097850"/>
            <a:ext cx="0" cy="315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0" name="Straight Connector 93"/>
          <p:cNvCxnSpPr>
            <a:cxnSpLocks noChangeShapeType="1"/>
          </p:cNvCxnSpPr>
          <p:nvPr/>
        </p:nvCxnSpPr>
        <p:spPr bwMode="auto">
          <a:xfrm>
            <a:off x="6348986" y="1096137"/>
            <a:ext cx="0" cy="211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1" name="Straight Connector 98"/>
          <p:cNvCxnSpPr>
            <a:cxnSpLocks noChangeShapeType="1"/>
          </p:cNvCxnSpPr>
          <p:nvPr/>
        </p:nvCxnSpPr>
        <p:spPr bwMode="auto">
          <a:xfrm>
            <a:off x="6355336" y="3164650"/>
            <a:ext cx="0" cy="212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2" name="Straight Connector 117"/>
          <p:cNvCxnSpPr>
            <a:cxnSpLocks noChangeShapeType="1"/>
          </p:cNvCxnSpPr>
          <p:nvPr/>
        </p:nvCxnSpPr>
        <p:spPr bwMode="auto">
          <a:xfrm flipV="1">
            <a:off x="6344224" y="2956687"/>
            <a:ext cx="996950" cy="368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56" name="Rectangle 94"/>
          <p:cNvSpPr>
            <a:spLocks noChangeArrowheads="1"/>
          </p:cNvSpPr>
          <p:nvPr/>
        </p:nvSpPr>
        <p:spPr bwMode="auto">
          <a:xfrm>
            <a:off x="67734" y="5148969"/>
            <a:ext cx="1813807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srgbClr val="0B04FF"/>
                </a:solidFill>
                <a:latin typeface="Cambria" pitchFamily="18" charset="0"/>
              </a:rPr>
              <a:t>(3) Extra</a:t>
            </a:r>
            <a:r>
              <a:rPr lang="en-US" sz="1500" b="1" dirty="0">
                <a:solidFill>
                  <a:srgbClr val="0B04FF"/>
                </a:solidFill>
                <a:latin typeface="Cambria" pitchFamily="18" charset="0"/>
              </a:rPr>
              <a:t>!</a:t>
            </a:r>
            <a:r>
              <a:rPr lang="en-US" sz="1000" b="1" dirty="0">
                <a:solidFill>
                  <a:srgbClr val="0B04FF"/>
                </a:solidFill>
                <a:latin typeface="Cambria" pitchFamily="18" charset="0"/>
              </a:rPr>
              <a:t>  </a:t>
            </a:r>
            <a:r>
              <a:rPr lang="en-US" sz="1000" dirty="0">
                <a:solidFill>
                  <a:srgbClr val="000000"/>
                </a:solidFill>
                <a:latin typeface="Cambria" pitchFamily="18" charset="0"/>
              </a:rPr>
              <a:t>How could you </a:t>
            </a:r>
            <a:r>
              <a:rPr lang="en-US" sz="1000" dirty="0" smtClean="0">
                <a:solidFill>
                  <a:srgbClr val="000000"/>
                </a:solidFill>
                <a:latin typeface="Cambria" pitchFamily="18" charset="0"/>
              </a:rPr>
              <a:t>alter the </a:t>
            </a:r>
            <a:r>
              <a:rPr lang="en-US" sz="1000" dirty="0">
                <a:solidFill>
                  <a:srgbClr val="000000"/>
                </a:solidFill>
                <a:latin typeface="Cambria" pitchFamily="18" charset="0"/>
              </a:rPr>
              <a:t>transistor-level design </a:t>
            </a:r>
            <a:r>
              <a:rPr lang="en-US" sz="1000" dirty="0" smtClean="0">
                <a:solidFill>
                  <a:srgbClr val="000000"/>
                </a:solidFill>
                <a:latin typeface="Cambria" pitchFamily="18" charset="0"/>
              </a:rPr>
              <a:t>to make an AND?</a:t>
            </a:r>
            <a:endParaRPr lang="en-US" sz="1000" dirty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27713" name="Picture 85"/>
          <p:cNvPicPr>
            <a:picLocks noChangeAspect="1" noChangeArrowheads="1"/>
          </p:cNvPicPr>
          <p:nvPr/>
        </p:nvPicPr>
        <p:blipFill>
          <a:blip r:embed="rId14"/>
          <a:srcRect l="17747" t="79166" r="70238" b="9653"/>
          <a:stretch>
            <a:fillRect/>
          </a:stretch>
        </p:blipFill>
        <p:spPr bwMode="auto">
          <a:xfrm>
            <a:off x="403578" y="5920493"/>
            <a:ext cx="1066800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" name="Text 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48200" y="880646"/>
            <a:ext cx="16746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solidFill>
                  <a:srgbClr val="C00000"/>
                </a:solidFill>
                <a:latin typeface="Cambria" pitchFamily="18" charset="0"/>
              </a:rPr>
              <a:t>Power,  1 or +5v</a:t>
            </a:r>
            <a:endParaRPr lang="en-US" sz="16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64" name="Rectangle 98"/>
          <p:cNvSpPr>
            <a:spLocks noChangeArrowheads="1"/>
          </p:cNvSpPr>
          <p:nvPr/>
        </p:nvSpPr>
        <p:spPr bwMode="auto">
          <a:xfrm>
            <a:off x="7556157" y="6503988"/>
            <a:ext cx="11031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"exclusive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</a:rPr>
              <a:t>or"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45217" y="288990"/>
            <a:ext cx="592953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Name(s)  __________________________________________</a:t>
            </a:r>
            <a:endParaRPr lang="en-US" sz="18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76200"/>
            <a:ext cx="12298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i="1" dirty="0" smtClean="0">
                <a:solidFill>
                  <a:srgbClr val="000000"/>
                </a:solidFill>
                <a:latin typeface="Cambria" pitchFamily="18" charset="0"/>
              </a:rPr>
              <a:t>Quiz</a:t>
            </a:r>
            <a:endParaRPr lang="en-US" sz="4200" i="1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4418" y="1483153"/>
            <a:ext cx="19332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Cambria" pitchFamily="18" charset="0"/>
              </a:rPr>
              <a:t>(1)</a:t>
            </a:r>
            <a:r>
              <a:rPr lang="en-US" sz="1500" dirty="0" smtClean="0">
                <a:latin typeface="Cambria" pitchFamily="18" charset="0"/>
              </a:rPr>
              <a:t> Find the circuit's truth </a:t>
            </a:r>
            <a:r>
              <a:rPr lang="en-US" sz="1500" dirty="0">
                <a:latin typeface="Cambria" pitchFamily="18" charset="0"/>
              </a:rPr>
              <a:t>t</a:t>
            </a:r>
            <a:r>
              <a:rPr lang="en-US" sz="1500" dirty="0" smtClean="0">
                <a:latin typeface="Cambria" pitchFamily="18" charset="0"/>
              </a:rPr>
              <a:t>able</a:t>
            </a:r>
            <a:endParaRPr lang="en-US" sz="1500" dirty="0"/>
          </a:p>
        </p:txBody>
      </p:sp>
      <p:sp>
        <p:nvSpPr>
          <p:cNvPr id="67" name="Rectangle 106"/>
          <p:cNvSpPr>
            <a:spLocks noChangeArrowheads="1"/>
          </p:cNvSpPr>
          <p:nvPr/>
        </p:nvSpPr>
        <p:spPr bwMode="auto">
          <a:xfrm>
            <a:off x="7532018" y="111953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X</a:t>
            </a:r>
            <a:endParaRPr lang="en-US" sz="1800" dirty="0"/>
          </a:p>
        </p:txBody>
      </p:sp>
      <p:sp>
        <p:nvSpPr>
          <p:cNvPr id="68" name="Rectangle 107"/>
          <p:cNvSpPr>
            <a:spLocks noChangeArrowheads="1"/>
          </p:cNvSpPr>
          <p:nvPr/>
        </p:nvSpPr>
        <p:spPr bwMode="auto">
          <a:xfrm>
            <a:off x="7890336" y="111159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Y</a:t>
            </a:r>
            <a:endParaRPr lang="en-US" sz="1800" dirty="0"/>
          </a:p>
        </p:txBody>
      </p:sp>
      <p:sp>
        <p:nvSpPr>
          <p:cNvPr id="69" name="Rectangle 106"/>
          <p:cNvSpPr>
            <a:spLocks noChangeArrowheads="1"/>
          </p:cNvSpPr>
          <p:nvPr/>
        </p:nvSpPr>
        <p:spPr bwMode="auto">
          <a:xfrm>
            <a:off x="8326713" y="111953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ourier New" pitchFamily="49" charset="0"/>
              </a:rPr>
              <a:t>Z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0" name="Rectangle 106"/>
          <p:cNvSpPr>
            <a:spLocks noChangeArrowheads="1"/>
          </p:cNvSpPr>
          <p:nvPr/>
        </p:nvSpPr>
        <p:spPr bwMode="auto">
          <a:xfrm>
            <a:off x="7532018" y="396705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Courier New" pitchFamily="49" charset="0"/>
              </a:rPr>
              <a:t>0</a:t>
            </a:r>
            <a:endParaRPr lang="en-US" sz="1800" dirty="0"/>
          </a:p>
        </p:txBody>
      </p:sp>
      <p:sp>
        <p:nvSpPr>
          <p:cNvPr id="71" name="Rectangle 107"/>
          <p:cNvSpPr>
            <a:spLocks noChangeArrowheads="1"/>
          </p:cNvSpPr>
          <p:nvPr/>
        </p:nvSpPr>
        <p:spPr bwMode="auto">
          <a:xfrm>
            <a:off x="7890336" y="395911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Courier New" pitchFamily="49" charset="0"/>
              </a:rPr>
              <a:t>0</a:t>
            </a:r>
            <a:endParaRPr lang="en-US" sz="18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555468" y="405064"/>
            <a:ext cx="1090845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8277364" y="102410"/>
            <a:ext cx="0" cy="1305285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106"/>
          <p:cNvSpPr>
            <a:spLocks noChangeArrowheads="1"/>
          </p:cNvSpPr>
          <p:nvPr/>
        </p:nvSpPr>
        <p:spPr bwMode="auto">
          <a:xfrm>
            <a:off x="7532018" y="63330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Courier New" pitchFamily="49" charset="0"/>
              </a:rPr>
              <a:t>0</a:t>
            </a:r>
            <a:endParaRPr lang="en-US" sz="1800" dirty="0"/>
          </a:p>
        </p:txBody>
      </p:sp>
      <p:sp>
        <p:nvSpPr>
          <p:cNvPr id="77" name="Rectangle 107"/>
          <p:cNvSpPr>
            <a:spLocks noChangeArrowheads="1"/>
          </p:cNvSpPr>
          <p:nvPr/>
        </p:nvSpPr>
        <p:spPr bwMode="auto">
          <a:xfrm>
            <a:off x="7890336" y="63250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1</a:t>
            </a:r>
            <a:endParaRPr lang="en-US" sz="1800" dirty="0"/>
          </a:p>
        </p:txBody>
      </p:sp>
      <p:sp>
        <p:nvSpPr>
          <p:cNvPr id="78" name="Rectangle 106"/>
          <p:cNvSpPr>
            <a:spLocks noChangeArrowheads="1"/>
          </p:cNvSpPr>
          <p:nvPr/>
        </p:nvSpPr>
        <p:spPr bwMode="auto">
          <a:xfrm>
            <a:off x="7532018" y="84586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1</a:t>
            </a:r>
            <a:endParaRPr lang="en-US" sz="1800" dirty="0"/>
          </a:p>
        </p:txBody>
      </p:sp>
      <p:sp>
        <p:nvSpPr>
          <p:cNvPr id="79" name="Rectangle 107"/>
          <p:cNvSpPr>
            <a:spLocks noChangeArrowheads="1"/>
          </p:cNvSpPr>
          <p:nvPr/>
        </p:nvSpPr>
        <p:spPr bwMode="auto">
          <a:xfrm>
            <a:off x="7890336" y="84506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Courier New" pitchFamily="49" charset="0"/>
              </a:rPr>
              <a:t>0</a:t>
            </a:r>
            <a:endParaRPr lang="en-US" sz="1800" dirty="0"/>
          </a:p>
        </p:txBody>
      </p:sp>
      <p:sp>
        <p:nvSpPr>
          <p:cNvPr id="80" name="Rectangle 106"/>
          <p:cNvSpPr>
            <a:spLocks noChangeArrowheads="1"/>
          </p:cNvSpPr>
          <p:nvPr/>
        </p:nvSpPr>
        <p:spPr bwMode="auto">
          <a:xfrm>
            <a:off x="7532018" y="105842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1</a:t>
            </a:r>
            <a:endParaRPr lang="en-US" sz="1800" dirty="0"/>
          </a:p>
        </p:txBody>
      </p:sp>
      <p:sp>
        <p:nvSpPr>
          <p:cNvPr id="81" name="Rectangle 107"/>
          <p:cNvSpPr>
            <a:spLocks noChangeArrowheads="1"/>
          </p:cNvSpPr>
          <p:nvPr/>
        </p:nvSpPr>
        <p:spPr bwMode="auto">
          <a:xfrm>
            <a:off x="7890336" y="105762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1</a:t>
            </a:r>
            <a:endParaRPr lang="en-US" sz="1800" dirty="0"/>
          </a:p>
        </p:txBody>
      </p:sp>
      <p:sp>
        <p:nvSpPr>
          <p:cNvPr id="9" name="Right Arrow 8"/>
          <p:cNvSpPr/>
          <p:nvPr/>
        </p:nvSpPr>
        <p:spPr bwMode="auto">
          <a:xfrm>
            <a:off x="2592211" y="1440630"/>
            <a:ext cx="512763" cy="424733"/>
          </a:xfrm>
          <a:prstGeom prst="rightArrow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3" name="Right Arrow 82"/>
          <p:cNvSpPr/>
          <p:nvPr/>
        </p:nvSpPr>
        <p:spPr bwMode="auto">
          <a:xfrm>
            <a:off x="8142111" y="2762836"/>
            <a:ext cx="512763" cy="424733"/>
          </a:xfrm>
          <a:prstGeom prst="rightArrow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9144000" y="254810"/>
            <a:ext cx="0" cy="1305285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6312801"/>
            <a:ext cx="476772" cy="5104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8" y="1074598"/>
            <a:ext cx="2223138" cy="3838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933173">
            <a:off x="1488736" y="2808912"/>
            <a:ext cx="6382852" cy="2123658"/>
          </a:xfrm>
          <a:prstGeom prst="rect">
            <a:avLst/>
          </a:prstGeom>
          <a:solidFill>
            <a:srgbClr val="0A04EB"/>
          </a:solidFill>
        </p:spPr>
        <p:txBody>
          <a:bodyPr wrap="square" rtlCol="0" anchor="ctr">
            <a:spAutoFit/>
          </a:bodyPr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sz="6600" dirty="0" smtClean="0">
                <a:solidFill>
                  <a:schemeClr val="bg1"/>
                </a:solidFill>
                <a:latin typeface="Lucida Calligraphy" panose="03010101010101010101" pitchFamily="66" charset="0"/>
                <a:ea typeface="ＭＳ Ｐゴシック" pitchFamily="-105" charset="-128"/>
                <a:cs typeface="ＭＳ Ｐゴシック" pitchFamily="-105" charset="-128"/>
              </a:rPr>
              <a:t>Pass </a:t>
            </a:r>
            <a:r>
              <a:rPr lang="en-US" sz="6600" dirty="0">
                <a:solidFill>
                  <a:schemeClr val="bg1"/>
                </a:solidFill>
                <a:latin typeface="Lucida Calligraphy" panose="03010101010101010101" pitchFamily="66" charset="0"/>
                <a:ea typeface="ＭＳ Ｐゴシック" pitchFamily="-105" charset="-128"/>
                <a:cs typeface="ＭＳ Ｐゴシック" pitchFamily="-105" charset="-128"/>
              </a:rPr>
              <a:t>these to </a:t>
            </a:r>
            <a:r>
              <a:rPr lang="en-US" sz="6600" dirty="0" smtClean="0">
                <a:solidFill>
                  <a:schemeClr val="bg1"/>
                </a:solidFill>
                <a:latin typeface="Lucida Calligraphy" panose="03010101010101010101" pitchFamily="66" charset="0"/>
                <a:ea typeface="ＭＳ Ｐゴシック" pitchFamily="-105" charset="-128"/>
                <a:cs typeface="ＭＳ Ｐゴシック" pitchFamily="-105" charset="-128"/>
              </a:rPr>
              <a:t>the </a:t>
            </a:r>
            <a:r>
              <a:rPr lang="en-US" sz="6600" dirty="0">
                <a:solidFill>
                  <a:schemeClr val="bg1"/>
                </a:solidFill>
                <a:latin typeface="Lucida Calligraphy" panose="03010101010101010101" pitchFamily="66" charset="0"/>
                <a:ea typeface="ＭＳ Ｐゴシック" pitchFamily="-105" charset="-128"/>
                <a:cs typeface="ＭＳ Ｐゴシック" pitchFamily="-105" charset="-128"/>
              </a:rPr>
              <a:t>South</a:t>
            </a:r>
            <a:r>
              <a:rPr lang="en-US" sz="6600" dirty="0" smtClean="0">
                <a:solidFill>
                  <a:schemeClr val="bg1"/>
                </a:solidFill>
                <a:latin typeface="Lucida Calligraphy" panose="03010101010101010101" pitchFamily="66" charset="0"/>
                <a:ea typeface="ＭＳ Ｐゴシック" pitchFamily="-105" charset="-128"/>
                <a:cs typeface="ＭＳ Ｐゴシック" pitchFamily="-105" charset="-128"/>
              </a:rPr>
              <a:t>!</a:t>
            </a:r>
            <a:endParaRPr lang="en-US" sz="6600" dirty="0">
              <a:solidFill>
                <a:schemeClr val="bg1"/>
              </a:solidFill>
              <a:latin typeface="Lucida Calligraphy" panose="03010101010101010101" pitchFamily="66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28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Pic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r="4019" b="-723"/>
          <a:stretch>
            <a:fillRect/>
          </a:stretch>
        </p:blipFill>
        <p:spPr bwMode="auto">
          <a:xfrm>
            <a:off x="698500" y="1371600"/>
            <a:ext cx="7778750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2" descr="Picture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225"/>
            <a:ext cx="556260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6096000" y="297890"/>
            <a:ext cx="2665412" cy="830997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  <a:latin typeface="Cambria" pitchFamily="18" charset="0"/>
              </a:rPr>
              <a:t>alternatively, </a:t>
            </a:r>
            <a:r>
              <a:rPr lang="en-US" i="1" dirty="0" err="1" smtClean="0">
                <a:solidFill>
                  <a:srgbClr val="800000"/>
                </a:solidFill>
                <a:latin typeface="Cambria" pitchFamily="18" charset="0"/>
              </a:rPr>
              <a:t>molec</a:t>
            </a:r>
            <a:r>
              <a:rPr lang="en-US" i="1" dirty="0" smtClean="0">
                <a:solidFill>
                  <a:srgbClr val="800000"/>
                </a:solidFill>
                <a:latin typeface="Cambria" pitchFamily="18" charset="0"/>
              </a:rPr>
              <a:t>.  </a:t>
            </a:r>
            <a:r>
              <a:rPr lang="en-US" i="1" dirty="0" smtClean="0">
                <a:solidFill>
                  <a:srgbClr val="800000"/>
                </a:solidFill>
                <a:latin typeface="Cambria" pitchFamily="18" charset="0"/>
              </a:rPr>
              <a:t>computing</a:t>
            </a:r>
            <a:endParaRPr lang="en-US" dirty="0">
              <a:solidFill>
                <a:srgbClr val="80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24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5945188" y="152400"/>
            <a:ext cx="2971800" cy="830997"/>
          </a:xfrm>
          <a:prstGeom prst="rect">
            <a:avLst/>
          </a:prstGeom>
          <a:solidFill>
            <a:srgbClr val="CAEDFC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itchFamily="18" charset="0"/>
              </a:rPr>
              <a:t>Reading </a:t>
            </a:r>
            <a:r>
              <a:rPr lang="en-US" dirty="0" smtClean="0">
                <a:solidFill>
                  <a:srgbClr val="000000"/>
                </a:solidFill>
                <a:latin typeface="Cambria" pitchFamily="18" charset="0"/>
              </a:rPr>
              <a:t>this week</a:t>
            </a:r>
            <a:r>
              <a:rPr lang="en-US" dirty="0">
                <a:solidFill>
                  <a:srgbClr val="000000"/>
                </a:solidFill>
                <a:latin typeface="Cambria" pitchFamily="18" charset="0"/>
              </a:rPr>
              <a:t>: </a:t>
            </a:r>
            <a:r>
              <a:rPr lang="en-US" i="1" dirty="0" smtClean="0">
                <a:solidFill>
                  <a:srgbClr val="0A04EB"/>
                </a:solidFill>
                <a:latin typeface="Cambria" pitchFamily="18" charset="0"/>
              </a:rPr>
              <a:t>H</a:t>
            </a:r>
            <a:r>
              <a:rPr lang="en-US" i="1" baseline="-25000" dirty="0" smtClean="0">
                <a:solidFill>
                  <a:srgbClr val="0A04EB"/>
                </a:solidFill>
                <a:latin typeface="Cambria" pitchFamily="18" charset="0"/>
              </a:rPr>
              <a:t>2</a:t>
            </a:r>
            <a:r>
              <a:rPr lang="en-US" i="1" dirty="0" smtClean="0">
                <a:solidFill>
                  <a:srgbClr val="0A04EB"/>
                </a:solidFill>
                <a:latin typeface="Cambria" pitchFamily="18" charset="0"/>
              </a:rPr>
              <a:t>O  computing !</a:t>
            </a:r>
            <a:endParaRPr lang="en-US" dirty="0">
              <a:solidFill>
                <a:srgbClr val="0A04EB"/>
              </a:solidFill>
              <a:latin typeface="Cambria" pitchFamily="18" charset="0"/>
            </a:endParaRP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0288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7658"/>
            <a:ext cx="5257800" cy="9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30425" y="1579563"/>
            <a:ext cx="5008563" cy="3430587"/>
            <a:chOff x="2130425" y="1579563"/>
            <a:chExt cx="5008563" cy="3430587"/>
          </a:xfrm>
        </p:grpSpPr>
        <p:pic>
          <p:nvPicPr>
            <p:cNvPr id="24579" name="Picture 9" descr="bool-relay-inv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425" y="1579563"/>
              <a:ext cx="5008563" cy="3430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753" y="2727859"/>
              <a:ext cx="345025" cy="2144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580" name="Rectangle 10"/>
          <p:cNvSpPr>
            <a:spLocks noChangeArrowheads="1"/>
          </p:cNvSpPr>
          <p:nvPr/>
        </p:nvSpPr>
        <p:spPr bwMode="auto">
          <a:xfrm rot="21246882">
            <a:off x="785721" y="4548772"/>
            <a:ext cx="203023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3600" b="1" i="1" dirty="0" smtClean="0">
                <a:solidFill>
                  <a:srgbClr val="000000"/>
                </a:solidFill>
                <a:latin typeface="Cambria" pitchFamily="18" charset="0"/>
              </a:rPr>
              <a:t>NOT</a:t>
            </a:r>
            <a:r>
              <a:rPr lang="en-US" sz="3600" dirty="0" smtClean="0">
                <a:solidFill>
                  <a:srgbClr val="000000"/>
                </a:solidFill>
                <a:latin typeface="Cambria" pitchFamily="18" charset="0"/>
              </a:rPr>
              <a:t> gate</a:t>
            </a:r>
            <a:endParaRPr lang="en-US" sz="3600" dirty="0">
              <a:solidFill>
                <a:srgbClr val="000000"/>
              </a:solidFill>
              <a:latin typeface="Cambria" pitchFamily="18" charset="0"/>
            </a:endParaRPr>
          </a:p>
        </p:txBody>
      </p:sp>
      <p:cxnSp>
        <p:nvCxnSpPr>
          <p:cNvPr id="24581" name="Straight Arrow Connector 12"/>
          <p:cNvCxnSpPr>
            <a:cxnSpLocks noChangeShapeType="1"/>
          </p:cNvCxnSpPr>
          <p:nvPr/>
        </p:nvCxnSpPr>
        <p:spPr bwMode="auto">
          <a:xfrm rot="5400000" flipH="1" flipV="1">
            <a:off x="4126707" y="5296694"/>
            <a:ext cx="381000" cy="1587"/>
          </a:xfrm>
          <a:prstGeom prst="straightConnector1">
            <a:avLst/>
          </a:prstGeom>
          <a:noFill/>
          <a:ln w="28575">
            <a:solidFill>
              <a:srgbClr val="067B0E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2" name="Rectangle 13"/>
          <p:cNvSpPr>
            <a:spLocks noChangeArrowheads="1"/>
          </p:cNvSpPr>
          <p:nvPr/>
        </p:nvSpPr>
        <p:spPr bwMode="auto">
          <a:xfrm>
            <a:off x="3214688" y="5486400"/>
            <a:ext cx="223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67B0E"/>
                </a:solidFill>
                <a:latin typeface="Cambria" pitchFamily="18" charset="0"/>
              </a:rPr>
              <a:t>Signal Input, A</a:t>
            </a:r>
          </a:p>
        </p:txBody>
      </p:sp>
      <p:cxnSp>
        <p:nvCxnSpPr>
          <p:cNvPr id="24583" name="Straight Arrow Connector 14"/>
          <p:cNvCxnSpPr>
            <a:cxnSpLocks noChangeShapeType="1"/>
          </p:cNvCxnSpPr>
          <p:nvPr/>
        </p:nvCxnSpPr>
        <p:spPr bwMode="auto">
          <a:xfrm flipV="1">
            <a:off x="7192963" y="2101850"/>
            <a:ext cx="409575" cy="7938"/>
          </a:xfrm>
          <a:prstGeom prst="straightConnector1">
            <a:avLst/>
          </a:prstGeom>
          <a:noFill/>
          <a:ln w="28575">
            <a:solidFill>
              <a:srgbClr val="067B0E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4" name="Rectangle 19"/>
          <p:cNvSpPr>
            <a:spLocks noChangeArrowheads="1"/>
          </p:cNvSpPr>
          <p:nvPr/>
        </p:nvSpPr>
        <p:spPr bwMode="auto">
          <a:xfrm>
            <a:off x="7467600" y="1484313"/>
            <a:ext cx="1365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159627"/>
                </a:solidFill>
                <a:latin typeface="Cambria" pitchFamily="18" charset="0"/>
              </a:rPr>
              <a:t>Signal Output</a:t>
            </a:r>
          </a:p>
          <a:p>
            <a:r>
              <a:rPr lang="en-US" b="1" dirty="0">
                <a:solidFill>
                  <a:srgbClr val="159627"/>
                </a:solidFill>
                <a:latin typeface="Cambria" pitchFamily="18" charset="0"/>
              </a:rPr>
              <a:t>Q</a:t>
            </a:r>
          </a:p>
        </p:txBody>
      </p:sp>
      <p:sp>
        <p:nvSpPr>
          <p:cNvPr id="24585" name="Rectangle 20"/>
          <p:cNvSpPr>
            <a:spLocks noChangeArrowheads="1"/>
          </p:cNvSpPr>
          <p:nvPr/>
        </p:nvSpPr>
        <p:spPr bwMode="auto">
          <a:xfrm>
            <a:off x="3691894" y="1906588"/>
            <a:ext cx="590226" cy="276999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r>
              <a:rPr lang="en-US" sz="1200" b="1" dirty="0">
                <a:latin typeface="Calibri" pitchFamily="34" charset="0"/>
              </a:rPr>
              <a:t>Spring</a:t>
            </a:r>
            <a:endParaRPr lang="en-US" sz="1200" b="1" dirty="0"/>
          </a:p>
        </p:txBody>
      </p:sp>
      <p:sp>
        <p:nvSpPr>
          <p:cNvPr id="24588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" y="152400"/>
            <a:ext cx="845185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3800" dirty="0" smtClean="0">
                <a:solidFill>
                  <a:srgbClr val="000000"/>
                </a:solidFill>
                <a:latin typeface="Cambria" pitchFamily="18" charset="0"/>
              </a:rPr>
              <a:t>Electromechanical "gates" (relays)</a:t>
            </a:r>
            <a:endParaRPr lang="en-US" sz="3800" i="1" dirty="0">
              <a:solidFill>
                <a:srgbClr val="000000"/>
              </a:solidFill>
              <a:latin typeface="Cambria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17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6138" y="2506663"/>
              <a:ext cx="311150" cy="76200"/>
            </p14:xfrm>
          </p:contentPart>
        </mc:Choice>
        <mc:Fallback xmlns="">
          <p:pic>
            <p:nvPicPr>
              <p:cNvPr id="717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3257" y="2503788"/>
                <a:ext cx="323754" cy="8985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 rot="588064">
            <a:off x="7522424" y="302357"/>
            <a:ext cx="1443108" cy="646331"/>
          </a:xfrm>
          <a:prstGeom prst="rect">
            <a:avLst/>
          </a:prstGeom>
          <a:solidFill>
            <a:srgbClr val="D9F3E2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</a:rPr>
              <a:t>1940's computers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1052751" y="2725581"/>
            <a:ext cx="1790992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ambria" pitchFamily="18" charset="0"/>
              </a:rPr>
              <a:t>External Power </a:t>
            </a:r>
            <a:r>
              <a:rPr lang="en-US" b="1" dirty="0">
                <a:solidFill>
                  <a:srgbClr val="C00000"/>
                </a:solidFill>
                <a:latin typeface="Cambria" pitchFamily="18" charset="0"/>
              </a:rPr>
              <a:t>(6v)</a:t>
            </a:r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3418795" y="2910246"/>
            <a:ext cx="728662" cy="461665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200" b="1" dirty="0" smtClean="0">
                <a:latin typeface="Calibri" pitchFamily="34" charset="0"/>
              </a:rPr>
              <a:t>Electro-magnet</a:t>
            </a:r>
            <a:endParaRPr lang="en-US" sz="1200" b="1" dirty="0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5082382" y="1348729"/>
            <a:ext cx="728662" cy="461665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200" b="1" dirty="0" smtClean="0">
                <a:latin typeface="Calibri" pitchFamily="34" charset="0"/>
              </a:rPr>
              <a:t>metal plate</a:t>
            </a:r>
            <a:endParaRPr lang="en-US" sz="1200" b="1" dirty="0"/>
          </a:p>
        </p:txBody>
      </p:sp>
      <p:cxnSp>
        <p:nvCxnSpPr>
          <p:cNvPr id="6" name="Straight Arrow Connector 5"/>
          <p:cNvCxnSpPr>
            <a:stCxn id="19" idx="2"/>
          </p:cNvCxnSpPr>
          <p:nvPr/>
        </p:nvCxnSpPr>
        <p:spPr bwMode="auto">
          <a:xfrm flipH="1">
            <a:off x="5257801" y="1810394"/>
            <a:ext cx="188912" cy="373193"/>
          </a:xfrm>
          <a:prstGeom prst="straightConnector1">
            <a:avLst/>
          </a:prstGeom>
          <a:noFill/>
          <a:ln w="38100" cap="flat" cmpd="sng" algn="ctr">
            <a:solidFill>
              <a:srgbClr val="CAEDFC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384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5" descr="bool-relay-an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620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78" y="3391317"/>
            <a:ext cx="224738" cy="1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8538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 dirty="0">
                <a:solidFill>
                  <a:srgbClr val="000000"/>
                </a:solidFill>
                <a:latin typeface="Cambria" pitchFamily="18" charset="0"/>
              </a:rPr>
              <a:t>Which gate is </a:t>
            </a:r>
            <a:r>
              <a:rPr lang="en-US" sz="3800" dirty="0" smtClean="0">
                <a:solidFill>
                  <a:srgbClr val="000000"/>
                </a:solidFill>
                <a:latin typeface="Cambria" pitchFamily="18" charset="0"/>
              </a:rPr>
              <a:t>this?</a:t>
            </a:r>
            <a:endParaRPr lang="en-US" sz="3800" i="1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5605" name="Rectangle 7"/>
          <p:cNvSpPr>
            <a:spLocks noChangeArrowheads="1"/>
          </p:cNvSpPr>
          <p:nvPr/>
        </p:nvSpPr>
        <p:spPr bwMode="auto">
          <a:xfrm>
            <a:off x="951072" y="4414837"/>
            <a:ext cx="1303337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67B0E"/>
                </a:solidFill>
                <a:latin typeface="Cambria" pitchFamily="18" charset="0"/>
              </a:rPr>
              <a:t>Input, A</a:t>
            </a:r>
          </a:p>
        </p:txBody>
      </p:sp>
      <p:sp>
        <p:nvSpPr>
          <p:cNvPr id="25607" name="Rectangle 19"/>
          <p:cNvSpPr>
            <a:spLocks noChangeArrowheads="1"/>
          </p:cNvSpPr>
          <p:nvPr/>
        </p:nvSpPr>
        <p:spPr bwMode="auto">
          <a:xfrm>
            <a:off x="7521575" y="2760090"/>
            <a:ext cx="1212850" cy="1200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67B0E"/>
                </a:solidFill>
                <a:latin typeface="Cambria" pitchFamily="18" charset="0"/>
              </a:rPr>
              <a:t>Signal Output</a:t>
            </a:r>
          </a:p>
          <a:p>
            <a:r>
              <a:rPr lang="en-US" b="1" dirty="0">
                <a:solidFill>
                  <a:srgbClr val="067B0E"/>
                </a:solidFill>
                <a:latin typeface="Cambria" pitchFamily="18" charset="0"/>
              </a:rPr>
              <a:t>Q</a:t>
            </a:r>
          </a:p>
        </p:txBody>
      </p:sp>
      <p:sp>
        <p:nvSpPr>
          <p:cNvPr id="25608" name="Rectangle 13"/>
          <p:cNvSpPr>
            <a:spLocks noChangeArrowheads="1"/>
          </p:cNvSpPr>
          <p:nvPr/>
        </p:nvSpPr>
        <p:spPr bwMode="auto">
          <a:xfrm>
            <a:off x="87882" y="2514600"/>
            <a:ext cx="1790992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ambria" pitchFamily="18" charset="0"/>
              </a:rPr>
              <a:t>External Power </a:t>
            </a:r>
            <a:r>
              <a:rPr lang="en-US" b="1" dirty="0">
                <a:solidFill>
                  <a:srgbClr val="C00000"/>
                </a:solidFill>
                <a:latin typeface="Cambria" pitchFamily="18" charset="0"/>
              </a:rPr>
              <a:t>(6v)</a:t>
            </a:r>
          </a:p>
        </p:txBody>
      </p:sp>
      <p:pic>
        <p:nvPicPr>
          <p:cNvPr id="25609" name="Picture 84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78" b="80664"/>
          <a:stretch>
            <a:fillRect/>
          </a:stretch>
        </p:blipFill>
        <p:spPr bwMode="auto">
          <a:xfrm>
            <a:off x="5715000" y="5713413"/>
            <a:ext cx="12398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85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3" r="64778" b="26782"/>
          <a:stretch>
            <a:fillRect/>
          </a:stretch>
        </p:blipFill>
        <p:spPr bwMode="auto">
          <a:xfrm>
            <a:off x="2408238" y="5702300"/>
            <a:ext cx="1239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86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0" r="64778"/>
          <a:stretch>
            <a:fillRect/>
          </a:stretch>
        </p:blipFill>
        <p:spPr bwMode="auto">
          <a:xfrm>
            <a:off x="658813" y="5716588"/>
            <a:ext cx="1239837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87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7581900" y="5715000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3" name="Freeform 90"/>
          <p:cNvSpPr>
            <a:spLocks noChangeArrowheads="1"/>
          </p:cNvSpPr>
          <p:nvPr/>
        </p:nvSpPr>
        <p:spPr bwMode="auto">
          <a:xfrm>
            <a:off x="7521575" y="5759450"/>
            <a:ext cx="142875" cy="814388"/>
          </a:xfrm>
          <a:custGeom>
            <a:avLst/>
            <a:gdLst>
              <a:gd name="T0" fmla="*/ 8720 w 143102"/>
              <a:gd name="T1" fmla="*/ 0 h 813926"/>
              <a:gd name="T2" fmla="*/ 26158 w 143102"/>
              <a:gd name="T3" fmla="*/ 36097 h 813926"/>
              <a:gd name="T4" fmla="*/ 43598 w 143102"/>
              <a:gd name="T5" fmla="*/ 63186 h 813926"/>
              <a:gd name="T6" fmla="*/ 61037 w 143102"/>
              <a:gd name="T7" fmla="*/ 117333 h 813926"/>
              <a:gd name="T8" fmla="*/ 78477 w 143102"/>
              <a:gd name="T9" fmla="*/ 171492 h 813926"/>
              <a:gd name="T10" fmla="*/ 87195 w 143102"/>
              <a:gd name="T11" fmla="*/ 198568 h 813926"/>
              <a:gd name="T12" fmla="*/ 104634 w 143102"/>
              <a:gd name="T13" fmla="*/ 216620 h 813926"/>
              <a:gd name="T14" fmla="*/ 113354 w 143102"/>
              <a:gd name="T15" fmla="*/ 261747 h 813926"/>
              <a:gd name="T16" fmla="*/ 130795 w 143102"/>
              <a:gd name="T17" fmla="*/ 315905 h 813926"/>
              <a:gd name="T18" fmla="*/ 139513 w 143102"/>
              <a:gd name="T19" fmla="*/ 352007 h 813926"/>
              <a:gd name="T20" fmla="*/ 130795 w 143102"/>
              <a:gd name="T21" fmla="*/ 451291 h 813926"/>
              <a:gd name="T22" fmla="*/ 113354 w 143102"/>
              <a:gd name="T23" fmla="*/ 505446 h 813926"/>
              <a:gd name="T24" fmla="*/ 95914 w 143102"/>
              <a:gd name="T25" fmla="*/ 577654 h 813926"/>
              <a:gd name="T26" fmla="*/ 69757 w 143102"/>
              <a:gd name="T27" fmla="*/ 667911 h 813926"/>
              <a:gd name="T28" fmla="*/ 52317 w 143102"/>
              <a:gd name="T29" fmla="*/ 694989 h 813926"/>
              <a:gd name="T30" fmla="*/ 34877 w 143102"/>
              <a:gd name="T31" fmla="*/ 749144 h 813926"/>
              <a:gd name="T32" fmla="*/ 26158 w 143102"/>
              <a:gd name="T33" fmla="*/ 776221 h 813926"/>
              <a:gd name="T34" fmla="*/ 17440 w 143102"/>
              <a:gd name="T35" fmla="*/ 803298 h 813926"/>
              <a:gd name="T36" fmla="*/ 0 w 143102"/>
              <a:gd name="T37" fmla="*/ 821350 h 81392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3102"/>
              <a:gd name="T58" fmla="*/ 0 h 813926"/>
              <a:gd name="T59" fmla="*/ 143102 w 143102"/>
              <a:gd name="T60" fmla="*/ 813926 h 81392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3102" h="813926">
                <a:moveTo>
                  <a:pt x="8944" y="0"/>
                </a:moveTo>
                <a:cubicBezTo>
                  <a:pt x="14906" y="11926"/>
                  <a:pt x="20216" y="24200"/>
                  <a:pt x="26831" y="35777"/>
                </a:cubicBezTo>
                <a:cubicBezTo>
                  <a:pt x="32164" y="45110"/>
                  <a:pt x="40353" y="52787"/>
                  <a:pt x="44719" y="62610"/>
                </a:cubicBezTo>
                <a:cubicBezTo>
                  <a:pt x="52377" y="79841"/>
                  <a:pt x="56644" y="98387"/>
                  <a:pt x="62607" y="116275"/>
                </a:cubicBezTo>
                <a:lnTo>
                  <a:pt x="80495" y="169941"/>
                </a:lnTo>
                <a:cubicBezTo>
                  <a:pt x="83476" y="178885"/>
                  <a:pt x="82773" y="190106"/>
                  <a:pt x="89439" y="196773"/>
                </a:cubicBezTo>
                <a:lnTo>
                  <a:pt x="107326" y="214662"/>
                </a:lnTo>
                <a:cubicBezTo>
                  <a:pt x="110307" y="229569"/>
                  <a:pt x="112270" y="244716"/>
                  <a:pt x="116270" y="259383"/>
                </a:cubicBezTo>
                <a:cubicBezTo>
                  <a:pt x="121231" y="277575"/>
                  <a:pt x="129585" y="294756"/>
                  <a:pt x="134158" y="313049"/>
                </a:cubicBezTo>
                <a:lnTo>
                  <a:pt x="143102" y="348826"/>
                </a:lnTo>
                <a:cubicBezTo>
                  <a:pt x="140121" y="381621"/>
                  <a:pt x="139881" y="414782"/>
                  <a:pt x="134158" y="447212"/>
                </a:cubicBezTo>
                <a:cubicBezTo>
                  <a:pt x="130881" y="465781"/>
                  <a:pt x="120843" y="482585"/>
                  <a:pt x="116270" y="500878"/>
                </a:cubicBezTo>
                <a:lnTo>
                  <a:pt x="98382" y="572432"/>
                </a:lnTo>
                <a:cubicBezTo>
                  <a:pt x="93381" y="592435"/>
                  <a:pt x="80265" y="648803"/>
                  <a:pt x="71551" y="661874"/>
                </a:cubicBezTo>
                <a:cubicBezTo>
                  <a:pt x="65588" y="670818"/>
                  <a:pt x="58029" y="678884"/>
                  <a:pt x="53663" y="688707"/>
                </a:cubicBezTo>
                <a:cubicBezTo>
                  <a:pt x="46005" y="705938"/>
                  <a:pt x="41738" y="724484"/>
                  <a:pt x="35775" y="742372"/>
                </a:cubicBezTo>
                <a:lnTo>
                  <a:pt x="26831" y="769205"/>
                </a:lnTo>
                <a:cubicBezTo>
                  <a:pt x="23850" y="778149"/>
                  <a:pt x="24555" y="789371"/>
                  <a:pt x="17888" y="796038"/>
                </a:cubicBezTo>
                <a:lnTo>
                  <a:pt x="0" y="813926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5614" name="Picture 91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4068763" y="5715000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5" name="Rectangle 92"/>
          <p:cNvSpPr>
            <a:spLocks noChangeArrowheads="1"/>
          </p:cNvSpPr>
          <p:nvPr/>
        </p:nvSpPr>
        <p:spPr bwMode="auto">
          <a:xfrm>
            <a:off x="746125" y="5956300"/>
            <a:ext cx="7651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AND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25616" name="Rectangle 93"/>
          <p:cNvSpPr>
            <a:spLocks noChangeArrowheads="1"/>
          </p:cNvSpPr>
          <p:nvPr/>
        </p:nvSpPr>
        <p:spPr bwMode="auto">
          <a:xfrm>
            <a:off x="2408238" y="5956300"/>
            <a:ext cx="9477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NAND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25617" name="Rectangle 95"/>
          <p:cNvSpPr>
            <a:spLocks noChangeArrowheads="1"/>
          </p:cNvSpPr>
          <p:nvPr/>
        </p:nvSpPr>
        <p:spPr bwMode="auto">
          <a:xfrm>
            <a:off x="4267200" y="5956300"/>
            <a:ext cx="588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25618" name="Rectangle 96"/>
          <p:cNvSpPr>
            <a:spLocks noChangeArrowheads="1"/>
          </p:cNvSpPr>
          <p:nvPr/>
        </p:nvSpPr>
        <p:spPr bwMode="auto">
          <a:xfrm>
            <a:off x="5895975" y="5956300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25619" name="Rectangle 97"/>
          <p:cNvSpPr>
            <a:spLocks noChangeArrowheads="1"/>
          </p:cNvSpPr>
          <p:nvPr/>
        </p:nvSpPr>
        <p:spPr bwMode="auto">
          <a:xfrm>
            <a:off x="7724775" y="5956300"/>
            <a:ext cx="768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XOR</a:t>
            </a:r>
            <a:endParaRPr lang="en-US" sz="2100">
              <a:solidFill>
                <a:srgbClr val="000000"/>
              </a:solidFill>
            </a:endParaRPr>
          </a:p>
        </p:txBody>
      </p:sp>
      <p:cxnSp>
        <p:nvCxnSpPr>
          <p:cNvPr id="25620" name="Straight Connector 96"/>
          <p:cNvCxnSpPr>
            <a:cxnSpLocks noChangeShapeType="1"/>
          </p:cNvCxnSpPr>
          <p:nvPr/>
        </p:nvCxnSpPr>
        <p:spPr bwMode="auto">
          <a:xfrm>
            <a:off x="388938" y="6005513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1" name="Straight Connector 96"/>
          <p:cNvCxnSpPr>
            <a:cxnSpLocks noChangeShapeType="1"/>
          </p:cNvCxnSpPr>
          <p:nvPr/>
        </p:nvCxnSpPr>
        <p:spPr bwMode="auto">
          <a:xfrm>
            <a:off x="371475" y="6381750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2" name="Straight Connector 96"/>
          <p:cNvCxnSpPr>
            <a:cxnSpLocks noChangeShapeType="1"/>
          </p:cNvCxnSpPr>
          <p:nvPr/>
        </p:nvCxnSpPr>
        <p:spPr bwMode="auto">
          <a:xfrm>
            <a:off x="1604963" y="6194425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3" name="Straight Connector 96"/>
          <p:cNvCxnSpPr>
            <a:cxnSpLocks noChangeShapeType="1"/>
          </p:cNvCxnSpPr>
          <p:nvPr/>
        </p:nvCxnSpPr>
        <p:spPr bwMode="auto">
          <a:xfrm>
            <a:off x="2114550" y="6005513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4" name="Straight Connector 96"/>
          <p:cNvCxnSpPr>
            <a:cxnSpLocks noChangeShapeType="1"/>
          </p:cNvCxnSpPr>
          <p:nvPr/>
        </p:nvCxnSpPr>
        <p:spPr bwMode="auto">
          <a:xfrm>
            <a:off x="2097088" y="6381750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5" name="Straight Connector 96"/>
          <p:cNvCxnSpPr>
            <a:cxnSpLocks noChangeShapeType="1"/>
          </p:cNvCxnSpPr>
          <p:nvPr/>
        </p:nvCxnSpPr>
        <p:spPr bwMode="auto">
          <a:xfrm>
            <a:off x="3484563" y="6159500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6" name="Straight Connector 96"/>
          <p:cNvCxnSpPr>
            <a:cxnSpLocks noChangeShapeType="1"/>
          </p:cNvCxnSpPr>
          <p:nvPr/>
        </p:nvCxnSpPr>
        <p:spPr bwMode="auto">
          <a:xfrm>
            <a:off x="3886200" y="6005513"/>
            <a:ext cx="3349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7" name="Straight Connector 96"/>
          <p:cNvCxnSpPr>
            <a:cxnSpLocks noChangeShapeType="1"/>
          </p:cNvCxnSpPr>
          <p:nvPr/>
        </p:nvCxnSpPr>
        <p:spPr bwMode="auto">
          <a:xfrm>
            <a:off x="3868738" y="6381750"/>
            <a:ext cx="334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8" name="Straight Connector 96"/>
          <p:cNvCxnSpPr>
            <a:cxnSpLocks noChangeShapeType="1"/>
          </p:cNvCxnSpPr>
          <p:nvPr/>
        </p:nvCxnSpPr>
        <p:spPr bwMode="auto">
          <a:xfrm>
            <a:off x="5040313" y="6157913"/>
            <a:ext cx="209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9" name="Straight Connector 96"/>
          <p:cNvCxnSpPr>
            <a:cxnSpLocks noChangeShapeType="1"/>
          </p:cNvCxnSpPr>
          <p:nvPr/>
        </p:nvCxnSpPr>
        <p:spPr bwMode="auto">
          <a:xfrm>
            <a:off x="5532438" y="6005513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0" name="Straight Connector 96"/>
          <p:cNvCxnSpPr>
            <a:cxnSpLocks noChangeShapeType="1"/>
          </p:cNvCxnSpPr>
          <p:nvPr/>
        </p:nvCxnSpPr>
        <p:spPr bwMode="auto">
          <a:xfrm>
            <a:off x="5514975" y="6381750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1" name="Straight Connector 96"/>
          <p:cNvCxnSpPr>
            <a:cxnSpLocks noChangeShapeType="1"/>
          </p:cNvCxnSpPr>
          <p:nvPr/>
        </p:nvCxnSpPr>
        <p:spPr bwMode="auto">
          <a:xfrm>
            <a:off x="6808788" y="6122988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2" name="Straight Connector 96"/>
          <p:cNvCxnSpPr>
            <a:cxnSpLocks noChangeShapeType="1"/>
          </p:cNvCxnSpPr>
          <p:nvPr/>
        </p:nvCxnSpPr>
        <p:spPr bwMode="auto">
          <a:xfrm>
            <a:off x="7283450" y="5988050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3" name="Straight Connector 96"/>
          <p:cNvCxnSpPr>
            <a:cxnSpLocks noChangeShapeType="1"/>
          </p:cNvCxnSpPr>
          <p:nvPr/>
        </p:nvCxnSpPr>
        <p:spPr bwMode="auto">
          <a:xfrm>
            <a:off x="7265988" y="6364288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4" name="Straight Connector 96"/>
          <p:cNvCxnSpPr>
            <a:cxnSpLocks noChangeShapeType="1"/>
          </p:cNvCxnSpPr>
          <p:nvPr/>
        </p:nvCxnSpPr>
        <p:spPr bwMode="auto">
          <a:xfrm>
            <a:off x="8551863" y="6132513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4114801" y="4414837"/>
            <a:ext cx="1303338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67B0E"/>
                </a:solidFill>
                <a:latin typeface="Cambria" pitchFamily="18" charset="0"/>
              </a:rPr>
              <a:t>Input, B</a:t>
            </a:r>
          </a:p>
        </p:txBody>
      </p:sp>
    </p:spTree>
    <p:extLst>
      <p:ext uri="{BB962C8B-B14F-4D97-AF65-F5344CB8AC3E}">
        <p14:creationId xmlns:p14="http://schemas.microsoft.com/office/powerpoint/2010/main" val="274909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5" descr="bool-relay-an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620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78" y="3391317"/>
            <a:ext cx="224738" cy="1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8538" y="152400"/>
            <a:ext cx="71628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 dirty="0">
                <a:solidFill>
                  <a:srgbClr val="000000"/>
                </a:solidFill>
                <a:latin typeface="Cambria" pitchFamily="18" charset="0"/>
              </a:rPr>
              <a:t>Which gate is </a:t>
            </a:r>
            <a:r>
              <a:rPr lang="en-US" sz="3800" dirty="0" smtClean="0">
                <a:solidFill>
                  <a:srgbClr val="000000"/>
                </a:solidFill>
                <a:latin typeface="Cambria" pitchFamily="18" charset="0"/>
              </a:rPr>
              <a:t>this?</a:t>
            </a:r>
            <a:endParaRPr lang="en-US" sz="3800" i="1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5605" name="Rectangle 7"/>
          <p:cNvSpPr>
            <a:spLocks noChangeArrowheads="1"/>
          </p:cNvSpPr>
          <p:nvPr/>
        </p:nvSpPr>
        <p:spPr bwMode="auto">
          <a:xfrm>
            <a:off x="951072" y="4414837"/>
            <a:ext cx="1303337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67B0E"/>
                </a:solidFill>
                <a:latin typeface="Cambria" pitchFamily="18" charset="0"/>
              </a:rPr>
              <a:t>Input, A</a:t>
            </a:r>
          </a:p>
        </p:txBody>
      </p:sp>
      <p:sp>
        <p:nvSpPr>
          <p:cNvPr id="25607" name="Rectangle 19"/>
          <p:cNvSpPr>
            <a:spLocks noChangeArrowheads="1"/>
          </p:cNvSpPr>
          <p:nvPr/>
        </p:nvSpPr>
        <p:spPr bwMode="auto">
          <a:xfrm>
            <a:off x="7521575" y="2760090"/>
            <a:ext cx="1212850" cy="1200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67B0E"/>
                </a:solidFill>
                <a:latin typeface="Cambria" pitchFamily="18" charset="0"/>
              </a:rPr>
              <a:t>Signal Output</a:t>
            </a:r>
          </a:p>
          <a:p>
            <a:r>
              <a:rPr lang="en-US" b="1" dirty="0">
                <a:solidFill>
                  <a:srgbClr val="067B0E"/>
                </a:solidFill>
                <a:latin typeface="Cambria" pitchFamily="18" charset="0"/>
              </a:rPr>
              <a:t>Q</a:t>
            </a:r>
          </a:p>
        </p:txBody>
      </p:sp>
      <p:sp>
        <p:nvSpPr>
          <p:cNvPr id="25608" name="Rectangle 13"/>
          <p:cNvSpPr>
            <a:spLocks noChangeArrowheads="1"/>
          </p:cNvSpPr>
          <p:nvPr/>
        </p:nvSpPr>
        <p:spPr bwMode="auto">
          <a:xfrm>
            <a:off x="87882" y="2514600"/>
            <a:ext cx="1790992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ambria" pitchFamily="18" charset="0"/>
              </a:rPr>
              <a:t>External Power </a:t>
            </a:r>
            <a:r>
              <a:rPr lang="en-US" b="1" dirty="0">
                <a:solidFill>
                  <a:srgbClr val="C00000"/>
                </a:solidFill>
                <a:latin typeface="Cambria" pitchFamily="18" charset="0"/>
              </a:rPr>
              <a:t>(6v)</a:t>
            </a:r>
          </a:p>
        </p:txBody>
      </p:sp>
      <p:pic>
        <p:nvPicPr>
          <p:cNvPr id="25609" name="Picture 84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78" b="80664"/>
          <a:stretch>
            <a:fillRect/>
          </a:stretch>
        </p:blipFill>
        <p:spPr bwMode="auto">
          <a:xfrm>
            <a:off x="5715000" y="5713413"/>
            <a:ext cx="12398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85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3" r="64778" b="26782"/>
          <a:stretch>
            <a:fillRect/>
          </a:stretch>
        </p:blipFill>
        <p:spPr bwMode="auto">
          <a:xfrm>
            <a:off x="2408238" y="5702300"/>
            <a:ext cx="1239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86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0" r="64778"/>
          <a:stretch>
            <a:fillRect/>
          </a:stretch>
        </p:blipFill>
        <p:spPr bwMode="auto">
          <a:xfrm>
            <a:off x="658813" y="5716588"/>
            <a:ext cx="1239837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87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7581900" y="5715000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3" name="Freeform 90"/>
          <p:cNvSpPr>
            <a:spLocks noChangeArrowheads="1"/>
          </p:cNvSpPr>
          <p:nvPr/>
        </p:nvSpPr>
        <p:spPr bwMode="auto">
          <a:xfrm>
            <a:off x="7521575" y="5759450"/>
            <a:ext cx="142875" cy="814388"/>
          </a:xfrm>
          <a:custGeom>
            <a:avLst/>
            <a:gdLst>
              <a:gd name="T0" fmla="*/ 8720 w 143102"/>
              <a:gd name="T1" fmla="*/ 0 h 813926"/>
              <a:gd name="T2" fmla="*/ 26158 w 143102"/>
              <a:gd name="T3" fmla="*/ 36097 h 813926"/>
              <a:gd name="T4" fmla="*/ 43598 w 143102"/>
              <a:gd name="T5" fmla="*/ 63186 h 813926"/>
              <a:gd name="T6" fmla="*/ 61037 w 143102"/>
              <a:gd name="T7" fmla="*/ 117333 h 813926"/>
              <a:gd name="T8" fmla="*/ 78477 w 143102"/>
              <a:gd name="T9" fmla="*/ 171492 h 813926"/>
              <a:gd name="T10" fmla="*/ 87195 w 143102"/>
              <a:gd name="T11" fmla="*/ 198568 h 813926"/>
              <a:gd name="T12" fmla="*/ 104634 w 143102"/>
              <a:gd name="T13" fmla="*/ 216620 h 813926"/>
              <a:gd name="T14" fmla="*/ 113354 w 143102"/>
              <a:gd name="T15" fmla="*/ 261747 h 813926"/>
              <a:gd name="T16" fmla="*/ 130795 w 143102"/>
              <a:gd name="T17" fmla="*/ 315905 h 813926"/>
              <a:gd name="T18" fmla="*/ 139513 w 143102"/>
              <a:gd name="T19" fmla="*/ 352007 h 813926"/>
              <a:gd name="T20" fmla="*/ 130795 w 143102"/>
              <a:gd name="T21" fmla="*/ 451291 h 813926"/>
              <a:gd name="T22" fmla="*/ 113354 w 143102"/>
              <a:gd name="T23" fmla="*/ 505446 h 813926"/>
              <a:gd name="T24" fmla="*/ 95914 w 143102"/>
              <a:gd name="T25" fmla="*/ 577654 h 813926"/>
              <a:gd name="T26" fmla="*/ 69757 w 143102"/>
              <a:gd name="T27" fmla="*/ 667911 h 813926"/>
              <a:gd name="T28" fmla="*/ 52317 w 143102"/>
              <a:gd name="T29" fmla="*/ 694989 h 813926"/>
              <a:gd name="T30" fmla="*/ 34877 w 143102"/>
              <a:gd name="T31" fmla="*/ 749144 h 813926"/>
              <a:gd name="T32" fmla="*/ 26158 w 143102"/>
              <a:gd name="T33" fmla="*/ 776221 h 813926"/>
              <a:gd name="T34" fmla="*/ 17440 w 143102"/>
              <a:gd name="T35" fmla="*/ 803298 h 813926"/>
              <a:gd name="T36" fmla="*/ 0 w 143102"/>
              <a:gd name="T37" fmla="*/ 821350 h 81392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3102"/>
              <a:gd name="T58" fmla="*/ 0 h 813926"/>
              <a:gd name="T59" fmla="*/ 143102 w 143102"/>
              <a:gd name="T60" fmla="*/ 813926 h 81392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3102" h="813926">
                <a:moveTo>
                  <a:pt x="8944" y="0"/>
                </a:moveTo>
                <a:cubicBezTo>
                  <a:pt x="14906" y="11926"/>
                  <a:pt x="20216" y="24200"/>
                  <a:pt x="26831" y="35777"/>
                </a:cubicBezTo>
                <a:cubicBezTo>
                  <a:pt x="32164" y="45110"/>
                  <a:pt x="40353" y="52787"/>
                  <a:pt x="44719" y="62610"/>
                </a:cubicBezTo>
                <a:cubicBezTo>
                  <a:pt x="52377" y="79841"/>
                  <a:pt x="56644" y="98387"/>
                  <a:pt x="62607" y="116275"/>
                </a:cubicBezTo>
                <a:lnTo>
                  <a:pt x="80495" y="169941"/>
                </a:lnTo>
                <a:cubicBezTo>
                  <a:pt x="83476" y="178885"/>
                  <a:pt x="82773" y="190106"/>
                  <a:pt x="89439" y="196773"/>
                </a:cubicBezTo>
                <a:lnTo>
                  <a:pt x="107326" y="214662"/>
                </a:lnTo>
                <a:cubicBezTo>
                  <a:pt x="110307" y="229569"/>
                  <a:pt x="112270" y="244716"/>
                  <a:pt x="116270" y="259383"/>
                </a:cubicBezTo>
                <a:cubicBezTo>
                  <a:pt x="121231" y="277575"/>
                  <a:pt x="129585" y="294756"/>
                  <a:pt x="134158" y="313049"/>
                </a:cubicBezTo>
                <a:lnTo>
                  <a:pt x="143102" y="348826"/>
                </a:lnTo>
                <a:cubicBezTo>
                  <a:pt x="140121" y="381621"/>
                  <a:pt x="139881" y="414782"/>
                  <a:pt x="134158" y="447212"/>
                </a:cubicBezTo>
                <a:cubicBezTo>
                  <a:pt x="130881" y="465781"/>
                  <a:pt x="120843" y="482585"/>
                  <a:pt x="116270" y="500878"/>
                </a:cubicBezTo>
                <a:lnTo>
                  <a:pt x="98382" y="572432"/>
                </a:lnTo>
                <a:cubicBezTo>
                  <a:pt x="93381" y="592435"/>
                  <a:pt x="80265" y="648803"/>
                  <a:pt x="71551" y="661874"/>
                </a:cubicBezTo>
                <a:cubicBezTo>
                  <a:pt x="65588" y="670818"/>
                  <a:pt x="58029" y="678884"/>
                  <a:pt x="53663" y="688707"/>
                </a:cubicBezTo>
                <a:cubicBezTo>
                  <a:pt x="46005" y="705938"/>
                  <a:pt x="41738" y="724484"/>
                  <a:pt x="35775" y="742372"/>
                </a:cubicBezTo>
                <a:lnTo>
                  <a:pt x="26831" y="769205"/>
                </a:lnTo>
                <a:cubicBezTo>
                  <a:pt x="23850" y="778149"/>
                  <a:pt x="24555" y="789371"/>
                  <a:pt x="17888" y="796038"/>
                </a:cubicBezTo>
                <a:lnTo>
                  <a:pt x="0" y="813926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5614" name="Picture 91" descr="AND_OR_equiv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4068763" y="5715000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5" name="Rectangle 92"/>
          <p:cNvSpPr>
            <a:spLocks noChangeArrowheads="1"/>
          </p:cNvSpPr>
          <p:nvPr/>
        </p:nvSpPr>
        <p:spPr bwMode="auto">
          <a:xfrm>
            <a:off x="746125" y="5956300"/>
            <a:ext cx="7651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AND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25616" name="Rectangle 93"/>
          <p:cNvSpPr>
            <a:spLocks noChangeArrowheads="1"/>
          </p:cNvSpPr>
          <p:nvPr/>
        </p:nvSpPr>
        <p:spPr bwMode="auto">
          <a:xfrm>
            <a:off x="2408238" y="5956300"/>
            <a:ext cx="9477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NAND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25617" name="Rectangle 95"/>
          <p:cNvSpPr>
            <a:spLocks noChangeArrowheads="1"/>
          </p:cNvSpPr>
          <p:nvPr/>
        </p:nvSpPr>
        <p:spPr bwMode="auto">
          <a:xfrm>
            <a:off x="4267200" y="5956300"/>
            <a:ext cx="588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25618" name="Rectangle 96"/>
          <p:cNvSpPr>
            <a:spLocks noChangeArrowheads="1"/>
          </p:cNvSpPr>
          <p:nvPr/>
        </p:nvSpPr>
        <p:spPr bwMode="auto">
          <a:xfrm>
            <a:off x="5895975" y="5956300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25619" name="Rectangle 97"/>
          <p:cNvSpPr>
            <a:spLocks noChangeArrowheads="1"/>
          </p:cNvSpPr>
          <p:nvPr/>
        </p:nvSpPr>
        <p:spPr bwMode="auto">
          <a:xfrm>
            <a:off x="7724775" y="5956300"/>
            <a:ext cx="768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XOR</a:t>
            </a:r>
            <a:endParaRPr lang="en-US" sz="2100">
              <a:solidFill>
                <a:srgbClr val="000000"/>
              </a:solidFill>
            </a:endParaRPr>
          </a:p>
        </p:txBody>
      </p:sp>
      <p:cxnSp>
        <p:nvCxnSpPr>
          <p:cNvPr id="25620" name="Straight Connector 96"/>
          <p:cNvCxnSpPr>
            <a:cxnSpLocks noChangeShapeType="1"/>
          </p:cNvCxnSpPr>
          <p:nvPr/>
        </p:nvCxnSpPr>
        <p:spPr bwMode="auto">
          <a:xfrm>
            <a:off x="388938" y="6005513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1" name="Straight Connector 96"/>
          <p:cNvCxnSpPr>
            <a:cxnSpLocks noChangeShapeType="1"/>
          </p:cNvCxnSpPr>
          <p:nvPr/>
        </p:nvCxnSpPr>
        <p:spPr bwMode="auto">
          <a:xfrm>
            <a:off x="371475" y="6381750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2" name="Straight Connector 96"/>
          <p:cNvCxnSpPr>
            <a:cxnSpLocks noChangeShapeType="1"/>
          </p:cNvCxnSpPr>
          <p:nvPr/>
        </p:nvCxnSpPr>
        <p:spPr bwMode="auto">
          <a:xfrm>
            <a:off x="1604963" y="6194425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3" name="Straight Connector 96"/>
          <p:cNvCxnSpPr>
            <a:cxnSpLocks noChangeShapeType="1"/>
          </p:cNvCxnSpPr>
          <p:nvPr/>
        </p:nvCxnSpPr>
        <p:spPr bwMode="auto">
          <a:xfrm>
            <a:off x="2114550" y="6005513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4" name="Straight Connector 96"/>
          <p:cNvCxnSpPr>
            <a:cxnSpLocks noChangeShapeType="1"/>
          </p:cNvCxnSpPr>
          <p:nvPr/>
        </p:nvCxnSpPr>
        <p:spPr bwMode="auto">
          <a:xfrm>
            <a:off x="2097088" y="6381750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5" name="Straight Connector 96"/>
          <p:cNvCxnSpPr>
            <a:cxnSpLocks noChangeShapeType="1"/>
          </p:cNvCxnSpPr>
          <p:nvPr/>
        </p:nvCxnSpPr>
        <p:spPr bwMode="auto">
          <a:xfrm>
            <a:off x="3484563" y="6159500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6" name="Straight Connector 96"/>
          <p:cNvCxnSpPr>
            <a:cxnSpLocks noChangeShapeType="1"/>
          </p:cNvCxnSpPr>
          <p:nvPr/>
        </p:nvCxnSpPr>
        <p:spPr bwMode="auto">
          <a:xfrm>
            <a:off x="3886200" y="6005513"/>
            <a:ext cx="3349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7" name="Straight Connector 96"/>
          <p:cNvCxnSpPr>
            <a:cxnSpLocks noChangeShapeType="1"/>
          </p:cNvCxnSpPr>
          <p:nvPr/>
        </p:nvCxnSpPr>
        <p:spPr bwMode="auto">
          <a:xfrm>
            <a:off x="3868738" y="6381750"/>
            <a:ext cx="334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8" name="Straight Connector 96"/>
          <p:cNvCxnSpPr>
            <a:cxnSpLocks noChangeShapeType="1"/>
          </p:cNvCxnSpPr>
          <p:nvPr/>
        </p:nvCxnSpPr>
        <p:spPr bwMode="auto">
          <a:xfrm>
            <a:off x="5040313" y="6157913"/>
            <a:ext cx="209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9" name="Straight Connector 96"/>
          <p:cNvCxnSpPr>
            <a:cxnSpLocks noChangeShapeType="1"/>
          </p:cNvCxnSpPr>
          <p:nvPr/>
        </p:nvCxnSpPr>
        <p:spPr bwMode="auto">
          <a:xfrm>
            <a:off x="5532438" y="6005513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0" name="Straight Connector 96"/>
          <p:cNvCxnSpPr>
            <a:cxnSpLocks noChangeShapeType="1"/>
          </p:cNvCxnSpPr>
          <p:nvPr/>
        </p:nvCxnSpPr>
        <p:spPr bwMode="auto">
          <a:xfrm>
            <a:off x="5514975" y="6381750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1" name="Straight Connector 96"/>
          <p:cNvCxnSpPr>
            <a:cxnSpLocks noChangeShapeType="1"/>
          </p:cNvCxnSpPr>
          <p:nvPr/>
        </p:nvCxnSpPr>
        <p:spPr bwMode="auto">
          <a:xfrm>
            <a:off x="6808788" y="6122988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2" name="Straight Connector 96"/>
          <p:cNvCxnSpPr>
            <a:cxnSpLocks noChangeShapeType="1"/>
          </p:cNvCxnSpPr>
          <p:nvPr/>
        </p:nvCxnSpPr>
        <p:spPr bwMode="auto">
          <a:xfrm>
            <a:off x="7283450" y="5988050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3" name="Straight Connector 96"/>
          <p:cNvCxnSpPr>
            <a:cxnSpLocks noChangeShapeType="1"/>
          </p:cNvCxnSpPr>
          <p:nvPr/>
        </p:nvCxnSpPr>
        <p:spPr bwMode="auto">
          <a:xfrm>
            <a:off x="7265988" y="6364288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4" name="Straight Connector 96"/>
          <p:cNvCxnSpPr>
            <a:cxnSpLocks noChangeShapeType="1"/>
          </p:cNvCxnSpPr>
          <p:nvPr/>
        </p:nvCxnSpPr>
        <p:spPr bwMode="auto">
          <a:xfrm>
            <a:off x="8551863" y="6132513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4114801" y="4414837"/>
            <a:ext cx="1303338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67B0E"/>
                </a:solidFill>
                <a:latin typeface="Cambria" pitchFamily="18" charset="0"/>
              </a:rPr>
              <a:t>Input, B</a:t>
            </a:r>
          </a:p>
        </p:txBody>
      </p:sp>
      <p:sp>
        <p:nvSpPr>
          <p:cNvPr id="35" name="Rectangle 10"/>
          <p:cNvSpPr>
            <a:spLocks noChangeArrowheads="1"/>
          </p:cNvSpPr>
          <p:nvPr/>
        </p:nvSpPr>
        <p:spPr bwMode="auto">
          <a:xfrm rot="882742">
            <a:off x="6715263" y="1055721"/>
            <a:ext cx="201382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3600" b="1" i="1" dirty="0" smtClean="0">
                <a:solidFill>
                  <a:srgbClr val="000000"/>
                </a:solidFill>
                <a:latin typeface="Cambria" pitchFamily="18" charset="0"/>
              </a:rPr>
              <a:t>AND</a:t>
            </a:r>
            <a:r>
              <a:rPr lang="en-US" sz="3600" dirty="0" smtClean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Cambria" pitchFamily="18" charset="0"/>
              </a:rPr>
              <a:t>gate</a:t>
            </a:r>
            <a:endParaRPr lang="en-US" sz="36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40957" y="5612028"/>
            <a:ext cx="1714501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783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011"/>
            <a:ext cx="4343400" cy="4295495"/>
          </a:xfrm>
          <a:prstGeom prst="rect">
            <a:avLst/>
          </a:prstGeom>
        </p:spPr>
      </p:pic>
      <p:pic>
        <p:nvPicPr>
          <p:cNvPr id="17410" name="Picture 66" descr="Picture 6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343400"/>
            <a:ext cx="4912580" cy="2363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26" name="Group 1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107950" y="6324600"/>
            <a:ext cx="381000" cy="457200"/>
            <a:chOff x="2928" y="1051"/>
            <a:chExt cx="840" cy="957"/>
          </a:xfrm>
        </p:grpSpPr>
        <p:sp>
          <p:nvSpPr>
            <p:cNvPr id="17433" name="Freeform 13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Oval 1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Oval 15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6" name="Oval 16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Oval 17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Oval 18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9" name="Oval 19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Oval 20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AutoShape 21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Freeform 22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Freeform 23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4" name="Freeform 24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Freeform 25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27" name="Text Box 28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3060" y="6436489"/>
            <a:ext cx="26573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100" dirty="0" smtClean="0">
                <a:solidFill>
                  <a:srgbClr val="067B0E"/>
                </a:solidFill>
                <a:latin typeface="Cambria" pitchFamily="18" charset="0"/>
              </a:rPr>
              <a:t>Things seem to get messy around here…</a:t>
            </a:r>
            <a:endParaRPr lang="en-US" sz="1100" dirty="0">
              <a:solidFill>
                <a:srgbClr val="067B0E"/>
              </a:solidFill>
              <a:latin typeface="Cambria" pitchFamily="18" charset="0"/>
            </a:endParaRPr>
          </a:p>
        </p:txBody>
      </p:sp>
      <p:sp>
        <p:nvSpPr>
          <p:cNvPr id="17429" name="Text Box 30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34200" y="6341336"/>
            <a:ext cx="1844842" cy="466281"/>
          </a:xfrm>
          <a:prstGeom prst="rect">
            <a:avLst/>
          </a:prstGeom>
          <a:solidFill>
            <a:srgbClr val="CCFFC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An example of a </a:t>
            </a:r>
            <a:r>
              <a:rPr lang="en-US" sz="1500" b="1" i="1" dirty="0">
                <a:latin typeface="Calibri" pitchFamily="34" charset="0"/>
              </a:rPr>
              <a:t>happy </a:t>
            </a:r>
            <a:r>
              <a:rPr lang="en-US" sz="1500" dirty="0" smtClean="0">
                <a:latin typeface="Calibri" pitchFamily="34" charset="0"/>
              </a:rPr>
              <a:t>RCA</a:t>
            </a:r>
            <a:r>
              <a:rPr lang="en-US" sz="1500" b="1" i="1" dirty="0" smtClean="0">
                <a:latin typeface="Calibri" pitchFamily="34" charset="0"/>
              </a:rPr>
              <a:t> </a:t>
            </a:r>
            <a:r>
              <a:rPr lang="en-US" sz="1500" dirty="0" smtClean="0">
                <a:latin typeface="Calibri" pitchFamily="34" charset="0"/>
              </a:rPr>
              <a:t>solution</a:t>
            </a:r>
            <a:r>
              <a:rPr lang="en-US" sz="1500" dirty="0">
                <a:latin typeface="Calibri" pitchFamily="34" charset="0"/>
              </a:rPr>
              <a:t>...</a:t>
            </a:r>
          </a:p>
        </p:txBody>
      </p:sp>
      <p:sp>
        <p:nvSpPr>
          <p:cNvPr id="56" name="Rectangle 6"/>
          <p:cNvSpPr>
            <a:spLocks noChangeArrowheads="1"/>
          </p:cNvSpPr>
          <p:nvPr/>
        </p:nvSpPr>
        <p:spPr bwMode="auto">
          <a:xfrm>
            <a:off x="7656323" y="1087238"/>
            <a:ext cx="1372288" cy="193899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-106" charset="0"/>
              </a:rPr>
              <a:t>taking</a:t>
            </a:r>
          </a:p>
          <a:p>
            <a:r>
              <a:rPr lang="en-US" dirty="0" err="1" smtClean="0">
                <a:latin typeface="Calibri" pitchFamily="-106" charset="0"/>
              </a:rPr>
              <a:t>Logisim's</a:t>
            </a:r>
            <a:r>
              <a:rPr lang="en-US" dirty="0" smtClean="0">
                <a:latin typeface="Calibri" pitchFamily="-106" charset="0"/>
              </a:rPr>
              <a:t> </a:t>
            </a:r>
            <a:r>
              <a:rPr lang="en-US" i="1" dirty="0" smtClean="0">
                <a:solidFill>
                  <a:srgbClr val="067B0E"/>
                </a:solidFill>
                <a:latin typeface="Calibri" pitchFamily="-106" charset="0"/>
              </a:rPr>
              <a:t>"canvas" </a:t>
            </a:r>
            <a:r>
              <a:rPr lang="en-US" dirty="0" smtClean="0">
                <a:latin typeface="Calibri" pitchFamily="-106" charset="0"/>
              </a:rPr>
              <a:t>literally</a:t>
            </a:r>
          </a:p>
          <a:p>
            <a:r>
              <a:rPr lang="en-US" dirty="0" smtClean="0">
                <a:latin typeface="Calibri" pitchFamily="-106" charset="0"/>
              </a:rPr>
              <a:t>…</a:t>
            </a:r>
            <a:endParaRPr lang="en-US" sz="1600" dirty="0">
              <a:latin typeface="Calibri" pitchFamily="-106" charset="0"/>
            </a:endParaRPr>
          </a:p>
        </p:txBody>
      </p:sp>
      <p:sp>
        <p:nvSpPr>
          <p:cNvPr id="35" name="Line 25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3028406" y="609600"/>
            <a:ext cx="8895" cy="578276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 Box 25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2130" y="76200"/>
            <a:ext cx="14218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CS </a:t>
            </a:r>
            <a:r>
              <a:rPr lang="en-US" sz="4200" dirty="0" smtClean="0">
                <a:latin typeface="Cambria" pitchFamily="18" charset="0"/>
              </a:rPr>
              <a:t>5</a:t>
            </a:r>
            <a:endParaRPr lang="en-US" sz="4200" dirty="0">
              <a:latin typeface="Cambria" pitchFamily="18" charset="0"/>
            </a:endParaRPr>
          </a:p>
        </p:txBody>
      </p:sp>
      <p:sp>
        <p:nvSpPr>
          <p:cNvPr id="37" name="Text Box 25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82763" y="5235077"/>
            <a:ext cx="1333500" cy="323850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logic gates</a:t>
            </a:r>
          </a:p>
        </p:txBody>
      </p:sp>
      <p:sp>
        <p:nvSpPr>
          <p:cNvPr id="38" name="Text Box 25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08042" y="5738147"/>
            <a:ext cx="1608221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switches:  </a:t>
            </a:r>
            <a:r>
              <a:rPr lang="en-US" sz="1200" b="1" i="1" dirty="0" smtClean="0">
                <a:latin typeface="Calibri" panose="020F0502020204030204" pitchFamily="34" charset="0"/>
              </a:rPr>
              <a:t>transistors</a:t>
            </a:r>
            <a:endParaRPr lang="en-US" sz="1200" b="1" i="1" dirty="0">
              <a:latin typeface="Calibri" panose="020F0502020204030204" pitchFamily="34" charset="0"/>
            </a:endParaRPr>
          </a:p>
        </p:txBody>
      </p:sp>
      <p:sp>
        <p:nvSpPr>
          <p:cNvPr id="39" name="Text Box 25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03326" y="4715964"/>
            <a:ext cx="1912937" cy="323850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bitwise functions</a:t>
            </a:r>
          </a:p>
        </p:txBody>
      </p:sp>
      <p:sp>
        <p:nvSpPr>
          <p:cNvPr id="40" name="Text Box 25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20863" y="4196852"/>
            <a:ext cx="1295400" cy="323850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arithmetic</a:t>
            </a:r>
          </a:p>
        </p:txBody>
      </p:sp>
      <p:sp>
        <p:nvSpPr>
          <p:cNvPr id="41" name="Text Box 25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8064" y="3715454"/>
            <a:ext cx="2238198" cy="289310"/>
          </a:xfrm>
          <a:prstGeom prst="rect">
            <a:avLst/>
          </a:prstGeom>
          <a:solidFill>
            <a:srgbClr val="FEDEB4"/>
          </a:solidFill>
          <a:ln>
            <a:noFill/>
          </a:ln>
          <a:extLst/>
        </p:spPr>
        <p:txBody>
          <a:bodyPr wrap="square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</a:rPr>
              <a:t>1-bit memory: </a:t>
            </a:r>
            <a:r>
              <a:rPr lang="en-US" sz="1600" b="1" i="1" dirty="0">
                <a:latin typeface="Calibri" panose="020F0502020204030204" pitchFamily="34" charset="0"/>
              </a:rPr>
              <a:t>flip-flops</a:t>
            </a:r>
          </a:p>
        </p:txBody>
      </p:sp>
      <p:sp>
        <p:nvSpPr>
          <p:cNvPr id="42" name="Text Box 26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16063" y="2652214"/>
            <a:ext cx="1600200" cy="314325"/>
          </a:xfrm>
          <a:prstGeom prst="rect">
            <a:avLst/>
          </a:prstGeom>
          <a:solidFill>
            <a:srgbClr val="FEDEB4"/>
          </a:solidFill>
          <a:ln>
            <a:noFill/>
          </a:ln>
          <a:extLst/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43" name="Text Box 26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295400" y="2015067"/>
            <a:ext cx="1238931" cy="323850"/>
          </a:xfrm>
          <a:prstGeom prst="rect">
            <a:avLst/>
          </a:prstGeom>
          <a:solidFill>
            <a:srgbClr val="FFCC66"/>
          </a:solidFill>
          <a:ln>
            <a:noFill/>
          </a:ln>
          <a:extLst/>
        </p:spPr>
        <p:txBody>
          <a:bodyPr wrap="square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 smtClean="0">
                <a:latin typeface="Calibri" panose="020F0502020204030204" pitchFamily="34" charset="0"/>
              </a:rPr>
              <a:t>computer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44" name="Text Box 26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80533" y="1441002"/>
            <a:ext cx="146776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b="1" i="1" dirty="0" smtClean="0">
                <a:solidFill>
                  <a:srgbClr val="CC3300"/>
                </a:solidFill>
                <a:latin typeface="Cambria" panose="02040503050406030204" pitchFamily="18" charset="0"/>
              </a:rPr>
              <a:t>Hmmm...</a:t>
            </a:r>
            <a:endParaRPr lang="en-US" b="1" i="1" dirty="0" smtClean="0">
              <a:solidFill>
                <a:srgbClr val="CC3300"/>
              </a:solidFill>
              <a:latin typeface="Cambria" panose="02040503050406030204" pitchFamily="18" charset="0"/>
            </a:endParaRPr>
          </a:p>
        </p:txBody>
      </p:sp>
      <p:sp>
        <p:nvSpPr>
          <p:cNvPr id="45" name="Text Box 26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546276" y="3171327"/>
            <a:ext cx="1169987" cy="323850"/>
          </a:xfrm>
          <a:prstGeom prst="rect">
            <a:avLst/>
          </a:prstGeom>
          <a:solidFill>
            <a:srgbClr val="FEDEB4"/>
          </a:solidFill>
          <a:ln>
            <a:noFill/>
          </a:ln>
          <a:extLst/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registers</a:t>
            </a:r>
          </a:p>
        </p:txBody>
      </p:sp>
      <p:sp>
        <p:nvSpPr>
          <p:cNvPr id="46" name="Text Box 26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57200" y="838200"/>
            <a:ext cx="191293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3200" b="1" dirty="0" smtClean="0">
                <a:latin typeface="Cambria" panose="02040503050406030204" pitchFamily="18" charset="0"/>
              </a:rPr>
              <a:t>Python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893864" y="1705337"/>
            <a:ext cx="306536" cy="2913618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B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S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T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R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C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T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I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O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N</a:t>
            </a:r>
            <a:endParaRPr lang="en-US" sz="1500" dirty="0">
              <a:latin typeface="Calibri" panose="020F0502020204030204" pitchFamily="34" charset="0"/>
            </a:endParaRPr>
          </a:p>
        </p:txBody>
      </p:sp>
      <p:sp>
        <p:nvSpPr>
          <p:cNvPr id="47" name="Line 257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212584" y="914400"/>
            <a:ext cx="3659" cy="51318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4215" y="1774884"/>
            <a:ext cx="306536" cy="3170099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OUR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 CS5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 PATH </a:t>
            </a:r>
            <a:endParaRPr lang="en-US" sz="15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9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76200" y="4876800"/>
            <a:ext cx="1808294" cy="317577"/>
          </a:xfrm>
          <a:prstGeom prst="roundRect">
            <a:avLst/>
          </a:prstGeom>
          <a:solidFill>
            <a:srgbClr val="CAEDFC"/>
          </a:solidFill>
          <a:ln w="19050" cap="flat" cmpd="sng" algn="ctr">
            <a:solidFill>
              <a:srgbClr val="CAEDF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26626" name="Picture 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90106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3511" y="101600"/>
            <a:ext cx="318196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dirty="0" smtClean="0">
                <a:solidFill>
                  <a:srgbClr val="000000"/>
                </a:solidFill>
                <a:latin typeface="Cambria" pitchFamily="18" charset="0"/>
                <a:cs typeface="Times New Roman" pitchFamily="18" charset="0"/>
              </a:rPr>
              <a:t>The Mark </a:t>
            </a:r>
            <a:r>
              <a:rPr lang="en-US" sz="4200" dirty="0">
                <a:solidFill>
                  <a:srgbClr val="000000"/>
                </a:solidFill>
                <a:latin typeface="Cambria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630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17371" y="5040489"/>
            <a:ext cx="1698029" cy="307777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wrap="non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ambria" pitchFamily="18" charset="0"/>
              </a:rPr>
              <a:t>ran at 0.00001 MHz</a:t>
            </a:r>
          </a:p>
        </p:txBody>
      </p:sp>
      <p:sp>
        <p:nvSpPr>
          <p:cNvPr id="26631" name="Text Box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90600" y="5619444"/>
            <a:ext cx="3200400" cy="100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5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tons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530 </a:t>
            </a: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miles of wiring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765,299 distinct parts!</a:t>
            </a:r>
          </a:p>
        </p:txBody>
      </p:sp>
      <p:sp>
        <p:nvSpPr>
          <p:cNvPr id="26633" name="Text Box 1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0" y="5619444"/>
            <a:ext cx="3743325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Addition: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2100" b="1" dirty="0" smtClean="0">
                <a:solidFill>
                  <a:srgbClr val="0B04FF"/>
                </a:solidFill>
                <a:latin typeface="Cambria" pitchFamily="18" charset="0"/>
              </a:rPr>
              <a:t>0.6 </a:t>
            </a:r>
            <a:r>
              <a:rPr lang="en-US" sz="2100" b="1" dirty="0">
                <a:solidFill>
                  <a:srgbClr val="0B04FF"/>
                </a:solidFill>
                <a:latin typeface="Cambria" pitchFamily="18" charset="0"/>
              </a:rPr>
              <a:t>seconds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Multiplication: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2100" b="1" dirty="0" smtClean="0">
                <a:solidFill>
                  <a:srgbClr val="0B04FF"/>
                </a:solidFill>
                <a:latin typeface="Cambria" pitchFamily="18" charset="0"/>
              </a:rPr>
              <a:t>5.7 </a:t>
            </a:r>
            <a:r>
              <a:rPr lang="en-US" sz="2100" b="1" dirty="0">
                <a:solidFill>
                  <a:srgbClr val="0B04FF"/>
                </a:solidFill>
                <a:latin typeface="Cambria" pitchFamily="18" charset="0"/>
              </a:rPr>
              <a:t>seconds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Division: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2100" b="1" dirty="0" smtClean="0">
                <a:solidFill>
                  <a:srgbClr val="0B04FF"/>
                </a:solidFill>
                <a:latin typeface="Cambria" pitchFamily="18" charset="0"/>
              </a:rPr>
              <a:t>15.3 </a:t>
            </a:r>
            <a:r>
              <a:rPr lang="en-US" sz="2100" b="1" dirty="0">
                <a:solidFill>
                  <a:srgbClr val="0B04FF"/>
                </a:solidFill>
                <a:latin typeface="Cambria" pitchFamily="18" charset="0"/>
              </a:rPr>
              <a:t>seconds</a:t>
            </a:r>
          </a:p>
        </p:txBody>
      </p:sp>
      <p:sp>
        <p:nvSpPr>
          <p:cNvPr id="26634" name="Rectangle 12"/>
          <p:cNvSpPr>
            <a:spLocks noChangeArrowheads="1"/>
          </p:cNvSpPr>
          <p:nvPr/>
        </p:nvSpPr>
        <p:spPr bwMode="auto">
          <a:xfrm>
            <a:off x="4454172" y="4554008"/>
            <a:ext cx="45720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solidFill>
                  <a:srgbClr val="FFFFFF"/>
                </a:solidFill>
                <a:latin typeface="Calibri" pitchFamily="34" charset="0"/>
              </a:rPr>
              <a:t>http://www-03.ibm.com/ibm/history/exhibits/markI/markI_reference.html</a:t>
            </a:r>
          </a:p>
        </p:txBody>
      </p:sp>
      <p:sp>
        <p:nvSpPr>
          <p:cNvPr id="13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200" y="4876800"/>
            <a:ext cx="7173912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Grace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Hopper + </a:t>
            </a: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Howard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Aiken,  Harvard ~ 1944</a:t>
            </a:r>
            <a:endParaRPr lang="en-US" sz="21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91000" y="251178"/>
            <a:ext cx="441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mbria" pitchFamily="18" charset="0"/>
                <a:cs typeface="Times New Roman" pitchFamily="18" charset="0"/>
              </a:rPr>
              <a:t>an early, relay-based computer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8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76200" y="4876800"/>
            <a:ext cx="1808294" cy="317577"/>
          </a:xfrm>
          <a:prstGeom prst="roundRect">
            <a:avLst/>
          </a:prstGeom>
          <a:solidFill>
            <a:srgbClr val="CAEDFC"/>
          </a:solidFill>
          <a:ln w="19050" cap="flat" cmpd="sng" algn="ctr">
            <a:solidFill>
              <a:srgbClr val="CAEDF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26626" name="Picture 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90106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3511" y="101600"/>
            <a:ext cx="318196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dirty="0" smtClean="0">
                <a:solidFill>
                  <a:srgbClr val="000000"/>
                </a:solidFill>
                <a:latin typeface="Cambria" pitchFamily="18" charset="0"/>
                <a:cs typeface="Times New Roman" pitchFamily="18" charset="0"/>
              </a:rPr>
              <a:t>The Mark </a:t>
            </a:r>
            <a:r>
              <a:rPr lang="en-US" sz="4200" dirty="0">
                <a:solidFill>
                  <a:srgbClr val="000000"/>
                </a:solidFill>
                <a:latin typeface="Cambria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630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17371" y="5040489"/>
            <a:ext cx="1698029" cy="307777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wrap="non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ambria" pitchFamily="18" charset="0"/>
              </a:rPr>
              <a:t>ran at 0.00001 MHz</a:t>
            </a:r>
          </a:p>
        </p:txBody>
      </p:sp>
      <p:sp>
        <p:nvSpPr>
          <p:cNvPr id="26631" name="Text Box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90600" y="5619444"/>
            <a:ext cx="3200400" cy="100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5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tons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530 </a:t>
            </a: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miles of wiring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765,299 distinct parts!</a:t>
            </a:r>
          </a:p>
        </p:txBody>
      </p:sp>
      <p:sp>
        <p:nvSpPr>
          <p:cNvPr id="26633" name="Text Box 1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0" y="5619444"/>
            <a:ext cx="3743325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Addition: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2100" b="1" dirty="0" smtClean="0">
                <a:solidFill>
                  <a:srgbClr val="0B04FF"/>
                </a:solidFill>
                <a:latin typeface="Cambria" pitchFamily="18" charset="0"/>
              </a:rPr>
              <a:t>0.6 </a:t>
            </a:r>
            <a:r>
              <a:rPr lang="en-US" sz="2100" b="1" dirty="0">
                <a:solidFill>
                  <a:srgbClr val="0B04FF"/>
                </a:solidFill>
                <a:latin typeface="Cambria" pitchFamily="18" charset="0"/>
              </a:rPr>
              <a:t>seconds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Multiplication: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2100" b="1" dirty="0" smtClean="0">
                <a:solidFill>
                  <a:srgbClr val="0B04FF"/>
                </a:solidFill>
                <a:latin typeface="Cambria" pitchFamily="18" charset="0"/>
              </a:rPr>
              <a:t>5.7 </a:t>
            </a:r>
            <a:r>
              <a:rPr lang="en-US" sz="2100" b="1" dirty="0">
                <a:solidFill>
                  <a:srgbClr val="0B04FF"/>
                </a:solidFill>
                <a:latin typeface="Cambria" pitchFamily="18" charset="0"/>
              </a:rPr>
              <a:t>seconds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Division: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2100" b="1" dirty="0" smtClean="0">
                <a:solidFill>
                  <a:srgbClr val="0B04FF"/>
                </a:solidFill>
                <a:latin typeface="Cambria" pitchFamily="18" charset="0"/>
              </a:rPr>
              <a:t>15.3 </a:t>
            </a:r>
            <a:r>
              <a:rPr lang="en-US" sz="2100" b="1" dirty="0">
                <a:solidFill>
                  <a:srgbClr val="0B04FF"/>
                </a:solidFill>
                <a:latin typeface="Cambria" pitchFamily="18" charset="0"/>
              </a:rPr>
              <a:t>seconds</a:t>
            </a:r>
          </a:p>
        </p:txBody>
      </p:sp>
      <p:sp>
        <p:nvSpPr>
          <p:cNvPr id="26634" name="Rectangle 12"/>
          <p:cNvSpPr>
            <a:spLocks noChangeArrowheads="1"/>
          </p:cNvSpPr>
          <p:nvPr/>
        </p:nvSpPr>
        <p:spPr bwMode="auto">
          <a:xfrm>
            <a:off x="4454172" y="4554008"/>
            <a:ext cx="45720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solidFill>
                  <a:srgbClr val="FFFFFF"/>
                </a:solidFill>
                <a:latin typeface="Calibri" pitchFamily="34" charset="0"/>
              </a:rPr>
              <a:t>http://www-03.ibm.com/ibm/history/exhibits/markI/markI_reference.html</a:t>
            </a:r>
          </a:p>
        </p:txBody>
      </p:sp>
      <p:sp>
        <p:nvSpPr>
          <p:cNvPr id="13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200" y="4876800"/>
            <a:ext cx="7173912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Grace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Hopper + </a:t>
            </a:r>
            <a:r>
              <a:rPr lang="en-US" sz="2100" dirty="0">
                <a:solidFill>
                  <a:srgbClr val="000000"/>
                </a:solidFill>
                <a:latin typeface="Cambria" pitchFamily="18" charset="0"/>
              </a:rPr>
              <a:t>Howard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Aiken,  Harvard ~ 1944</a:t>
            </a:r>
            <a:endParaRPr lang="en-US" sz="21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91000" y="251178"/>
            <a:ext cx="441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mbria" pitchFamily="18" charset="0"/>
                <a:cs typeface="Times New Roman" pitchFamily="18" charset="0"/>
              </a:rPr>
              <a:t>an early, relay-based computer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b="15035"/>
          <a:stretch/>
        </p:blipFill>
        <p:spPr>
          <a:xfrm>
            <a:off x="554159" y="1719133"/>
            <a:ext cx="8090012" cy="50260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4159" y="1625025"/>
            <a:ext cx="6227641" cy="584775"/>
          </a:xfrm>
          <a:prstGeom prst="rect">
            <a:avLst/>
          </a:prstGeom>
          <a:solidFill>
            <a:srgbClr val="FFCC99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Cambria" pitchFamily="18" charset="0"/>
                <a:cs typeface="Times New Roman" pitchFamily="18" charset="0"/>
              </a:rPr>
              <a:t>a "modern" relay-based computer 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4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7063" y="228600"/>
            <a:ext cx="7929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dirty="0" smtClean="0">
                <a:solidFill>
                  <a:srgbClr val="000000"/>
                </a:solidFill>
                <a:latin typeface="Cambria" pitchFamily="18" charset="0"/>
              </a:rPr>
              <a:t>Transistors</a:t>
            </a:r>
            <a:r>
              <a:rPr lang="en-US" sz="3600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Cambria" pitchFamily="18" charset="0"/>
              </a:rPr>
              <a:t>as </a:t>
            </a:r>
            <a:r>
              <a:rPr lang="en-US" sz="3600" i="1" dirty="0">
                <a:solidFill>
                  <a:srgbClr val="000000"/>
                </a:solidFill>
                <a:latin typeface="Cambria" pitchFamily="18" charset="0"/>
              </a:rPr>
              <a:t>disruptive</a:t>
            </a:r>
            <a:r>
              <a:rPr lang="en-US" sz="3600" dirty="0">
                <a:solidFill>
                  <a:srgbClr val="000000"/>
                </a:solidFill>
                <a:latin typeface="Cambria" pitchFamily="18" charset="0"/>
              </a:rPr>
              <a:t> technology</a:t>
            </a:r>
          </a:p>
        </p:txBody>
      </p:sp>
      <p:pic>
        <p:nvPicPr>
          <p:cNvPr id="27652" name="Picture 3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2"/>
          <a:stretch/>
        </p:blipFill>
        <p:spPr bwMode="auto">
          <a:xfrm>
            <a:off x="381000" y="1600200"/>
            <a:ext cx="3248025" cy="50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 Box 37"/>
          <p:cNvSpPr txBox="1">
            <a:spLocks noChangeArrowheads="1"/>
          </p:cNvSpPr>
          <p:nvPr/>
        </p:nvSpPr>
        <p:spPr bwMode="auto">
          <a:xfrm>
            <a:off x="4038600" y="1676400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Cambria" pitchFamily="18" charset="0"/>
              </a:rPr>
              <a:t>1947: </a:t>
            </a:r>
            <a:r>
              <a:rPr lang="en-US" b="1" dirty="0">
                <a:solidFill>
                  <a:srgbClr val="000000"/>
                </a:solidFill>
                <a:latin typeface="Cambria" pitchFamily="18" charset="0"/>
              </a:rPr>
              <a:t>Bell Labs</a:t>
            </a:r>
          </a:p>
        </p:txBody>
      </p:sp>
      <p:sp>
        <p:nvSpPr>
          <p:cNvPr id="27654" name="Text Box 38"/>
          <p:cNvSpPr txBox="1">
            <a:spLocks noChangeArrowheads="1"/>
          </p:cNvSpPr>
          <p:nvPr/>
        </p:nvSpPr>
        <p:spPr bwMode="auto">
          <a:xfrm>
            <a:off x="4419600" y="2133600"/>
            <a:ext cx="441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seeking </a:t>
            </a: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amplifiers </a:t>
            </a: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for phone lines </a:t>
            </a:r>
          </a:p>
        </p:txBody>
      </p:sp>
      <p:sp>
        <p:nvSpPr>
          <p:cNvPr id="27655" name="Text Box 39"/>
          <p:cNvSpPr txBox="1">
            <a:spLocks noChangeArrowheads="1"/>
          </p:cNvSpPr>
          <p:nvPr/>
        </p:nvSpPr>
        <p:spPr bwMode="auto">
          <a:xfrm>
            <a:off x="4419600" y="2559050"/>
            <a:ext cx="4089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team of </a:t>
            </a: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physicists:  Walter </a:t>
            </a: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Brattain, William Shockley, and John Bardeen </a:t>
            </a:r>
          </a:p>
        </p:txBody>
      </p:sp>
      <p:sp>
        <p:nvSpPr>
          <p:cNvPr id="27656" name="Text Box 40"/>
          <p:cNvSpPr txBox="1">
            <a:spLocks noChangeArrowheads="1"/>
          </p:cNvSpPr>
          <p:nvPr/>
        </p:nvSpPr>
        <p:spPr bwMode="auto">
          <a:xfrm>
            <a:off x="4038600" y="3429000"/>
            <a:ext cx="447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Cambria" pitchFamily="18" charset="0"/>
              </a:rPr>
              <a:t>1948: </a:t>
            </a:r>
            <a:r>
              <a:rPr lang="en-US" b="1" dirty="0">
                <a:solidFill>
                  <a:srgbClr val="000000"/>
                </a:solidFill>
                <a:latin typeface="Cambria" pitchFamily="18" charset="0"/>
              </a:rPr>
              <a:t>junction transistor</a:t>
            </a:r>
          </a:p>
        </p:txBody>
      </p:sp>
      <p:sp>
        <p:nvSpPr>
          <p:cNvPr id="27657" name="Text Box 41"/>
          <p:cNvSpPr txBox="1">
            <a:spLocks noChangeArrowheads="1"/>
          </p:cNvSpPr>
          <p:nvPr/>
        </p:nvSpPr>
        <p:spPr bwMode="auto">
          <a:xfrm>
            <a:off x="4038600" y="4427538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Cambria" pitchFamily="18" charset="0"/>
              </a:rPr>
              <a:t>1956: </a:t>
            </a:r>
            <a:r>
              <a:rPr lang="en-US" b="1" dirty="0">
                <a:solidFill>
                  <a:srgbClr val="000000"/>
                </a:solidFill>
                <a:latin typeface="Cambria" pitchFamily="18" charset="0"/>
              </a:rPr>
              <a:t>Shockley </a:t>
            </a:r>
            <a:r>
              <a:rPr lang="en-US" b="1" dirty="0" smtClean="0">
                <a:solidFill>
                  <a:srgbClr val="000000"/>
                </a:solidFill>
                <a:latin typeface="Cambria" pitchFamily="18" charset="0"/>
              </a:rPr>
              <a:t>Semiconductor</a:t>
            </a:r>
            <a:r>
              <a:rPr lang="en-US" dirty="0" smtClean="0">
                <a:solidFill>
                  <a:srgbClr val="000000"/>
                </a:solidFill>
                <a:latin typeface="Cambria" pitchFamily="18" charset="0"/>
              </a:rPr>
              <a:t> Co.</a:t>
            </a:r>
            <a:endParaRPr lang="en-US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7658" name="Text Box 42"/>
          <p:cNvSpPr txBox="1">
            <a:spLocks noChangeArrowheads="1"/>
          </p:cNvSpPr>
          <p:nvPr/>
        </p:nvSpPr>
        <p:spPr bwMode="auto">
          <a:xfrm>
            <a:off x="4038600" y="5410200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Cambria" pitchFamily="18" charset="0"/>
              </a:rPr>
              <a:t>1957: </a:t>
            </a:r>
            <a:r>
              <a:rPr lang="en-US" b="1" dirty="0">
                <a:solidFill>
                  <a:srgbClr val="000000"/>
                </a:solidFill>
                <a:latin typeface="Cambria" pitchFamily="18" charset="0"/>
              </a:rPr>
              <a:t>Fairchild </a:t>
            </a:r>
            <a:r>
              <a:rPr lang="en-US" b="1" dirty="0" smtClean="0">
                <a:solidFill>
                  <a:srgbClr val="000000"/>
                </a:solidFill>
                <a:latin typeface="Cambria" pitchFamily="18" charset="0"/>
              </a:rPr>
              <a:t>Semiconductor </a:t>
            </a:r>
            <a:r>
              <a:rPr lang="en-US" dirty="0" smtClean="0">
                <a:solidFill>
                  <a:srgbClr val="000000"/>
                </a:solidFill>
                <a:latin typeface="Cambria" pitchFamily="18" charset="0"/>
              </a:rPr>
              <a:t>Co.</a:t>
            </a:r>
            <a:endParaRPr lang="en-US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7659" name="Rectangle 44"/>
          <p:cNvSpPr>
            <a:spLocks noChangeArrowheads="1"/>
          </p:cNvSpPr>
          <p:nvPr/>
        </p:nvSpPr>
        <p:spPr bwMode="auto">
          <a:xfrm>
            <a:off x="4419600" y="3810000"/>
            <a:ext cx="3657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000000"/>
                </a:solidFill>
                <a:latin typeface="Cambria" pitchFamily="18" charset="0"/>
              </a:rPr>
              <a:t>much more robust design</a:t>
            </a:r>
          </a:p>
        </p:txBody>
      </p:sp>
      <p:sp>
        <p:nvSpPr>
          <p:cNvPr id="27660" name="Rectangle 45"/>
          <p:cNvSpPr>
            <a:spLocks noChangeArrowheads="1"/>
          </p:cNvSpPr>
          <p:nvPr/>
        </p:nvSpPr>
        <p:spPr bwMode="auto">
          <a:xfrm>
            <a:off x="4419600" y="5805488"/>
            <a:ext cx="365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the "traitorous eight" </a:t>
            </a: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– left </a:t>
            </a: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- </a:t>
            </a: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ICs</a:t>
            </a:r>
          </a:p>
        </p:txBody>
      </p:sp>
      <p:sp>
        <p:nvSpPr>
          <p:cNvPr id="27661" name="Text Box 46"/>
          <p:cNvSpPr txBox="1">
            <a:spLocks noChangeArrowheads="1"/>
          </p:cNvSpPr>
          <p:nvPr/>
        </p:nvSpPr>
        <p:spPr bwMode="auto">
          <a:xfrm>
            <a:off x="609600" y="1066800"/>
            <a:ext cx="2743200" cy="36933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00000"/>
                </a:solidFill>
                <a:latin typeface="Cambria" pitchFamily="18" charset="0"/>
              </a:rPr>
              <a:t>point contact transistor</a:t>
            </a:r>
          </a:p>
        </p:txBody>
      </p:sp>
      <p:sp>
        <p:nvSpPr>
          <p:cNvPr id="27662" name="Rectangle 47"/>
          <p:cNvSpPr>
            <a:spLocks noChangeArrowheads="1"/>
          </p:cNvSpPr>
          <p:nvPr/>
        </p:nvSpPr>
        <p:spPr bwMode="auto">
          <a:xfrm>
            <a:off x="4419600" y="4814888"/>
            <a:ext cx="365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in hometown of Palo Alto...</a:t>
            </a:r>
            <a:endParaRPr lang="en-US" sz="18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3962400" y="6443246"/>
            <a:ext cx="5029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600" i="1" dirty="0" smtClean="0">
                <a:solidFill>
                  <a:srgbClr val="7030A0"/>
                </a:solidFill>
                <a:latin typeface="Cambria" pitchFamily="18" charset="0"/>
              </a:rPr>
              <a:t>... and the valley had begun silicon-</a:t>
            </a:r>
            <a:r>
              <a:rPr lang="en-US" sz="1600" i="1" dirty="0" err="1" smtClean="0">
                <a:solidFill>
                  <a:srgbClr val="7030A0"/>
                </a:solidFill>
                <a:latin typeface="Cambria" pitchFamily="18" charset="0"/>
              </a:rPr>
              <a:t>izing</a:t>
            </a:r>
            <a:endParaRPr lang="en-US" sz="1600" i="1" dirty="0">
              <a:solidFill>
                <a:srgbClr val="7030A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4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2"/>
          <a:stretch/>
        </p:blipFill>
        <p:spPr>
          <a:xfrm>
            <a:off x="335906" y="1066800"/>
            <a:ext cx="5004109" cy="486339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6172200" y="2316152"/>
            <a:ext cx="2695074" cy="1582079"/>
          </a:xfrm>
          <a:prstGeom prst="roundRect">
            <a:avLst/>
          </a:prstGeom>
          <a:solidFill>
            <a:srgbClr val="D9F3E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2532" name="Rectangle 2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44625" y="160338"/>
            <a:ext cx="61531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 i="1" dirty="0">
                <a:solidFill>
                  <a:schemeClr val="tx2"/>
                </a:solidFill>
                <a:latin typeface="Cambria" pitchFamily="18" charset="0"/>
              </a:rPr>
              <a:t>Half</a:t>
            </a:r>
            <a:r>
              <a:rPr lang="en-US" sz="4200" dirty="0">
                <a:solidFill>
                  <a:schemeClr val="tx2"/>
                </a:solidFill>
                <a:latin typeface="Cambria" pitchFamily="18" charset="0"/>
              </a:rPr>
              <a:t> a computer:  the </a:t>
            </a:r>
            <a:r>
              <a:rPr lang="en-US" sz="4200" b="1" dirty="0">
                <a:solidFill>
                  <a:schemeClr val="tx2"/>
                </a:solidFill>
                <a:latin typeface="Cambria" pitchFamily="18" charset="0"/>
              </a:rPr>
              <a:t>CPU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3846" y="1371600"/>
            <a:ext cx="244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</a:rPr>
              <a:t>transistors</a:t>
            </a:r>
            <a:endParaRPr lang="en-US" sz="3200" dirty="0">
              <a:latin typeface="Calibri" panose="020F050202020403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7465050" y="1982437"/>
            <a:ext cx="0" cy="28035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9" name="Group 8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799598" y="5402205"/>
            <a:ext cx="531813" cy="600075"/>
            <a:chOff x="2928" y="1051"/>
            <a:chExt cx="840" cy="957"/>
          </a:xfrm>
        </p:grpSpPr>
        <p:sp>
          <p:nvSpPr>
            <p:cNvPr id="10" name="Freeform 9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2 w 1048"/>
                <a:gd name="T1" fmla="*/ 21 h 250"/>
                <a:gd name="T2" fmla="*/ 90 w 1048"/>
                <a:gd name="T3" fmla="*/ 83 h 250"/>
                <a:gd name="T4" fmla="*/ 94 w 1048"/>
                <a:gd name="T5" fmla="*/ 111 h 250"/>
                <a:gd name="T6" fmla="*/ 98 w 1048"/>
                <a:gd name="T7" fmla="*/ 129 h 250"/>
                <a:gd name="T8" fmla="*/ 103 w 1048"/>
                <a:gd name="T9" fmla="*/ 170 h 250"/>
                <a:gd name="T10" fmla="*/ 73 w 1048"/>
                <a:gd name="T11" fmla="*/ 239 h 250"/>
                <a:gd name="T12" fmla="*/ 8 w 1048"/>
                <a:gd name="T13" fmla="*/ 219 h 250"/>
                <a:gd name="T14" fmla="*/ 0 w 1048"/>
                <a:gd name="T15" fmla="*/ 198 h 250"/>
                <a:gd name="T16" fmla="*/ 2 w 1048"/>
                <a:gd name="T17" fmla="*/ 164 h 250"/>
                <a:gd name="T18" fmla="*/ 9 w 1048"/>
                <a:gd name="T19" fmla="*/ 125 h 250"/>
                <a:gd name="T20" fmla="*/ 20 w 1048"/>
                <a:gd name="T21" fmla="*/ 76 h 250"/>
                <a:gd name="T22" fmla="*/ 28 w 1048"/>
                <a:gd name="T23" fmla="*/ 55 h 250"/>
                <a:gd name="T24" fmla="*/ 32 w 1048"/>
                <a:gd name="T25" fmla="*/ 28 h 250"/>
                <a:gd name="T26" fmla="*/ 37 w 1048"/>
                <a:gd name="T27" fmla="*/ 14 h 250"/>
                <a:gd name="T28" fmla="*/ 49 w 1048"/>
                <a:gd name="T29" fmla="*/ 28 h 250"/>
                <a:gd name="T30" fmla="*/ 52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AutoShape 1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 Box 2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62453" y="5120188"/>
            <a:ext cx="13141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rgbClr val="067B0E"/>
                </a:solidFill>
                <a:latin typeface="Cambria" pitchFamily="18" charset="0"/>
              </a:rPr>
              <a:t>6 x 7… </a:t>
            </a:r>
            <a:r>
              <a:rPr lang="en-US" sz="1400" b="1" dirty="0" smtClean="0">
                <a:solidFill>
                  <a:srgbClr val="067B0E"/>
                </a:solidFill>
                <a:latin typeface="Cambria" pitchFamily="18" charset="0"/>
              </a:rPr>
              <a:t>!</a:t>
            </a:r>
            <a:endParaRPr lang="en-US" sz="1400" b="1" dirty="0">
              <a:solidFill>
                <a:srgbClr val="067B0E"/>
              </a:solidFill>
              <a:latin typeface="Cambria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10590" y="3206109"/>
            <a:ext cx="19089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arithmetic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934200" y="2288855"/>
            <a:ext cx="10617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gates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7465050" y="2899692"/>
            <a:ext cx="0" cy="28035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489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685800"/>
            <a:ext cx="64389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Cambria" pitchFamily="18" charset="0"/>
              </a:rPr>
              <a:t>Make no mistake… computers </a:t>
            </a:r>
            <a:r>
              <a:rPr lang="en-US" sz="3600" dirty="0">
                <a:latin typeface="Cambria" pitchFamily="18" charset="0"/>
              </a:rPr>
              <a:t>process numbers - not symbols</a:t>
            </a:r>
            <a:r>
              <a:rPr lang="en-US" sz="3600" dirty="0" smtClean="0">
                <a:latin typeface="Cambria" pitchFamily="18" charset="0"/>
              </a:rPr>
              <a:t>.</a:t>
            </a:r>
          </a:p>
          <a:p>
            <a:r>
              <a:rPr lang="en-US" sz="3600" dirty="0" smtClean="0">
                <a:latin typeface="Cambria" pitchFamily="18" charset="0"/>
              </a:rPr>
              <a:t> </a:t>
            </a:r>
          </a:p>
          <a:p>
            <a:r>
              <a:rPr lang="en-US" sz="3600" b="1" i="1" dirty="0" smtClean="0">
                <a:latin typeface="Cambria" pitchFamily="18" charset="0"/>
              </a:rPr>
              <a:t>We can only automate what we can </a:t>
            </a:r>
            <a:r>
              <a:rPr lang="en-US" sz="3600" b="1" i="1" dirty="0" err="1" smtClean="0">
                <a:solidFill>
                  <a:srgbClr val="0A04EB"/>
                </a:solidFill>
                <a:latin typeface="Cambria" pitchFamily="18" charset="0"/>
              </a:rPr>
              <a:t>arithmetize</a:t>
            </a:r>
            <a:r>
              <a:rPr lang="en-US" sz="3600" b="1" i="1" dirty="0" smtClean="0">
                <a:latin typeface="Cambria" pitchFamily="18" charset="0"/>
              </a:rPr>
              <a:t>.</a:t>
            </a:r>
            <a:endParaRPr lang="en-US" sz="3600" b="1" i="1" dirty="0">
              <a:latin typeface="Cambria" pitchFamily="18" charset="0"/>
            </a:endParaRPr>
          </a:p>
        </p:txBody>
      </p:sp>
      <p:sp>
        <p:nvSpPr>
          <p:cNvPr id="41987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34100" y="3668811"/>
            <a:ext cx="1752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</a:rPr>
              <a:t>- Alan Perlis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0" y="5867400"/>
            <a:ext cx="4495800" cy="830263"/>
          </a:xfrm>
          <a:prstGeom prst="rect">
            <a:avLst/>
          </a:prstGeom>
          <a:solidFill>
            <a:srgbClr val="FFCC99"/>
          </a:solidFill>
          <a:ln w="9525">
            <a:solidFill>
              <a:srgbClr val="FFCC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dirty="0" smtClean="0">
                <a:solidFill>
                  <a:srgbClr val="0A04EB"/>
                </a:solidFill>
                <a:latin typeface="Calibri" pitchFamily="34" charset="0"/>
              </a:rPr>
              <a:t>True! </a:t>
            </a:r>
            <a:r>
              <a:rPr lang="en-US" altLang="en-US" dirty="0" smtClean="0">
                <a:solidFill>
                  <a:srgbClr val="000000"/>
                </a:solidFill>
                <a:latin typeface="Calibri" pitchFamily="34" charset="0"/>
              </a:rPr>
              <a:t>But it misses 99% of what computers do!  </a:t>
            </a:r>
            <a:r>
              <a:rPr lang="en-US" altLang="en-US" i="1" dirty="0" smtClean="0">
                <a:solidFill>
                  <a:srgbClr val="0A04EB"/>
                </a:solidFill>
                <a:latin typeface="Calibri" pitchFamily="34" charset="0"/>
              </a:rPr>
              <a:t>What?</a:t>
            </a:r>
            <a:endParaRPr lang="en-US" altLang="en-US" dirty="0" smtClean="0">
              <a:solidFill>
                <a:srgbClr val="0A04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228600" y="3581400"/>
            <a:ext cx="8763000" cy="3124200"/>
          </a:xfrm>
          <a:prstGeom prst="roundRect">
            <a:avLst/>
          </a:prstGeom>
          <a:solidFill>
            <a:srgbClr val="FFCC9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15362" name="Picture 31" descr="gates.jpg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4"/>
          <a:stretch>
            <a:fillRect/>
          </a:stretch>
        </p:blipFill>
        <p:spPr bwMode="auto">
          <a:xfrm>
            <a:off x="381000" y="457200"/>
            <a:ext cx="2362200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00400" y="1371600"/>
            <a:ext cx="50974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800" dirty="0" smtClean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What's </a:t>
            </a:r>
            <a:r>
              <a:rPr lang="en-US" altLang="en-US" sz="3800" i="1" u="sng" dirty="0" smtClean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inside</a:t>
            </a:r>
            <a:r>
              <a:rPr lang="en-US" altLang="en-US" sz="3800" i="1" dirty="0" smtClean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dirty="0" smtClean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gates?</a:t>
            </a:r>
            <a:endParaRPr lang="en-US" altLang="en-US" sz="3800" i="1" dirty="0" smtClean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15364" name="Picture 6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2844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4495800"/>
            <a:ext cx="46482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What's the </a:t>
            </a:r>
            <a:r>
              <a:rPr lang="en-US" altLang="en-US" sz="3800" i="1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other half</a:t>
            </a:r>
            <a:r>
              <a:rPr lang="en-US" altLang="en-US" sz="38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of computation?</a:t>
            </a:r>
            <a:endParaRPr lang="en-US" altLang="en-US" sz="3800" i="1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9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ounded Rectangle 37"/>
          <p:cNvSpPr>
            <a:spLocks noChangeArrowheads="1"/>
          </p:cNvSpPr>
          <p:nvPr/>
        </p:nvSpPr>
        <p:spPr bwMode="auto">
          <a:xfrm>
            <a:off x="6400800" y="3417888"/>
            <a:ext cx="2438400" cy="3048000"/>
          </a:xfrm>
          <a:prstGeom prst="roundRect">
            <a:avLst>
              <a:gd name="adj" fmla="val 16667"/>
            </a:avLst>
          </a:prstGeom>
          <a:solidFill>
            <a:srgbClr val="CAEDFC"/>
          </a:solidFill>
          <a:ln w="19050">
            <a:solidFill>
              <a:srgbClr val="0A04EB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1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8846" y="228600"/>
            <a:ext cx="6553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latin typeface="Cambria" pitchFamily="18" charset="0"/>
              </a:rPr>
              <a:t>For systems, a face-lift is to add an edge that </a:t>
            </a:r>
            <a:r>
              <a:rPr lang="en-US" sz="3600" b="1" i="1" dirty="0">
                <a:latin typeface="Cambria" pitchFamily="18" charset="0"/>
              </a:rPr>
              <a:t>creates a cycle</a:t>
            </a:r>
            <a:r>
              <a:rPr lang="en-US" sz="3600" dirty="0">
                <a:latin typeface="Cambria" pitchFamily="18" charset="0"/>
              </a:rPr>
              <a:t>, not just an additional node.</a:t>
            </a:r>
          </a:p>
        </p:txBody>
      </p:sp>
      <p:sp>
        <p:nvSpPr>
          <p:cNvPr id="43012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1298575" y="4732338"/>
            <a:ext cx="1487488" cy="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013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4364038" y="4418013"/>
            <a:ext cx="655637" cy="7937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014" name="Oval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35438" y="4329113"/>
            <a:ext cx="211137" cy="201612"/>
          </a:xfrm>
          <a:prstGeom prst="ellips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5" name="Group 6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555875" y="3810000"/>
            <a:ext cx="1600200" cy="1219200"/>
            <a:chOff x="4734" y="3053"/>
            <a:chExt cx="656" cy="491"/>
          </a:xfrm>
        </p:grpSpPr>
        <p:grpSp>
          <p:nvGrpSpPr>
            <p:cNvPr id="43041" name="Group 7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3045" name="Freeform 8"/>
              <p:cNvSpPr>
                <a:spLocks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46" name="Freeform 9"/>
              <p:cNvSpPr>
                <a:spLocks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042" name="Group 10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3043" name="Freeform 11"/>
              <p:cNvSpPr>
                <a:spLocks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44" name="Freeform 12"/>
              <p:cNvSpPr>
                <a:spLocks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3016" name="Line 13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>
            <a:off x="1274763" y="4079875"/>
            <a:ext cx="1474787" cy="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017" name="Text Box 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68588" y="4211638"/>
            <a:ext cx="148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A04EB"/>
                </a:solidFill>
                <a:latin typeface="Cambria" pitchFamily="18" charset="0"/>
              </a:rPr>
              <a:t>NOR</a:t>
            </a:r>
          </a:p>
        </p:txBody>
      </p:sp>
      <p:sp>
        <p:nvSpPr>
          <p:cNvPr id="43018" name="Rectangle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3575" y="3848100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>
                <a:latin typeface="Courier New" pitchFamily="49" charset="0"/>
              </a:rPr>
              <a:t>X</a:t>
            </a:r>
            <a:endParaRPr lang="en-US" b="1" dirty="0">
              <a:latin typeface="Courier New" pitchFamily="49" charset="0"/>
            </a:endParaRPr>
          </a:p>
        </p:txBody>
      </p:sp>
      <p:sp>
        <p:nvSpPr>
          <p:cNvPr id="43019" name="Rectangle 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81800" y="3498096"/>
            <a:ext cx="1625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latin typeface="Calibri" pitchFamily="34" charset="0"/>
              </a:rPr>
              <a:t>NOR</a:t>
            </a:r>
          </a:p>
        </p:txBody>
      </p:sp>
      <p:sp>
        <p:nvSpPr>
          <p:cNvPr id="43020" name="Text Box 1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04800" y="3397250"/>
            <a:ext cx="1287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>
                <a:latin typeface="Cambria" pitchFamily="18" charset="0"/>
              </a:rPr>
              <a:t>inputs</a:t>
            </a:r>
          </a:p>
        </p:txBody>
      </p:sp>
      <p:sp>
        <p:nvSpPr>
          <p:cNvPr id="43021" name="Text Box 1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267200" y="4464050"/>
            <a:ext cx="163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Cambria" pitchFamily="18" charset="0"/>
              </a:rPr>
              <a:t>output</a:t>
            </a:r>
          </a:p>
        </p:txBody>
      </p:sp>
      <p:sp>
        <p:nvSpPr>
          <p:cNvPr id="43022" name="Rectangle 1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1513" y="4484688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Y</a:t>
            </a:r>
          </a:p>
        </p:txBody>
      </p:sp>
      <p:sp>
        <p:nvSpPr>
          <p:cNvPr id="43023" name="Text Box 2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298532" y="3048000"/>
            <a:ext cx="251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Calibri" pitchFamily="34" charset="0"/>
              </a:rPr>
              <a:t>NOR's Truth Table</a:t>
            </a:r>
          </a:p>
        </p:txBody>
      </p:sp>
      <p:sp>
        <p:nvSpPr>
          <p:cNvPr id="43025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710363" y="4052888"/>
            <a:ext cx="53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latin typeface="Courier New" pitchFamily="49" charset="0"/>
              </a:rPr>
              <a:t>X</a:t>
            </a:r>
          </a:p>
        </p:txBody>
      </p:sp>
      <p:sp>
        <p:nvSpPr>
          <p:cNvPr id="43026" name="Rectangle 1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226300" y="4043363"/>
            <a:ext cx="53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latin typeface="Courier New" pitchFamily="49" charset="0"/>
              </a:rPr>
              <a:t>Y</a:t>
            </a:r>
          </a:p>
        </p:txBody>
      </p:sp>
      <p:sp>
        <p:nvSpPr>
          <p:cNvPr id="43027" name="Rectangle 1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648200" y="3962400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A04EB"/>
                </a:solidFill>
                <a:latin typeface="Courier New" pitchFamily="49" charset="0"/>
              </a:rPr>
              <a:t>Z</a:t>
            </a:r>
          </a:p>
        </p:txBody>
      </p:sp>
      <p:sp>
        <p:nvSpPr>
          <p:cNvPr id="43028" name="Rectangle 1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785100" y="4027488"/>
            <a:ext cx="812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rgbClr val="0A04EB"/>
                </a:solidFill>
                <a:latin typeface="Courier New" pitchFamily="49" charset="0"/>
              </a:rPr>
              <a:t>Z</a:t>
            </a:r>
          </a:p>
        </p:txBody>
      </p:sp>
      <p:sp>
        <p:nvSpPr>
          <p:cNvPr id="43029" name="Rectangle 15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705600" y="456088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0</a:t>
            </a:r>
          </a:p>
        </p:txBody>
      </p:sp>
      <p:sp>
        <p:nvSpPr>
          <p:cNvPr id="43030" name="Rectangle 1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221538" y="4551363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0</a:t>
            </a:r>
          </a:p>
        </p:txBody>
      </p:sp>
      <p:sp>
        <p:nvSpPr>
          <p:cNvPr id="43031" name="Rectangle 15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705600" y="494188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0</a:t>
            </a:r>
          </a:p>
        </p:txBody>
      </p:sp>
      <p:sp>
        <p:nvSpPr>
          <p:cNvPr id="43032" name="Rectangle 1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221538" y="4932363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1</a:t>
            </a:r>
          </a:p>
        </p:txBody>
      </p:sp>
      <p:sp>
        <p:nvSpPr>
          <p:cNvPr id="43033" name="Rectangle 15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705600" y="539908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1</a:t>
            </a:r>
          </a:p>
        </p:txBody>
      </p:sp>
      <p:sp>
        <p:nvSpPr>
          <p:cNvPr id="43034" name="Rectangle 19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221538" y="5389563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0</a:t>
            </a:r>
          </a:p>
        </p:txBody>
      </p:sp>
      <p:sp>
        <p:nvSpPr>
          <p:cNvPr id="43035" name="Rectangle 15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705600" y="578008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1</a:t>
            </a:r>
          </a:p>
        </p:txBody>
      </p:sp>
      <p:sp>
        <p:nvSpPr>
          <p:cNvPr id="43036" name="Rectangle 19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221538" y="5770563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1</a:t>
            </a:r>
          </a:p>
        </p:txBody>
      </p:sp>
      <p:sp>
        <p:nvSpPr>
          <p:cNvPr id="43037" name="Rectangle 19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924800" y="456088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A04EB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43038" name="Rectangle 19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924800" y="494188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A04EB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43039" name="Rectangle 19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924800" y="539908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A04EB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43040" name="Rectangle 19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924800" y="578008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A04EB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39" name="Text Box 48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 rot="20706452">
            <a:off x="4475016" y="5722164"/>
            <a:ext cx="2105025" cy="553998"/>
          </a:xfrm>
          <a:prstGeom prst="rect">
            <a:avLst/>
          </a:prstGeom>
          <a:solidFill>
            <a:schemeClr val="bg1"/>
          </a:solidFill>
          <a:ln>
            <a:solidFill>
              <a:srgbClr val="0A04EB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 smtClean="0">
                <a:solidFill>
                  <a:srgbClr val="1002CE"/>
                </a:solidFill>
                <a:latin typeface="Cambria" pitchFamily="18" charset="0"/>
                <a:cs typeface="Times New Roman" pitchFamily="18" charset="0"/>
              </a:rPr>
              <a:t>Let's engineer this into 1 bit of memory!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659216" y="1968500"/>
            <a:ext cx="1752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</a:rPr>
              <a:t>- </a:t>
            </a:r>
            <a:r>
              <a:rPr lang="en-US" sz="1600" dirty="0" smtClean="0">
                <a:latin typeface="Calibri" panose="020F0502020204030204" pitchFamily="34" charset="0"/>
              </a:rPr>
              <a:t>also Alan </a:t>
            </a:r>
            <a:r>
              <a:rPr lang="en-US" sz="1600" dirty="0">
                <a:latin typeface="Calibri" panose="020F0502020204030204" pitchFamily="34" charset="0"/>
              </a:rPr>
              <a:t>Perlis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599" y="296863"/>
            <a:ext cx="419743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T</a:t>
            </a:r>
            <a:r>
              <a:rPr lang="en-US" sz="1600" dirty="0" smtClean="0">
                <a:latin typeface="Calibri" pitchFamily="34" charset="0"/>
              </a:rPr>
              <a:t>he circuit </a:t>
            </a:r>
            <a:r>
              <a:rPr lang="en-US" sz="1600" u="sng" dirty="0" smtClean="0">
                <a:latin typeface="Calibri" pitchFamily="34" charset="0"/>
              </a:rPr>
              <a:t>starts</a:t>
            </a:r>
            <a:r>
              <a:rPr lang="en-US" sz="1600" dirty="0" smtClean="0">
                <a:latin typeface="Calibri" pitchFamily="34" charset="0"/>
              </a:rPr>
              <a:t> with 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R </a:t>
            </a:r>
            <a:r>
              <a:rPr lang="en-US" sz="1600" dirty="0" smtClean="0">
                <a:latin typeface="Calibri" pitchFamily="34" charset="0"/>
              </a:rPr>
              <a:t>being </a:t>
            </a:r>
            <a:r>
              <a:rPr lang="en-US" sz="1600" b="1" dirty="0" smtClean="0">
                <a:latin typeface="Calibri" pitchFamily="34" charset="0"/>
              </a:rPr>
              <a:t> 0  </a:t>
            </a:r>
            <a:r>
              <a:rPr lang="en-US" sz="1600" dirty="0">
                <a:latin typeface="Calibri" pitchFamily="34" charset="0"/>
              </a:rPr>
              <a:t>+</a:t>
            </a:r>
            <a:r>
              <a:rPr lang="en-US" sz="1600" dirty="0" smtClean="0">
                <a:latin typeface="Calibri" pitchFamily="34" charset="0"/>
              </a:rPr>
              <a:t>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S  </a:t>
            </a:r>
            <a:r>
              <a:rPr lang="en-US" sz="1600" dirty="0" smtClean="0">
                <a:latin typeface="Calibri" pitchFamily="34" charset="0"/>
              </a:rPr>
              <a:t>being</a:t>
            </a:r>
            <a:r>
              <a:rPr lang="en-US" sz="1600" b="1" dirty="0" smtClean="0">
                <a:latin typeface="Calibri" pitchFamily="34" charset="0"/>
              </a:rPr>
              <a:t> </a:t>
            </a:r>
            <a:r>
              <a:rPr lang="en-US" sz="1600" b="1" dirty="0">
                <a:latin typeface="Calibri" pitchFamily="34" charset="0"/>
              </a:rPr>
              <a:t>0</a:t>
            </a:r>
            <a:r>
              <a:rPr lang="en-US" sz="1600" dirty="0">
                <a:latin typeface="Calibri" pitchFamily="34" charset="0"/>
              </a:rPr>
              <a:t> </a:t>
            </a:r>
          </a:p>
        </p:txBody>
      </p:sp>
      <p:sp>
        <p:nvSpPr>
          <p:cNvPr id="4505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0956" y="735228"/>
            <a:ext cx="5443152" cy="338554"/>
          </a:xfrm>
          <a:prstGeom prst="rect">
            <a:avLst/>
          </a:prstGeom>
          <a:solidFill>
            <a:srgbClr val="FFEBF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 smtClean="0">
                <a:latin typeface="Calibri" pitchFamily="34" charset="0"/>
              </a:rPr>
              <a:t> The </a:t>
            </a:r>
            <a:r>
              <a:rPr lang="en-US" sz="1600" b="1" i="1" dirty="0" smtClean="0">
                <a:solidFill>
                  <a:srgbClr val="0A04EB"/>
                </a:solidFill>
                <a:latin typeface="Calibri" pitchFamily="34" charset="0"/>
              </a:rPr>
              <a:t>internal wires</a:t>
            </a:r>
            <a:r>
              <a:rPr lang="en-US" sz="1600" dirty="0">
                <a:latin typeface="Calibri" pitchFamily="34" charset="0"/>
              </a:rPr>
              <a:t> </a:t>
            </a:r>
            <a:r>
              <a:rPr lang="en-US" sz="1600" dirty="0" smtClean="0">
                <a:latin typeface="Calibri" pitchFamily="34" charset="0"/>
              </a:rPr>
              <a:t>may be undefined, to start  (this is ok) ...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5066" name="Oval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403887" y="1619250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559462" y="1689100"/>
            <a:ext cx="511175" cy="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068" name="Group 13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519649" y="1384300"/>
            <a:ext cx="892175" cy="611188"/>
            <a:chOff x="4734" y="3053"/>
            <a:chExt cx="656" cy="491"/>
          </a:xfrm>
        </p:grpSpPr>
        <p:grpSp>
          <p:nvGrpSpPr>
            <p:cNvPr id="45108" name="Group 14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12" name="Freeform 15"/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3" name="Freeform 16"/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9" name="Group 17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10" name="Freeform 18"/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1" name="Freeform 19"/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5069" name="Group 20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2519649" y="2832100"/>
            <a:ext cx="892175" cy="611188"/>
            <a:chOff x="4734" y="3053"/>
            <a:chExt cx="656" cy="491"/>
          </a:xfrm>
        </p:grpSpPr>
        <p:grpSp>
          <p:nvGrpSpPr>
            <p:cNvPr id="45102" name="Group 21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06" name="Freeform 22"/>
              <p:cNvSpPr>
                <a:spLocks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7" name="Freeform 23"/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3" name="Group 24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04" name="Freeform 25"/>
              <p:cNvSpPr>
                <a:spLocks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5" name="Freeform 26"/>
              <p:cNvSpPr>
                <a:spLocks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5070" name="Oval 2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95949" y="30686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Text Box 2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378362" y="15382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2" name="Text Box 2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379949" y="29860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3" name="Line 3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548349" y="3136900"/>
            <a:ext cx="990600" cy="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Line 31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1451262" y="1527175"/>
            <a:ext cx="1177925" cy="0"/>
          </a:xfrm>
          <a:prstGeom prst="line">
            <a:avLst/>
          </a:prstGeom>
          <a:noFill/>
          <a:ln w="3810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Line 3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2105312" y="1793875"/>
            <a:ext cx="531812" cy="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Line 33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106899" y="2968625"/>
            <a:ext cx="531813" cy="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Line 34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1425862" y="3282950"/>
            <a:ext cx="1212850" cy="0"/>
          </a:xfrm>
          <a:prstGeom prst="line">
            <a:avLst/>
          </a:prstGeom>
          <a:noFill/>
          <a:ln w="3810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Freeform 35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2111662" y="17875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Freeform 36"/>
          <p:cNvSpPr>
            <a:spLocks/>
          </p:cNvSpPr>
          <p:nvPr>
            <p:custDataLst>
              <p:tags r:id="rId16"/>
            </p:custDataLst>
          </p:nvPr>
        </p:nvSpPr>
        <p:spPr bwMode="auto">
          <a:xfrm flipV="1">
            <a:off x="2108487" y="16859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Rectangle 3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495712" y="1471613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45081" name="Rectangle 38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395864" y="3264568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45082" name="Text Box 3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778537" y="2838343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A04EB"/>
                </a:solidFill>
                <a:latin typeface="Courier New" pitchFamily="49" charset="0"/>
              </a:rPr>
              <a:t>?</a:t>
            </a:r>
            <a:endParaRPr lang="en-US" sz="1800" b="1" dirty="0">
              <a:solidFill>
                <a:srgbClr val="0A04EB"/>
              </a:solidFill>
              <a:latin typeface="Courier New" pitchFamily="49" charset="0"/>
            </a:endParaRPr>
          </a:p>
        </p:txBody>
      </p:sp>
      <p:sp>
        <p:nvSpPr>
          <p:cNvPr id="45083" name="Text Box 40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245556" y="13716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A04EB"/>
                </a:solidFill>
                <a:latin typeface="Courier New" pitchFamily="49" charset="0"/>
              </a:rPr>
              <a:t>?</a:t>
            </a:r>
            <a:endParaRPr lang="en-US" sz="1800" b="1" dirty="0">
              <a:solidFill>
                <a:srgbClr val="0A04EB"/>
              </a:solidFill>
              <a:latin typeface="Courier New" pitchFamily="49" charset="0"/>
            </a:endParaRPr>
          </a:p>
        </p:txBody>
      </p:sp>
      <p:sp>
        <p:nvSpPr>
          <p:cNvPr id="45084" name="Text Box 4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151224" y="2971800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5" name="Text Box 4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77520" y="1357051"/>
            <a:ext cx="10398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</a:rPr>
              <a:t>"</a:t>
            </a:r>
            <a:r>
              <a:rPr lang="en-US" sz="1500" dirty="0" smtClean="0">
                <a:latin typeface="Cambria" pitchFamily="18" charset="0"/>
              </a:rPr>
              <a:t>Set"</a:t>
            </a:r>
            <a:endParaRPr lang="en-US" sz="1500" dirty="0">
              <a:latin typeface="Cambria" pitchFamily="18" charset="0"/>
            </a:endParaRPr>
          </a:p>
        </p:txBody>
      </p:sp>
      <p:sp>
        <p:nvSpPr>
          <p:cNvPr id="45086" name="Text Box 4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10390" y="3110456"/>
            <a:ext cx="889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  <a:cs typeface="Times New Roman" pitchFamily="18" charset="0"/>
              </a:rPr>
              <a:t>"Reset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"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87" name="Text Box 44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923168" y="26606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A04EB"/>
                </a:solidFill>
                <a:latin typeface="Courier New" pitchFamily="49" charset="0"/>
              </a:rPr>
              <a:t>?</a:t>
            </a:r>
            <a:endParaRPr lang="en-US" sz="1800" b="1" dirty="0">
              <a:solidFill>
                <a:srgbClr val="0A04EB"/>
              </a:solidFill>
              <a:latin typeface="Courier New" pitchFamily="49" charset="0"/>
            </a:endParaRPr>
          </a:p>
        </p:txBody>
      </p:sp>
      <p:sp>
        <p:nvSpPr>
          <p:cNvPr id="45088" name="Text Box 4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257587" y="12192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9" name="Text Box 46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590962" y="1687513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A04EB"/>
                </a:solidFill>
                <a:latin typeface="Courier New" pitchFamily="49" charset="0"/>
              </a:rPr>
              <a:t>?</a:t>
            </a:r>
            <a:endParaRPr lang="en-US" sz="1800" b="1" dirty="0">
              <a:solidFill>
                <a:srgbClr val="0A04EB"/>
              </a:solidFill>
              <a:latin typeface="Courier New" pitchFamily="49" charset="0"/>
            </a:endParaRPr>
          </a:p>
        </p:txBody>
      </p:sp>
      <p:sp>
        <p:nvSpPr>
          <p:cNvPr id="45090" name="Rectangle 47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559587" y="2873375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Q</a:t>
            </a:r>
            <a:endParaRPr lang="en-US" sz="1600" b="1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45091" name="Text Box 48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024338" y="2835360"/>
            <a:ext cx="1071662" cy="56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500" dirty="0">
                <a:latin typeface="Cambria" pitchFamily="18" charset="0"/>
                <a:cs typeface="Times New Roman" pitchFamily="18" charset="0"/>
              </a:rPr>
              <a:t> 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is 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the output</a:t>
            </a:r>
            <a:endParaRPr lang="en-US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90846"/>
            <a:ext cx="1596549" cy="2141873"/>
          </a:xfrm>
          <a:prstGeom prst="rect">
            <a:avLst/>
          </a:prstGeom>
        </p:spPr>
      </p:pic>
      <p:sp>
        <p:nvSpPr>
          <p:cNvPr id="46" name="Text Box 3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09346" y="4180360"/>
            <a:ext cx="833764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</a:t>
            </a:r>
            <a:r>
              <a:rPr lang="en-US" sz="1600" dirty="0" smtClean="0">
                <a:latin typeface="Calibri" pitchFamily="34" charset="0"/>
              </a:rPr>
              <a:t>happens if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R </a:t>
            </a:r>
            <a:r>
              <a:rPr lang="en-US" sz="1600" dirty="0" smtClean="0">
                <a:latin typeface="Calibri" pitchFamily="34" charset="0"/>
              </a:rPr>
              <a:t>is set to</a:t>
            </a:r>
            <a:r>
              <a:rPr lang="en-US" sz="1600" b="1" dirty="0" smtClean="0">
                <a:latin typeface="Calibri" pitchFamily="34" charset="0"/>
              </a:rPr>
              <a:t> </a:t>
            </a:r>
            <a:r>
              <a:rPr lang="en-US" sz="1600" b="1" dirty="0" smtClean="0">
                <a:latin typeface="Calibri" pitchFamily="34" charset="0"/>
              </a:rPr>
              <a:t>1</a:t>
            </a:r>
            <a:r>
              <a:rPr lang="en-US" sz="1600" dirty="0">
                <a:latin typeface="Calibri" pitchFamily="34" charset="0"/>
              </a:rPr>
              <a:t>?   </a:t>
            </a:r>
            <a:r>
              <a:rPr lang="en-US" sz="1600" dirty="0" smtClean="0">
                <a:latin typeface="Calibri" pitchFamily="34" charset="0"/>
              </a:rPr>
              <a:t> (and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 dirty="0" smtClean="0">
                <a:latin typeface="Calibri" pitchFamily="34" charset="0"/>
              </a:rPr>
              <a:t> stays </a:t>
            </a:r>
            <a:r>
              <a:rPr lang="en-US" sz="1600" b="1" dirty="0" smtClean="0">
                <a:latin typeface="Calibri" pitchFamily="34" charset="0"/>
              </a:rPr>
              <a:t>0</a:t>
            </a:r>
            <a:r>
              <a:rPr lang="en-US" sz="1600" dirty="0" smtClean="0">
                <a:latin typeface="Calibri" pitchFamily="34" charset="0"/>
              </a:rPr>
              <a:t>)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7" name="Text Box 3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09346" y="4688931"/>
            <a:ext cx="8337640" cy="338554"/>
          </a:xfrm>
          <a:prstGeom prst="rect">
            <a:avLst/>
          </a:prstGeom>
          <a:solidFill>
            <a:srgbClr val="FFEBF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</a:t>
            </a:r>
            <a:r>
              <a:rPr lang="en-US" sz="1600" dirty="0" smtClean="0">
                <a:latin typeface="Calibri" pitchFamily="34" charset="0"/>
              </a:rPr>
              <a:t>happens if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R </a:t>
            </a:r>
            <a:r>
              <a:rPr lang="en-US" sz="1600" dirty="0" smtClean="0">
                <a:latin typeface="Calibri" pitchFamily="34" charset="0"/>
              </a:rPr>
              <a:t>is set back to</a:t>
            </a:r>
            <a:r>
              <a:rPr lang="en-US" sz="1600" b="1" dirty="0" smtClean="0">
                <a:latin typeface="Calibri" pitchFamily="34" charset="0"/>
              </a:rPr>
              <a:t> </a:t>
            </a:r>
            <a:r>
              <a:rPr lang="en-US" sz="1600" b="1" dirty="0">
                <a:latin typeface="Calibri" pitchFamily="34" charset="0"/>
              </a:rPr>
              <a:t>0</a:t>
            </a:r>
            <a:r>
              <a:rPr lang="en-US" sz="1600" dirty="0" smtClean="0">
                <a:latin typeface="Calibri" pitchFamily="34" charset="0"/>
              </a:rPr>
              <a:t>?   (</a:t>
            </a:r>
            <a:r>
              <a:rPr lang="en-US" sz="1600" dirty="0">
                <a:latin typeface="Calibri" pitchFamily="34" charset="0"/>
              </a:rPr>
              <a:t>and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 dirty="0" smtClean="0">
                <a:latin typeface="Calibri" pitchFamily="34" charset="0"/>
              </a:rPr>
              <a:t> stays </a:t>
            </a:r>
            <a:r>
              <a:rPr lang="en-US" sz="1600" b="1" dirty="0" smtClean="0">
                <a:latin typeface="Calibri" pitchFamily="34" charset="0"/>
              </a:rPr>
              <a:t>0</a:t>
            </a:r>
            <a:r>
              <a:rPr lang="en-US" sz="1600" dirty="0" smtClean="0">
                <a:latin typeface="Calibri" pitchFamily="34" charset="0"/>
              </a:rPr>
              <a:t>)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9" name="Text Box 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309346" y="5197502"/>
            <a:ext cx="833764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</a:t>
            </a:r>
            <a:r>
              <a:rPr lang="en-US" sz="1600" dirty="0" smtClean="0">
                <a:latin typeface="Calibri" pitchFamily="34" charset="0"/>
              </a:rPr>
              <a:t>if, then,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 dirty="0" smtClean="0">
                <a:latin typeface="Calibri" pitchFamily="34" charset="0"/>
              </a:rPr>
              <a:t> </a:t>
            </a:r>
            <a:r>
              <a:rPr lang="en-US" sz="1600" dirty="0">
                <a:latin typeface="Calibri" pitchFamily="34" charset="0"/>
              </a:rPr>
              <a:t>is set to </a:t>
            </a:r>
            <a:r>
              <a:rPr lang="en-US" sz="1600" b="1" dirty="0">
                <a:latin typeface="Calibri" pitchFamily="34" charset="0"/>
              </a:rPr>
              <a:t>1</a:t>
            </a:r>
            <a:r>
              <a:rPr lang="en-US" sz="1600" dirty="0" smtClean="0">
                <a:latin typeface="Calibri" pitchFamily="34" charset="0"/>
              </a:rPr>
              <a:t>?      (</a:t>
            </a:r>
            <a:r>
              <a:rPr lang="en-US" sz="1600" dirty="0">
                <a:latin typeface="Calibri" pitchFamily="34" charset="0"/>
              </a:rPr>
              <a:t>and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dirty="0" smtClean="0">
                <a:latin typeface="Calibri" pitchFamily="34" charset="0"/>
              </a:rPr>
              <a:t> </a:t>
            </a:r>
            <a:r>
              <a:rPr lang="en-US" sz="1600" dirty="0">
                <a:latin typeface="Calibri" pitchFamily="34" charset="0"/>
              </a:rPr>
              <a:t>stays </a:t>
            </a:r>
            <a:r>
              <a:rPr lang="en-US" sz="1600" b="1" dirty="0" smtClean="0">
                <a:latin typeface="Calibri" pitchFamily="34" charset="0"/>
              </a:rPr>
              <a:t>0</a:t>
            </a:r>
            <a:r>
              <a:rPr lang="en-US" sz="1600" dirty="0">
                <a:latin typeface="Calibri" pitchFamily="34" charset="0"/>
              </a:rPr>
              <a:t>)</a:t>
            </a:r>
          </a:p>
        </p:txBody>
      </p:sp>
      <p:sp>
        <p:nvSpPr>
          <p:cNvPr id="50" name="Text Box 10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5031118" y="100914"/>
            <a:ext cx="396048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Thought experiment</a:t>
            </a:r>
            <a:endParaRPr lang="en-US" sz="2800" i="1" dirty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51" name="Text Box 3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309346" y="5706073"/>
            <a:ext cx="8337640" cy="338554"/>
          </a:xfrm>
          <a:prstGeom prst="rect">
            <a:avLst/>
          </a:prstGeom>
          <a:solidFill>
            <a:srgbClr val="FFEBF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</a:t>
            </a:r>
            <a:r>
              <a:rPr lang="en-US" sz="1600" dirty="0" smtClean="0">
                <a:latin typeface="Calibri" pitchFamily="34" charset="0"/>
              </a:rPr>
              <a:t>happens </a:t>
            </a:r>
            <a:r>
              <a:rPr lang="en-US" sz="1600" dirty="0" smtClean="0">
                <a:latin typeface="Calibri" pitchFamily="34" charset="0"/>
              </a:rPr>
              <a:t>if, then,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 </a:t>
            </a:r>
            <a:r>
              <a:rPr lang="en-US" sz="1600" dirty="0" smtClean="0">
                <a:latin typeface="Calibri" pitchFamily="34" charset="0"/>
              </a:rPr>
              <a:t>is set back to</a:t>
            </a:r>
            <a:r>
              <a:rPr lang="en-US" sz="1600" b="1" dirty="0" smtClean="0">
                <a:latin typeface="Calibri" pitchFamily="34" charset="0"/>
              </a:rPr>
              <a:t> </a:t>
            </a:r>
            <a:r>
              <a:rPr lang="en-US" sz="1600" b="1" dirty="0">
                <a:latin typeface="Calibri" pitchFamily="34" charset="0"/>
              </a:rPr>
              <a:t>0</a:t>
            </a:r>
            <a:r>
              <a:rPr lang="en-US" sz="1600" dirty="0" smtClean="0">
                <a:latin typeface="Calibri" pitchFamily="34" charset="0"/>
              </a:rPr>
              <a:t>?   (</a:t>
            </a:r>
            <a:r>
              <a:rPr lang="en-US" sz="1600" dirty="0">
                <a:latin typeface="Calibri" pitchFamily="34" charset="0"/>
              </a:rPr>
              <a:t>and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dirty="0" smtClean="0">
                <a:latin typeface="Calibri" pitchFamily="34" charset="0"/>
              </a:rPr>
              <a:t> stays </a:t>
            </a:r>
            <a:r>
              <a:rPr lang="en-US" sz="1600" b="1" dirty="0" smtClean="0">
                <a:latin typeface="Calibri" pitchFamily="34" charset="0"/>
              </a:rPr>
              <a:t>0</a:t>
            </a:r>
            <a:r>
              <a:rPr lang="en-US" sz="1600" dirty="0" smtClean="0">
                <a:latin typeface="Calibri" pitchFamily="34" charset="0"/>
              </a:rPr>
              <a:t>)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53" name="Text Box 3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309346" y="6214646"/>
            <a:ext cx="833764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</a:t>
            </a:r>
            <a:r>
              <a:rPr lang="en-US" sz="1600" dirty="0" smtClean="0">
                <a:latin typeface="Calibri" pitchFamily="34" charset="0"/>
              </a:rPr>
              <a:t>Why </a:t>
            </a:r>
            <a:r>
              <a:rPr lang="en-US" sz="1600" i="1" dirty="0" smtClean="0">
                <a:latin typeface="Calibri" pitchFamily="34" charset="0"/>
              </a:rPr>
              <a:t>does </a:t>
            </a:r>
            <a:r>
              <a:rPr lang="en-US" sz="1600" i="1" dirty="0">
                <a:latin typeface="Calibri" pitchFamily="34" charset="0"/>
              </a:rPr>
              <a:t>"S" stand for "</a:t>
            </a:r>
            <a:r>
              <a:rPr lang="en-US" sz="1600" b="1" i="1" dirty="0">
                <a:latin typeface="Calibri" pitchFamily="34" charset="0"/>
              </a:rPr>
              <a:t>Set</a:t>
            </a:r>
            <a:r>
              <a:rPr lang="en-US" sz="1600" i="1" dirty="0">
                <a:latin typeface="Calibri" pitchFamily="34" charset="0"/>
              </a:rPr>
              <a:t>" and R for "</a:t>
            </a:r>
            <a:r>
              <a:rPr lang="en-US" sz="1600" b="1" i="1" dirty="0">
                <a:latin typeface="Calibri" pitchFamily="34" charset="0"/>
              </a:rPr>
              <a:t>Reset</a:t>
            </a:r>
            <a:r>
              <a:rPr lang="en-US" sz="1600" i="1" dirty="0">
                <a:latin typeface="Calibri" pitchFamily="34" charset="0"/>
              </a:rPr>
              <a:t>" ? </a:t>
            </a:r>
          </a:p>
        </p:txBody>
      </p:sp>
    </p:spTree>
    <p:extLst>
      <p:ext uri="{BB962C8B-B14F-4D97-AF65-F5344CB8AC3E}">
        <p14:creationId xmlns:p14="http://schemas.microsoft.com/office/powerpoint/2010/main" val="15823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985929" y="1767919"/>
            <a:ext cx="358607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  <a:r>
              <a:rPr lang="en-US" sz="1600" dirty="0" smtClean="0">
                <a:solidFill>
                  <a:srgbClr val="C00000"/>
                </a:solidFill>
              </a:rPr>
              <a:t>still stays (!) at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85929" y="2383339"/>
            <a:ext cx="358607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600" dirty="0">
                <a:solidFill>
                  <a:srgbClr val="C00000"/>
                </a:solidFill>
              </a:rPr>
              <a:t>  is then set to 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85929" y="3044533"/>
            <a:ext cx="358607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600" dirty="0">
                <a:solidFill>
                  <a:srgbClr val="C00000"/>
                </a:solidFill>
              </a:rPr>
              <a:t>  still stays (!) at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85929" y="1110517"/>
            <a:ext cx="358607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600" dirty="0" smtClean="0">
                <a:solidFill>
                  <a:srgbClr val="C00000"/>
                </a:solidFill>
              </a:rPr>
              <a:t>  is then set to  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78685" y="5792686"/>
            <a:ext cx="2488315" cy="572618"/>
          </a:xfrm>
          <a:prstGeom prst="roundRect">
            <a:avLst/>
          </a:prstGeom>
          <a:solidFill>
            <a:srgbClr val="CCFFC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572000"/>
            <a:ext cx="6248921" cy="2160022"/>
          </a:xfrm>
          <a:prstGeom prst="rect">
            <a:avLst/>
          </a:prstGeom>
        </p:spPr>
      </p:pic>
      <p:sp>
        <p:nvSpPr>
          <p:cNvPr id="45060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1488357"/>
            <a:ext cx="4589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</a:t>
            </a:r>
            <a:r>
              <a:rPr lang="en-US" sz="1600" dirty="0" smtClean="0">
                <a:latin typeface="Calibri" pitchFamily="34" charset="0"/>
              </a:rPr>
              <a:t>happens </a:t>
            </a:r>
            <a:r>
              <a:rPr lang="en-US" sz="1600" dirty="0" smtClean="0">
                <a:latin typeface="Calibri" pitchFamily="34" charset="0"/>
              </a:rPr>
              <a:t>if 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 </a:t>
            </a:r>
            <a:r>
              <a:rPr lang="en-US" sz="1600" dirty="0" smtClean="0">
                <a:latin typeface="Calibri" pitchFamily="34" charset="0"/>
              </a:rPr>
              <a:t>stay</a:t>
            </a:r>
            <a:r>
              <a:rPr lang="en-US" sz="1600" dirty="0" smtClean="0">
                <a:latin typeface="Calibri" pitchFamily="34" charset="0"/>
              </a:rPr>
              <a:t>s</a:t>
            </a:r>
            <a:r>
              <a:rPr lang="en-US" sz="1600" b="1" dirty="0" smtClean="0">
                <a:latin typeface="Calibri" pitchFamily="34" charset="0"/>
              </a:rPr>
              <a:t> </a:t>
            </a:r>
            <a:r>
              <a:rPr lang="en-US" sz="1600" b="1" dirty="0">
                <a:latin typeface="Calibri" pitchFamily="34" charset="0"/>
              </a:rPr>
              <a:t>0</a:t>
            </a:r>
            <a:r>
              <a:rPr lang="en-US" sz="1600" dirty="0">
                <a:latin typeface="Calibri" pitchFamily="34" charset="0"/>
              </a:rPr>
              <a:t>   and 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dirty="0" smtClean="0">
                <a:latin typeface="Calibri" pitchFamily="34" charset="0"/>
              </a:rPr>
              <a:t> </a:t>
            </a:r>
            <a:r>
              <a:rPr lang="en-US" sz="1600" dirty="0">
                <a:latin typeface="Calibri" pitchFamily="34" charset="0"/>
              </a:rPr>
              <a:t>is set </a:t>
            </a:r>
            <a:r>
              <a:rPr lang="en-US" sz="1600" b="1" i="1" dirty="0" smtClean="0">
                <a:latin typeface="Calibri" pitchFamily="34" charset="0"/>
              </a:rPr>
              <a:t>back </a:t>
            </a:r>
            <a:r>
              <a:rPr lang="en-US" sz="1600" dirty="0" smtClean="0">
                <a:latin typeface="Calibri" pitchFamily="34" charset="0"/>
              </a:rPr>
              <a:t>to </a:t>
            </a:r>
            <a:r>
              <a:rPr lang="en-US" sz="1600" b="1" dirty="0" smtClean="0">
                <a:latin typeface="Calibri" pitchFamily="34" charset="0"/>
              </a:rPr>
              <a:t>0</a:t>
            </a:r>
            <a:r>
              <a:rPr lang="en-US" sz="1600" dirty="0" smtClean="0">
                <a:latin typeface="Calibri" pitchFamily="34" charset="0"/>
              </a:rPr>
              <a:t>?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5063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2138514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</a:t>
            </a:r>
            <a:r>
              <a:rPr lang="en-US" sz="1600" dirty="0" smtClean="0">
                <a:latin typeface="Calibri" pitchFamily="34" charset="0"/>
              </a:rPr>
              <a:t>happens  </a:t>
            </a:r>
            <a:r>
              <a:rPr lang="en-US" sz="1600" dirty="0">
                <a:latin typeface="Calibri" pitchFamily="34" charset="0"/>
              </a:rPr>
              <a:t>if 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 </a:t>
            </a:r>
            <a:r>
              <a:rPr lang="en-US" sz="1600" dirty="0">
                <a:latin typeface="Calibri" pitchFamily="34" charset="0"/>
              </a:rPr>
              <a:t>is</a:t>
            </a:r>
            <a:r>
              <a:rPr lang="en-US" sz="1600" b="1" dirty="0">
                <a:latin typeface="Calibri" pitchFamily="34" charset="0"/>
              </a:rPr>
              <a:t> 0</a:t>
            </a:r>
            <a:r>
              <a:rPr lang="en-US" sz="1600" dirty="0">
                <a:latin typeface="Calibri" pitchFamily="34" charset="0"/>
              </a:rPr>
              <a:t>   and 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 dirty="0" smtClean="0">
                <a:latin typeface="Calibri" pitchFamily="34" charset="0"/>
              </a:rPr>
              <a:t> </a:t>
            </a:r>
            <a:r>
              <a:rPr lang="en-US" sz="1600" dirty="0">
                <a:latin typeface="Calibri" pitchFamily="34" charset="0"/>
              </a:rPr>
              <a:t>is set to </a:t>
            </a:r>
            <a:r>
              <a:rPr lang="en-US" sz="1600" b="1" dirty="0">
                <a:latin typeface="Calibri" pitchFamily="34" charset="0"/>
              </a:rPr>
              <a:t>1</a:t>
            </a:r>
            <a:r>
              <a:rPr lang="en-US" sz="1600" dirty="0">
                <a:latin typeface="Calibri" pitchFamily="34" charset="0"/>
              </a:rPr>
              <a:t>?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105400" y="173752"/>
            <a:ext cx="1844930" cy="58477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 smtClean="0">
                <a:latin typeface="Cambria" pitchFamily="18" charset="0"/>
              </a:rPr>
              <a:t>Memory!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45096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8685" y="4572000"/>
            <a:ext cx="248831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>
                <a:latin typeface="Calibri" pitchFamily="34" charset="0"/>
              </a:rPr>
              <a:t> </a:t>
            </a:r>
            <a:r>
              <a:rPr lang="en-US" sz="1600" dirty="0" smtClean="0">
                <a:latin typeface="Calibri" pitchFamily="34" charset="0"/>
              </a:rPr>
              <a:t>Take a look at this circuit:</a:t>
            </a:r>
          </a:p>
          <a:p>
            <a:pPr>
              <a:spcBef>
                <a:spcPct val="50000"/>
              </a:spcBef>
            </a:pPr>
            <a:r>
              <a:rPr lang="en-US" sz="1600" dirty="0" smtClean="0">
                <a:latin typeface="Calibri" pitchFamily="34" charset="0"/>
              </a:rPr>
              <a:t>The D (</a:t>
            </a:r>
            <a:r>
              <a:rPr lang="en-US" sz="1600" b="1" dirty="0" smtClean="0">
                <a:latin typeface="Calibri" pitchFamily="34" charset="0"/>
              </a:rPr>
              <a:t>data</a:t>
            </a:r>
            <a:r>
              <a:rPr lang="en-US" sz="1600" dirty="0" smtClean="0">
                <a:latin typeface="Calibri" pitchFamily="34" charset="0"/>
              </a:rPr>
              <a:t>) line holds a single bit we want to store (either a 0 or a 1).</a:t>
            </a:r>
          </a:p>
          <a:p>
            <a:pPr>
              <a:spcBef>
                <a:spcPct val="50000"/>
              </a:spcBef>
            </a:pPr>
            <a:r>
              <a:rPr lang="en-US" sz="1600" dirty="0" smtClean="0">
                <a:latin typeface="Calibri" pitchFamily="34" charset="0"/>
              </a:rPr>
              <a:t> </a:t>
            </a:r>
            <a:r>
              <a:rPr lang="en-US" sz="1600" b="1" i="1" dirty="0" smtClean="0">
                <a:latin typeface="Calibri" pitchFamily="34" charset="0"/>
              </a:rPr>
              <a:t>How does the strobe bit help store the bit D into Q?</a:t>
            </a:r>
            <a:endParaRPr lang="en-US" sz="1600" b="1" i="1" dirty="0">
              <a:latin typeface="Calibri" pitchFamily="34" charset="0"/>
            </a:endParaRPr>
          </a:p>
        </p:txBody>
      </p:sp>
      <p:sp>
        <p:nvSpPr>
          <p:cNvPr id="56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8599" y="3513022"/>
            <a:ext cx="437107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 dirty="0" smtClean="0">
                <a:latin typeface="Calibri" pitchFamily="34" charset="0"/>
              </a:rPr>
              <a:t>Why does "S" stand for "</a:t>
            </a:r>
            <a:r>
              <a:rPr lang="en-US" sz="1600" b="1" i="1" dirty="0" smtClean="0">
                <a:latin typeface="Calibri" pitchFamily="34" charset="0"/>
              </a:rPr>
              <a:t>Set</a:t>
            </a:r>
            <a:r>
              <a:rPr lang="en-US" sz="1600" i="1" dirty="0" smtClean="0">
                <a:latin typeface="Calibri" pitchFamily="34" charset="0"/>
              </a:rPr>
              <a:t>" and R for "</a:t>
            </a:r>
            <a:r>
              <a:rPr lang="en-US" sz="1600" b="1" i="1" dirty="0" smtClean="0">
                <a:latin typeface="Calibri" pitchFamily="34" charset="0"/>
              </a:rPr>
              <a:t>Reset</a:t>
            </a:r>
            <a:r>
              <a:rPr lang="en-US" sz="1600" i="1" dirty="0" smtClean="0">
                <a:latin typeface="Calibri" pitchFamily="34" charset="0"/>
              </a:rPr>
              <a:t>" ? </a:t>
            </a:r>
            <a:endParaRPr lang="en-US" sz="1600" i="1" dirty="0">
              <a:latin typeface="Calibri" pitchFamily="34" charset="0"/>
            </a:endParaRPr>
          </a:p>
        </p:txBody>
      </p:sp>
      <p:sp>
        <p:nvSpPr>
          <p:cNvPr id="5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28600" y="2788671"/>
            <a:ext cx="43979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</a:t>
            </a:r>
            <a:r>
              <a:rPr lang="en-US" sz="1600" dirty="0" smtClean="0">
                <a:latin typeface="Calibri" pitchFamily="34" charset="0"/>
              </a:rPr>
              <a:t>happens  </a:t>
            </a:r>
            <a:r>
              <a:rPr lang="en-US" sz="1600" dirty="0">
                <a:latin typeface="Calibri" pitchFamily="34" charset="0"/>
              </a:rPr>
              <a:t>if 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S </a:t>
            </a:r>
            <a:r>
              <a:rPr lang="en-US" sz="1600" dirty="0">
                <a:latin typeface="Calibri" pitchFamily="34" charset="0"/>
              </a:rPr>
              <a:t>is</a:t>
            </a:r>
            <a:r>
              <a:rPr lang="en-US" sz="1600" b="1" dirty="0">
                <a:latin typeface="Calibri" pitchFamily="34" charset="0"/>
              </a:rPr>
              <a:t> 0</a:t>
            </a:r>
            <a:r>
              <a:rPr lang="en-US" sz="1600" dirty="0">
                <a:latin typeface="Calibri" pitchFamily="34" charset="0"/>
              </a:rPr>
              <a:t>   and 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dirty="0">
                <a:latin typeface="Calibri" pitchFamily="34" charset="0"/>
              </a:rPr>
              <a:t> is set </a:t>
            </a:r>
            <a:r>
              <a:rPr lang="en-US" sz="1600" b="1" i="1" dirty="0" smtClean="0">
                <a:latin typeface="Calibri" pitchFamily="34" charset="0"/>
              </a:rPr>
              <a:t>back</a:t>
            </a:r>
            <a:r>
              <a:rPr lang="en-US" sz="1600" dirty="0" smtClean="0">
                <a:latin typeface="Calibri" pitchFamily="34" charset="0"/>
              </a:rPr>
              <a:t> to </a:t>
            </a:r>
            <a:r>
              <a:rPr lang="en-US" sz="1600" b="1" dirty="0">
                <a:latin typeface="Calibri" pitchFamily="34" charset="0"/>
              </a:rPr>
              <a:t>0</a:t>
            </a:r>
            <a:r>
              <a:rPr lang="en-US" sz="1600" dirty="0" smtClean="0">
                <a:latin typeface="Calibri" pitchFamily="34" charset="0"/>
              </a:rPr>
              <a:t>?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33931" y="4316071"/>
            <a:ext cx="810046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11289" y="6497018"/>
            <a:ext cx="28552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latin typeface="Cambria" panose="02040503050406030204" pitchFamily="18" charset="0"/>
              </a:rPr>
              <a:t>Hint</a:t>
            </a:r>
            <a:r>
              <a:rPr lang="en-US" sz="1100" dirty="0" smtClean="0">
                <a:latin typeface="Cambria" panose="02040503050406030204" pitchFamily="18" charset="0"/>
              </a:rPr>
              <a:t>:  What happens when the "strobe" is 1?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54" name="Oval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594887" y="1735663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12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750462" y="1805513"/>
            <a:ext cx="511175" cy="0"/>
          </a:xfrm>
          <a:prstGeom prst="line">
            <a:avLst/>
          </a:prstGeom>
          <a:noFill/>
          <a:ln w="3810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" name="Group 13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6710649" y="1500713"/>
            <a:ext cx="892175" cy="611188"/>
            <a:chOff x="4734" y="3053"/>
            <a:chExt cx="656" cy="491"/>
          </a:xfrm>
        </p:grpSpPr>
        <p:grpSp>
          <p:nvGrpSpPr>
            <p:cNvPr id="60" name="Group 14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64" name="Freeform 15"/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16"/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" name="Group 17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2" name="Freeform 18"/>
              <p:cNvSpPr>
                <a:spLocks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19"/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6" name="Group 20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6710649" y="2948513"/>
            <a:ext cx="892175" cy="611188"/>
            <a:chOff x="4734" y="3053"/>
            <a:chExt cx="656" cy="491"/>
          </a:xfrm>
        </p:grpSpPr>
        <p:grpSp>
          <p:nvGrpSpPr>
            <p:cNvPr id="67" name="Group 21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71" name="Freeform 22"/>
              <p:cNvSpPr>
                <a:spLocks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23"/>
              <p:cNvSpPr>
                <a:spLocks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8" name="Group 24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69" name="Freeform 25"/>
              <p:cNvSpPr>
                <a:spLocks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26"/>
              <p:cNvSpPr>
                <a:spLocks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3" name="Oval 2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86949" y="3185051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Text Box 2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569362" y="1654701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75" name="Text Box 2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570949" y="3102501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76" name="Line 30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7739349" y="3253313"/>
            <a:ext cx="990600" cy="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31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642262" y="1643588"/>
            <a:ext cx="1177925" cy="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2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6296312" y="1910288"/>
            <a:ext cx="531812" cy="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33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297899" y="3085038"/>
            <a:ext cx="531813" cy="0"/>
          </a:xfrm>
          <a:prstGeom prst="line">
            <a:avLst/>
          </a:prstGeom>
          <a:noFill/>
          <a:ln w="3810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34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5616862" y="3399363"/>
            <a:ext cx="1212850" cy="0"/>
          </a:xfrm>
          <a:prstGeom prst="line">
            <a:avLst/>
          </a:prstGeom>
          <a:noFill/>
          <a:ln w="3810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Freeform 35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6302662" y="1903938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Freeform 36"/>
          <p:cNvSpPr>
            <a:spLocks/>
          </p:cNvSpPr>
          <p:nvPr>
            <p:custDataLst>
              <p:tags r:id="rId20"/>
            </p:custDataLst>
          </p:nvPr>
        </p:nvSpPr>
        <p:spPr bwMode="auto">
          <a:xfrm flipV="1">
            <a:off x="6299487" y="1802338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ectangle 37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686712" y="1588026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S</a:t>
            </a:r>
          </a:p>
        </p:txBody>
      </p:sp>
      <p:sp>
        <p:nvSpPr>
          <p:cNvPr id="84" name="Rectangle 38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86864" y="3380981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R</a:t>
            </a:r>
          </a:p>
        </p:txBody>
      </p:sp>
      <p:sp>
        <p:nvSpPr>
          <p:cNvPr id="85" name="Text Box 39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969537" y="2956451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1</a:t>
            </a:r>
            <a:endParaRPr lang="en-US" sz="1800" b="1" dirty="0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86" name="Text Box 40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467887" y="1513573"/>
            <a:ext cx="838200" cy="3667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0</a:t>
            </a:r>
          </a:p>
        </p:txBody>
      </p:sp>
      <p:sp>
        <p:nvSpPr>
          <p:cNvPr id="87" name="Text Box 41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342224" y="3088213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88" name="Text Box 42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868520" y="1473464"/>
            <a:ext cx="10398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</a:rPr>
              <a:t>"</a:t>
            </a:r>
            <a:r>
              <a:rPr lang="en-US" sz="1500" dirty="0" smtClean="0">
                <a:latin typeface="Cambria" pitchFamily="18" charset="0"/>
              </a:rPr>
              <a:t>Set"</a:t>
            </a:r>
            <a:endParaRPr lang="en-US" sz="1500" dirty="0">
              <a:latin typeface="Cambria" pitchFamily="18" charset="0"/>
            </a:endParaRPr>
          </a:p>
        </p:txBody>
      </p:sp>
      <p:sp>
        <p:nvSpPr>
          <p:cNvPr id="89" name="Text Box 43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801390" y="3226869"/>
            <a:ext cx="889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  <a:cs typeface="Times New Roman" pitchFamily="18" charset="0"/>
              </a:rPr>
              <a:t>"Reset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"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91" name="Text Box 45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448587" y="1335613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93" name="Rectangle 47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750587" y="2989788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Q</a:t>
            </a:r>
            <a:endParaRPr lang="en-US" sz="1600" b="1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94" name="Text Box 48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947176" y="3469213"/>
            <a:ext cx="1071662" cy="56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500" dirty="0">
                <a:latin typeface="Cambria" pitchFamily="18" charset="0"/>
                <a:cs typeface="Times New Roman" pitchFamily="18" charset="0"/>
              </a:rPr>
              <a:t> 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is 1 bit of storage</a:t>
            </a:r>
            <a:endParaRPr lang="en-US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10" y="74825"/>
            <a:ext cx="902490" cy="1210749"/>
          </a:xfrm>
          <a:prstGeom prst="rect">
            <a:avLst/>
          </a:prstGeom>
        </p:spPr>
      </p:pic>
      <p:sp>
        <p:nvSpPr>
          <p:cNvPr id="92" name="Text Box 2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28599" y="296863"/>
            <a:ext cx="41974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T</a:t>
            </a:r>
            <a:r>
              <a:rPr lang="en-US" sz="1600" dirty="0" smtClean="0">
                <a:latin typeface="Calibri" pitchFamily="34" charset="0"/>
              </a:rPr>
              <a:t>he circuit </a:t>
            </a:r>
            <a:r>
              <a:rPr lang="en-US" sz="1600" u="sng" dirty="0" smtClean="0">
                <a:latin typeface="Calibri" pitchFamily="34" charset="0"/>
              </a:rPr>
              <a:t>starts</a:t>
            </a:r>
            <a:r>
              <a:rPr lang="en-US" sz="1600" dirty="0" smtClean="0">
                <a:latin typeface="Calibri" pitchFamily="34" charset="0"/>
              </a:rPr>
              <a:t> with 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R </a:t>
            </a:r>
            <a:r>
              <a:rPr lang="en-US" sz="1600" dirty="0" smtClean="0">
                <a:latin typeface="Calibri" pitchFamily="34" charset="0"/>
              </a:rPr>
              <a:t>being </a:t>
            </a:r>
            <a:r>
              <a:rPr lang="en-US" sz="1600" b="1" dirty="0" smtClean="0">
                <a:latin typeface="Calibri" pitchFamily="34" charset="0"/>
              </a:rPr>
              <a:t> 0  </a:t>
            </a:r>
            <a:r>
              <a:rPr lang="en-US" sz="1600" dirty="0">
                <a:latin typeface="Calibri" pitchFamily="34" charset="0"/>
              </a:rPr>
              <a:t>+</a:t>
            </a:r>
            <a:r>
              <a:rPr lang="en-US" sz="1600" dirty="0" smtClean="0">
                <a:latin typeface="Calibri" pitchFamily="34" charset="0"/>
              </a:rPr>
              <a:t>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S  </a:t>
            </a:r>
            <a:r>
              <a:rPr lang="en-US" sz="1600" dirty="0" smtClean="0">
                <a:latin typeface="Calibri" pitchFamily="34" charset="0"/>
              </a:rPr>
              <a:t>being</a:t>
            </a:r>
            <a:r>
              <a:rPr lang="en-US" sz="1600" b="1" dirty="0" smtClean="0">
                <a:latin typeface="Calibri" pitchFamily="34" charset="0"/>
              </a:rPr>
              <a:t> </a:t>
            </a:r>
            <a:r>
              <a:rPr lang="en-US" sz="1600" b="1" dirty="0">
                <a:latin typeface="Calibri" pitchFamily="34" charset="0"/>
              </a:rPr>
              <a:t>0</a:t>
            </a:r>
            <a:r>
              <a:rPr lang="en-US" sz="1600" dirty="0">
                <a:latin typeface="Calibri" pitchFamily="34" charset="0"/>
              </a:rPr>
              <a:t> </a:t>
            </a:r>
          </a:p>
        </p:txBody>
      </p:sp>
      <p:sp>
        <p:nvSpPr>
          <p:cNvPr id="98" name="Text Box 3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28600" y="838200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 if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S </a:t>
            </a:r>
            <a:r>
              <a:rPr lang="en-US" sz="1600" dirty="0">
                <a:latin typeface="Calibri" pitchFamily="34" charset="0"/>
              </a:rPr>
              <a:t>stays</a:t>
            </a:r>
            <a:r>
              <a:rPr lang="en-US" sz="1600" b="1" dirty="0">
                <a:latin typeface="Calibri" pitchFamily="34" charset="0"/>
              </a:rPr>
              <a:t> 0</a:t>
            </a:r>
            <a:r>
              <a:rPr lang="en-US" sz="1600" dirty="0">
                <a:latin typeface="Calibri" pitchFamily="34" charset="0"/>
              </a:rPr>
              <a:t> and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dirty="0" smtClean="0">
                <a:latin typeface="Calibri" pitchFamily="34" charset="0"/>
              </a:rPr>
              <a:t> </a:t>
            </a:r>
            <a:r>
              <a:rPr lang="en-US" sz="1600" dirty="0">
                <a:latin typeface="Calibri" pitchFamily="34" charset="0"/>
              </a:rPr>
              <a:t>is set to </a:t>
            </a:r>
            <a:r>
              <a:rPr lang="en-US" sz="1600" b="1" dirty="0">
                <a:latin typeface="Calibri" pitchFamily="34" charset="0"/>
              </a:rPr>
              <a:t>1</a:t>
            </a:r>
            <a:r>
              <a:rPr lang="en-US" sz="1600" dirty="0">
                <a:latin typeface="Calibri" pitchFamily="34" charset="0"/>
              </a:rPr>
              <a:t>?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011737" y="3780071"/>
            <a:ext cx="358607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"sets" Q to 1; R "resets" it back to 0.</a:t>
            </a:r>
            <a:endParaRPr lang="en-US" sz="16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87129" y="5227920"/>
            <a:ext cx="1199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"we are ready to handle the data"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ight Arrow 3"/>
          <p:cNvSpPr/>
          <p:nvPr/>
        </p:nvSpPr>
        <p:spPr bwMode="auto">
          <a:xfrm rot="20736926">
            <a:off x="4382348" y="2319061"/>
            <a:ext cx="581312" cy="352819"/>
          </a:xfrm>
          <a:prstGeom prst="rightArrow">
            <a:avLst/>
          </a:prstGeom>
          <a:solidFill>
            <a:srgbClr val="CCFFCC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6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6" name="AutoShape 75"/>
          <p:cNvSpPr>
            <a:spLocks noChangeArrowheads="1"/>
          </p:cNvSpPr>
          <p:nvPr/>
        </p:nvSpPr>
        <p:spPr bwMode="auto">
          <a:xfrm>
            <a:off x="381000" y="4495800"/>
            <a:ext cx="5684838" cy="2238375"/>
          </a:xfrm>
          <a:prstGeom prst="roundRect">
            <a:avLst>
              <a:gd name="adj" fmla="val 16667"/>
            </a:avLst>
          </a:prstGeom>
          <a:solidFill>
            <a:srgbClr val="D9F3E2"/>
          </a:solidFill>
          <a:ln w="38100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083" name="Oval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137400" y="1847850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7292975" y="1917700"/>
            <a:ext cx="5111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085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6253163" y="1612900"/>
            <a:ext cx="892175" cy="611188"/>
            <a:chOff x="4734" y="3053"/>
            <a:chExt cx="656" cy="491"/>
          </a:xfrm>
        </p:grpSpPr>
        <p:grpSp>
          <p:nvGrpSpPr>
            <p:cNvPr id="46149" name="Group 5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6153" name="Freeform 6"/>
              <p:cNvSpPr>
                <a:spLocks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54" name="Freeform 7"/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6150" name="Group 8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6151" name="Freeform 9"/>
              <p:cNvSpPr>
                <a:spLocks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52" name="Freeform 10"/>
              <p:cNvSpPr>
                <a:spLocks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6086" name="Group 11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253163" y="3060700"/>
            <a:ext cx="892175" cy="611188"/>
            <a:chOff x="4734" y="3053"/>
            <a:chExt cx="656" cy="491"/>
          </a:xfrm>
        </p:grpSpPr>
        <p:grpSp>
          <p:nvGrpSpPr>
            <p:cNvPr id="46143" name="Group 1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6147" name="Freeform 13"/>
              <p:cNvSpPr>
                <a:spLocks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48" name="Freeform 14"/>
              <p:cNvSpPr>
                <a:spLocks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6144" name="Group 1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6145" name="Freeform 16"/>
              <p:cNvSpPr>
                <a:spLocks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46" name="Freeform 17"/>
              <p:cNvSpPr>
                <a:spLocks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6087" name="Oval 1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29463" y="3297238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Text Box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111875" y="17668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6089" name="Text Box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3463" y="32146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6090" name="Line 2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281863" y="33655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Line 2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354638" y="1755775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Line 2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5838825" y="2022475"/>
            <a:ext cx="531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Line 2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840413" y="3197225"/>
            <a:ext cx="531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Line 2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364163" y="3511550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Freeform 26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5845175" y="20161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Freeform 27"/>
          <p:cNvSpPr>
            <a:spLocks/>
          </p:cNvSpPr>
          <p:nvPr>
            <p:custDataLst>
              <p:tags r:id="rId14"/>
            </p:custDataLst>
          </p:nvPr>
        </p:nvSpPr>
        <p:spPr bwMode="auto">
          <a:xfrm flipV="1">
            <a:off x="5842000" y="19145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1" name="Text Box 3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54782" y="1524668"/>
            <a:ext cx="9739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67B0E"/>
                </a:solidFill>
                <a:latin typeface="Cambria" pitchFamily="18" charset="0"/>
              </a:rPr>
              <a:t>inputs</a:t>
            </a:r>
            <a:endParaRPr lang="en-US" sz="1600" dirty="0">
              <a:latin typeface="Cambria" pitchFamily="18" charset="0"/>
            </a:endParaRPr>
          </a:p>
        </p:txBody>
      </p:sp>
      <p:sp>
        <p:nvSpPr>
          <p:cNvPr id="46106" name="Text Box 3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895600" y="228600"/>
            <a:ext cx="33337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The flip-flop</a:t>
            </a:r>
          </a:p>
        </p:txBody>
      </p:sp>
      <p:grpSp>
        <p:nvGrpSpPr>
          <p:cNvPr id="46107" name="Group 38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3729038" y="1430338"/>
            <a:ext cx="500062" cy="647700"/>
            <a:chOff x="4891" y="1600"/>
            <a:chExt cx="315" cy="408"/>
          </a:xfrm>
        </p:grpSpPr>
        <p:sp>
          <p:nvSpPr>
            <p:cNvPr id="46140" name="Freeform 39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1" name="Freeform 40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2" name="Line 41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108" name="Line 42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2965450" y="3373438"/>
            <a:ext cx="2590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43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>
            <a:off x="2954338" y="1579563"/>
            <a:ext cx="0" cy="179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Line 44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>
            <a:off x="2544763" y="1844675"/>
            <a:ext cx="0" cy="1843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1" name="Line 45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1135063" y="1854200"/>
            <a:ext cx="175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2" name="Oval 4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581400" y="32972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113" name="Group 47"/>
          <p:cNvGrpSpPr>
            <a:grpSpLocks/>
          </p:cNvGrpSpPr>
          <p:nvPr>
            <p:custDataLst>
              <p:tags r:id="rId23"/>
            </p:custDataLst>
          </p:nvPr>
        </p:nvGrpSpPr>
        <p:grpSpPr bwMode="auto">
          <a:xfrm>
            <a:off x="3729038" y="3184525"/>
            <a:ext cx="500062" cy="647700"/>
            <a:chOff x="4891" y="1600"/>
            <a:chExt cx="315" cy="408"/>
          </a:xfrm>
        </p:grpSpPr>
        <p:sp>
          <p:nvSpPr>
            <p:cNvPr id="46137" name="Freeform 48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8" name="Freeform 49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9" name="Line 50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114" name="Line 51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112838" y="1585913"/>
            <a:ext cx="26209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5" name="Line 52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025775" y="1847850"/>
            <a:ext cx="708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6" name="Line 53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2543175" y="3675063"/>
            <a:ext cx="1184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7" name="Rectangle 5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047750" y="1204913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D</a:t>
            </a:r>
            <a:endParaRPr lang="en-US" sz="1600">
              <a:latin typeface="Monaco" pitchFamily="-106" charset="0"/>
            </a:endParaRPr>
          </a:p>
        </p:txBody>
      </p:sp>
      <p:sp>
        <p:nvSpPr>
          <p:cNvPr id="46118" name="Rectangle 55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469636" y="1227224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67B0E"/>
                </a:solidFill>
                <a:latin typeface="Cambria" pitchFamily="18" charset="0"/>
              </a:rPr>
              <a:t>data</a:t>
            </a:r>
          </a:p>
        </p:txBody>
      </p:sp>
      <p:sp>
        <p:nvSpPr>
          <p:cNvPr id="46119" name="Rectangle 56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58776" y="1824454"/>
            <a:ext cx="10806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67B0E"/>
                </a:solidFill>
                <a:latin typeface="Cambria" pitchFamily="18" charset="0"/>
              </a:rPr>
              <a:t>"strobe"</a:t>
            </a:r>
          </a:p>
        </p:txBody>
      </p:sp>
      <p:sp>
        <p:nvSpPr>
          <p:cNvPr id="46120" name="Text Box 57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660775" y="1611313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46121" name="Text Box 58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3660775" y="3352800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46122" name="Line 59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4219575" y="3509963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123" name="Line 60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4222750" y="1760538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124" name="Rectangle 61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62000" y="4724400"/>
            <a:ext cx="1217613" cy="1752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25" name="Freeform 62"/>
          <p:cNvSpPr>
            <a:spLocks/>
          </p:cNvSpPr>
          <p:nvPr>
            <p:custDataLst>
              <p:tags r:id="rId35"/>
            </p:custDataLst>
          </p:nvPr>
        </p:nvSpPr>
        <p:spPr bwMode="auto">
          <a:xfrm>
            <a:off x="766763" y="5856288"/>
            <a:ext cx="169862" cy="404812"/>
          </a:xfrm>
          <a:custGeom>
            <a:avLst/>
            <a:gdLst>
              <a:gd name="T0" fmla="*/ 0 w 48"/>
              <a:gd name="T1" fmla="*/ 0 h 96"/>
              <a:gd name="T2" fmla="*/ 2147483647 w 48"/>
              <a:gd name="T3" fmla="*/ 2147483647 h 96"/>
              <a:gd name="T4" fmla="*/ 0 w 48"/>
              <a:gd name="T5" fmla="*/ 2147483647 h 96"/>
              <a:gd name="T6" fmla="*/ 0 w 48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96"/>
              <a:gd name="T14" fmla="*/ 48 w 48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96">
                <a:moveTo>
                  <a:pt x="0" y="0"/>
                </a:moveTo>
                <a:lnTo>
                  <a:pt x="48" y="48"/>
                </a:lnTo>
                <a:lnTo>
                  <a:pt x="0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26" name="Rectangle 63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908050" y="5895975"/>
            <a:ext cx="6778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strobe</a:t>
            </a:r>
            <a:endParaRPr lang="en-US" sz="1800" b="1">
              <a:latin typeface="Arial" pitchFamily="34" charset="0"/>
            </a:endParaRPr>
          </a:p>
        </p:txBody>
      </p:sp>
      <p:sp>
        <p:nvSpPr>
          <p:cNvPr id="46127" name="Line 64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762000" y="5129213"/>
            <a:ext cx="250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8" name="Line 65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1716088" y="5556250"/>
            <a:ext cx="250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9" name="Rectangle 66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11200" y="4800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D</a:t>
            </a:r>
          </a:p>
        </p:txBody>
      </p:sp>
      <p:sp>
        <p:nvSpPr>
          <p:cNvPr id="46130" name="Rectangle 67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635125" y="5230813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Q</a:t>
            </a:r>
          </a:p>
        </p:txBody>
      </p:sp>
      <p:sp>
        <p:nvSpPr>
          <p:cNvPr id="46131" name="Text Box 68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1066800" y="5638800"/>
            <a:ext cx="605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 dirty="0">
                <a:solidFill>
                  <a:srgbClr val="067B0E"/>
                </a:solidFill>
                <a:latin typeface="Cambria" pitchFamily="18" charset="0"/>
              </a:rPr>
              <a:t>1 bit of memory!</a:t>
            </a:r>
          </a:p>
        </p:txBody>
      </p:sp>
      <p:pic>
        <p:nvPicPr>
          <p:cNvPr id="46132" name="Picture 69"/>
          <p:cNvPicPr>
            <a:picLocks noChangeAspect="1" noChangeArrowheads="1"/>
          </p:cNvPicPr>
          <p:nvPr>
            <p:custDataLst>
              <p:tags r:id="rId42"/>
            </p:custDataLst>
          </p:nvPr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912" y="5734050"/>
            <a:ext cx="1041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34" name="Text Box 71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2317082" y="4724400"/>
            <a:ext cx="3257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 smtClean="0">
                <a:latin typeface="Cambria" pitchFamily="18" charset="0"/>
              </a:rPr>
              <a:t>the flip-flop's diagram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75" name="Line 74"/>
          <p:cNvSpPr>
            <a:spLocks noChangeShapeType="1"/>
          </p:cNvSpPr>
          <p:nvPr/>
        </p:nvSpPr>
        <p:spPr bwMode="auto">
          <a:xfrm flipH="1">
            <a:off x="2348706" y="4330700"/>
            <a:ext cx="392113" cy="393700"/>
          </a:xfrm>
          <a:prstGeom prst="line">
            <a:avLst/>
          </a:prstGeom>
          <a:noFill/>
          <a:ln w="57150">
            <a:solidFill>
              <a:srgbClr val="067B0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Isosceles Triangle 1"/>
          <p:cNvSpPr/>
          <p:nvPr/>
        </p:nvSpPr>
        <p:spPr bwMode="auto">
          <a:xfrm rot="5400000">
            <a:off x="3336293" y="3178233"/>
            <a:ext cx="135615" cy="365919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76" name="TextBox 75"/>
          <p:cNvSpPr txBox="1"/>
          <p:nvPr/>
        </p:nvSpPr>
        <p:spPr>
          <a:xfrm rot="592509">
            <a:off x="7123455" y="301914"/>
            <a:ext cx="1794096" cy="584775"/>
          </a:xfrm>
          <a:prstGeom prst="rect">
            <a:avLst/>
          </a:prstGeom>
          <a:solidFill>
            <a:srgbClr val="D9DAFF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" panose="02040503050406030204" pitchFamily="18" charset="0"/>
              </a:rPr>
              <a:t>Demo!</a:t>
            </a:r>
            <a:endParaRPr lang="en-US" sz="3200" dirty="0">
              <a:latin typeface="Cambria" panose="02040503050406030204" pitchFamily="18" charset="0"/>
            </a:endParaRPr>
          </a:p>
        </p:txBody>
      </p:sp>
      <p:sp>
        <p:nvSpPr>
          <p:cNvPr id="77" name="Rectangle 47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8290766" y="3119610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Q</a:t>
            </a:r>
            <a:endParaRPr lang="en-US" sz="1600" b="1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78" name="Text Box 48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7924800" y="3599035"/>
            <a:ext cx="1071662" cy="56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500" dirty="0">
                <a:latin typeface="Cambria" pitchFamily="18" charset="0"/>
                <a:cs typeface="Times New Roman" pitchFamily="18" charset="0"/>
              </a:rPr>
              <a:t> 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is 1 bit of storage</a:t>
            </a:r>
            <a:endParaRPr lang="en-US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3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" y="152400"/>
            <a:ext cx="77724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i="1" dirty="0">
                <a:solidFill>
                  <a:srgbClr val="000000"/>
                </a:solidFill>
                <a:latin typeface="Cambria" pitchFamily="18" charset="0"/>
              </a:rPr>
              <a:t>Composing </a:t>
            </a:r>
            <a:r>
              <a:rPr lang="en-US" sz="4200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4200" dirty="0" smtClean="0">
                <a:solidFill>
                  <a:srgbClr val="000000"/>
                </a:solidFill>
                <a:latin typeface="Cambria" pitchFamily="18" charset="0"/>
              </a:rPr>
              <a:t>circuits ~ hw5</a:t>
            </a:r>
            <a:endParaRPr lang="en-US" sz="42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8389" name="Text Box 11"/>
          <p:cNvSpPr txBox="1">
            <a:spLocks noChangeArrowheads="1"/>
          </p:cNvSpPr>
          <p:nvPr/>
        </p:nvSpPr>
        <p:spPr bwMode="auto">
          <a:xfrm>
            <a:off x="533400" y="1524000"/>
            <a:ext cx="4724400" cy="5842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00000"/>
                </a:solidFill>
                <a:latin typeface="Calibri" pitchFamily="-106" charset="0"/>
              </a:rPr>
              <a:t>4-bit </a:t>
            </a:r>
            <a:r>
              <a:rPr lang="en-US" sz="3200" dirty="0" smtClean="0">
                <a:solidFill>
                  <a:srgbClr val="000000"/>
                </a:solidFill>
                <a:latin typeface="Calibri" pitchFamily="-106" charset="0"/>
              </a:rPr>
              <a:t>"Ripple-Carry" </a:t>
            </a:r>
            <a:r>
              <a:rPr lang="en-US" sz="3200" b="1" dirty="0">
                <a:solidFill>
                  <a:srgbClr val="000000"/>
                </a:solidFill>
                <a:latin typeface="Calibri" pitchFamily="-106" charset="0"/>
              </a:rPr>
              <a:t>Adder</a:t>
            </a:r>
          </a:p>
        </p:txBody>
      </p:sp>
      <p:sp>
        <p:nvSpPr>
          <p:cNvPr id="42" name="Text Box 11"/>
          <p:cNvSpPr txBox="1">
            <a:spLocks noChangeArrowheads="1"/>
          </p:cNvSpPr>
          <p:nvPr/>
        </p:nvSpPr>
        <p:spPr bwMode="auto">
          <a:xfrm>
            <a:off x="2133600" y="2971800"/>
            <a:ext cx="4724400" cy="5842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00000"/>
                </a:solidFill>
                <a:latin typeface="Calibri" pitchFamily="-106" charset="0"/>
              </a:rPr>
              <a:t>4-bit </a:t>
            </a:r>
            <a:r>
              <a:rPr lang="en-US" sz="3200" b="1" dirty="0" smtClean="0">
                <a:solidFill>
                  <a:srgbClr val="000000"/>
                </a:solidFill>
                <a:latin typeface="Calibri" pitchFamily="-106" charset="0"/>
              </a:rPr>
              <a:t>Multiplier</a:t>
            </a:r>
            <a:endParaRPr lang="en-US" sz="3200" b="1" dirty="0">
              <a:solidFill>
                <a:srgbClr val="000000"/>
              </a:solidFill>
              <a:latin typeface="Calibri" pitchFamily="-106" charset="0"/>
            </a:endParaRP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4053625" y="4419600"/>
            <a:ext cx="4724400" cy="584200"/>
          </a:xfrm>
          <a:prstGeom prst="rect">
            <a:avLst/>
          </a:prstGeom>
          <a:solidFill>
            <a:srgbClr val="FECACA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rgbClr val="000000"/>
                </a:solidFill>
                <a:latin typeface="Calibri" pitchFamily="-106" charset="0"/>
              </a:rPr>
              <a:t>3x2-bit </a:t>
            </a:r>
            <a:r>
              <a:rPr lang="en-US" sz="3200" b="1" dirty="0" smtClean="0">
                <a:solidFill>
                  <a:srgbClr val="000000"/>
                </a:solidFill>
                <a:latin typeface="Calibri" pitchFamily="-106" charset="0"/>
              </a:rPr>
              <a:t>Divider</a:t>
            </a:r>
            <a:endParaRPr lang="en-US" sz="3200" b="1" dirty="0">
              <a:solidFill>
                <a:srgbClr val="000000"/>
              </a:solidFill>
              <a:latin typeface="Calibri" pitchFamily="-106" charset="0"/>
            </a:endParaRPr>
          </a:p>
        </p:txBody>
      </p:sp>
      <p:sp>
        <p:nvSpPr>
          <p:cNvPr id="2" name="Down Arrow 1"/>
          <p:cNvSpPr/>
          <p:nvPr/>
        </p:nvSpPr>
        <p:spPr bwMode="auto">
          <a:xfrm>
            <a:off x="3352800" y="2209800"/>
            <a:ext cx="381000" cy="685800"/>
          </a:xfrm>
          <a:prstGeom prst="downArrow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7924800" y="3587044"/>
            <a:ext cx="381000" cy="685800"/>
          </a:xfrm>
          <a:prstGeom prst="downArrow">
            <a:avLst/>
          </a:prstGeom>
          <a:solidFill>
            <a:srgbClr val="FECACA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143000" y="5943600"/>
            <a:ext cx="6858000" cy="584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rgbClr val="000000"/>
                </a:solidFill>
                <a:latin typeface="Calibri" pitchFamily="-106" charset="0"/>
              </a:rPr>
              <a:t>12 </a:t>
            </a:r>
            <a:r>
              <a:rPr lang="en-US" sz="3200" dirty="0" err="1" smtClean="0">
                <a:solidFill>
                  <a:srgbClr val="000000"/>
                </a:solidFill>
                <a:latin typeface="Calibri" pitchFamily="-106" charset="0"/>
              </a:rPr>
              <a:t>nGbits</a:t>
            </a:r>
            <a:r>
              <a:rPr lang="en-US" sz="3200" dirty="0" smtClean="0">
                <a:solidFill>
                  <a:srgbClr val="000000"/>
                </a:solidFill>
                <a:latin typeface="Calibri" pitchFamily="-106" charset="0"/>
              </a:rPr>
              <a:t> of memory (RAM)</a:t>
            </a:r>
            <a:endParaRPr lang="en-US" sz="3200" b="1" dirty="0">
              <a:solidFill>
                <a:srgbClr val="000000"/>
              </a:solidFill>
              <a:latin typeface="Calibri" pitchFamily="-106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85800" y="5486400"/>
            <a:ext cx="76200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1066800" y="5366453"/>
            <a:ext cx="914400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 panose="020F0502020204030204" pitchFamily="34" charset="0"/>
              </a:rPr>
              <a:t>extra credit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8587525" y="5212281"/>
            <a:ext cx="381000" cy="685800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699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6" name="AutoShape 75"/>
          <p:cNvSpPr>
            <a:spLocks noChangeArrowheads="1"/>
          </p:cNvSpPr>
          <p:nvPr/>
        </p:nvSpPr>
        <p:spPr bwMode="auto">
          <a:xfrm>
            <a:off x="381000" y="4495800"/>
            <a:ext cx="5684838" cy="2238375"/>
          </a:xfrm>
          <a:prstGeom prst="roundRect">
            <a:avLst>
              <a:gd name="adj" fmla="val 16667"/>
            </a:avLst>
          </a:prstGeom>
          <a:solidFill>
            <a:srgbClr val="D9F3E2"/>
          </a:solidFill>
          <a:ln w="38100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083" name="Oval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137400" y="1847850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7292975" y="1917700"/>
            <a:ext cx="5111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085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6253163" y="1612900"/>
            <a:ext cx="892175" cy="611188"/>
            <a:chOff x="4734" y="3053"/>
            <a:chExt cx="656" cy="491"/>
          </a:xfrm>
        </p:grpSpPr>
        <p:grpSp>
          <p:nvGrpSpPr>
            <p:cNvPr id="46149" name="Group 5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6153" name="Freeform 6"/>
              <p:cNvSpPr>
                <a:spLocks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54" name="Freeform 7"/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6150" name="Group 8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6151" name="Freeform 9"/>
              <p:cNvSpPr>
                <a:spLocks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52" name="Freeform 10"/>
              <p:cNvSpPr>
                <a:spLocks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6086" name="Group 11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253163" y="3060700"/>
            <a:ext cx="892175" cy="611188"/>
            <a:chOff x="4734" y="3053"/>
            <a:chExt cx="656" cy="491"/>
          </a:xfrm>
        </p:grpSpPr>
        <p:grpSp>
          <p:nvGrpSpPr>
            <p:cNvPr id="46143" name="Group 1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6147" name="Freeform 13"/>
              <p:cNvSpPr>
                <a:spLocks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48" name="Freeform 14"/>
              <p:cNvSpPr>
                <a:spLocks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6144" name="Group 1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6145" name="Freeform 16"/>
              <p:cNvSpPr>
                <a:spLocks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46" name="Freeform 17"/>
              <p:cNvSpPr>
                <a:spLocks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6087" name="Oval 1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29463" y="3297238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Text Box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111875" y="17668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6089" name="Text Box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3463" y="32146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6090" name="Line 2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281863" y="33655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Line 2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354638" y="1755775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Line 2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5838825" y="2022475"/>
            <a:ext cx="531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Line 2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840413" y="3197225"/>
            <a:ext cx="531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Line 2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364163" y="3511550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Freeform 26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5845175" y="20161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Freeform 27"/>
          <p:cNvSpPr>
            <a:spLocks/>
          </p:cNvSpPr>
          <p:nvPr>
            <p:custDataLst>
              <p:tags r:id="rId14"/>
            </p:custDataLst>
          </p:nvPr>
        </p:nvSpPr>
        <p:spPr bwMode="auto">
          <a:xfrm flipV="1">
            <a:off x="5842000" y="19145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1" name="Text Box 3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54782" y="1524668"/>
            <a:ext cx="9739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67B0E"/>
                </a:solidFill>
                <a:latin typeface="Cambria" pitchFamily="18" charset="0"/>
              </a:rPr>
              <a:t>inputs</a:t>
            </a:r>
            <a:endParaRPr lang="en-US" sz="1600" dirty="0">
              <a:latin typeface="Cambria" pitchFamily="18" charset="0"/>
            </a:endParaRPr>
          </a:p>
        </p:txBody>
      </p:sp>
      <p:sp>
        <p:nvSpPr>
          <p:cNvPr id="46106" name="Text Box 3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895600" y="228600"/>
            <a:ext cx="33337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The flip-flop</a:t>
            </a:r>
          </a:p>
        </p:txBody>
      </p:sp>
      <p:grpSp>
        <p:nvGrpSpPr>
          <p:cNvPr id="46107" name="Group 38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3729038" y="1430338"/>
            <a:ext cx="500062" cy="647700"/>
            <a:chOff x="4891" y="1600"/>
            <a:chExt cx="315" cy="408"/>
          </a:xfrm>
        </p:grpSpPr>
        <p:sp>
          <p:nvSpPr>
            <p:cNvPr id="46140" name="Freeform 39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1" name="Freeform 40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2" name="Line 41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108" name="Line 42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2965450" y="3373438"/>
            <a:ext cx="2590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43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>
            <a:off x="2954338" y="1579563"/>
            <a:ext cx="0" cy="179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Line 44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>
            <a:off x="2544763" y="1844675"/>
            <a:ext cx="0" cy="1843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1" name="Line 45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1135063" y="1854200"/>
            <a:ext cx="175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2" name="Oval 4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581400" y="32972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113" name="Group 47"/>
          <p:cNvGrpSpPr>
            <a:grpSpLocks/>
          </p:cNvGrpSpPr>
          <p:nvPr>
            <p:custDataLst>
              <p:tags r:id="rId23"/>
            </p:custDataLst>
          </p:nvPr>
        </p:nvGrpSpPr>
        <p:grpSpPr bwMode="auto">
          <a:xfrm>
            <a:off x="3729038" y="3184525"/>
            <a:ext cx="500062" cy="647700"/>
            <a:chOff x="4891" y="1600"/>
            <a:chExt cx="315" cy="408"/>
          </a:xfrm>
        </p:grpSpPr>
        <p:sp>
          <p:nvSpPr>
            <p:cNvPr id="46137" name="Freeform 48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8" name="Freeform 49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9" name="Line 50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114" name="Line 51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112838" y="1585913"/>
            <a:ext cx="26209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5" name="Line 52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025775" y="1847850"/>
            <a:ext cx="708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6" name="Line 53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2543175" y="3675063"/>
            <a:ext cx="1184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7" name="Rectangle 5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047750" y="1204913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D</a:t>
            </a:r>
            <a:endParaRPr lang="en-US" sz="1600">
              <a:latin typeface="Monaco" pitchFamily="-106" charset="0"/>
            </a:endParaRPr>
          </a:p>
        </p:txBody>
      </p:sp>
      <p:sp>
        <p:nvSpPr>
          <p:cNvPr id="46118" name="Rectangle 55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469636" y="1227224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67B0E"/>
                </a:solidFill>
                <a:latin typeface="Cambria" pitchFamily="18" charset="0"/>
              </a:rPr>
              <a:t>data</a:t>
            </a:r>
          </a:p>
        </p:txBody>
      </p:sp>
      <p:sp>
        <p:nvSpPr>
          <p:cNvPr id="46119" name="Rectangle 56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58776" y="1824454"/>
            <a:ext cx="10806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67B0E"/>
                </a:solidFill>
                <a:latin typeface="Cambria" pitchFamily="18" charset="0"/>
              </a:rPr>
              <a:t>"strobe"</a:t>
            </a:r>
          </a:p>
        </p:txBody>
      </p:sp>
      <p:sp>
        <p:nvSpPr>
          <p:cNvPr id="46120" name="Text Box 57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660775" y="1611313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46121" name="Text Box 58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3660775" y="3352800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46122" name="Line 59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4219575" y="3509963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123" name="Line 60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4222750" y="1760538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124" name="Rectangle 61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62000" y="4724400"/>
            <a:ext cx="1217613" cy="1752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25" name="Freeform 62"/>
          <p:cNvSpPr>
            <a:spLocks/>
          </p:cNvSpPr>
          <p:nvPr>
            <p:custDataLst>
              <p:tags r:id="rId35"/>
            </p:custDataLst>
          </p:nvPr>
        </p:nvSpPr>
        <p:spPr bwMode="auto">
          <a:xfrm>
            <a:off x="766763" y="5856288"/>
            <a:ext cx="169862" cy="404812"/>
          </a:xfrm>
          <a:custGeom>
            <a:avLst/>
            <a:gdLst>
              <a:gd name="T0" fmla="*/ 0 w 48"/>
              <a:gd name="T1" fmla="*/ 0 h 96"/>
              <a:gd name="T2" fmla="*/ 2147483647 w 48"/>
              <a:gd name="T3" fmla="*/ 2147483647 h 96"/>
              <a:gd name="T4" fmla="*/ 0 w 48"/>
              <a:gd name="T5" fmla="*/ 2147483647 h 96"/>
              <a:gd name="T6" fmla="*/ 0 w 48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96"/>
              <a:gd name="T14" fmla="*/ 48 w 48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96">
                <a:moveTo>
                  <a:pt x="0" y="0"/>
                </a:moveTo>
                <a:lnTo>
                  <a:pt x="48" y="48"/>
                </a:lnTo>
                <a:lnTo>
                  <a:pt x="0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26" name="Rectangle 63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908050" y="5895975"/>
            <a:ext cx="6778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strobe</a:t>
            </a:r>
            <a:endParaRPr lang="en-US" sz="1800" b="1">
              <a:latin typeface="Arial" pitchFamily="34" charset="0"/>
            </a:endParaRPr>
          </a:p>
        </p:txBody>
      </p:sp>
      <p:sp>
        <p:nvSpPr>
          <p:cNvPr id="46127" name="Line 64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762000" y="5129213"/>
            <a:ext cx="250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8" name="Line 65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1716088" y="5556250"/>
            <a:ext cx="250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9" name="Rectangle 66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11200" y="4800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D</a:t>
            </a:r>
          </a:p>
        </p:txBody>
      </p:sp>
      <p:sp>
        <p:nvSpPr>
          <p:cNvPr id="46130" name="Rectangle 67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635125" y="5230813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Q</a:t>
            </a:r>
          </a:p>
        </p:txBody>
      </p:sp>
      <p:sp>
        <p:nvSpPr>
          <p:cNvPr id="46131" name="Text Box 68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1066800" y="5638800"/>
            <a:ext cx="605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 dirty="0">
                <a:solidFill>
                  <a:srgbClr val="067B0E"/>
                </a:solidFill>
                <a:latin typeface="Cambria" pitchFamily="18" charset="0"/>
              </a:rPr>
              <a:t>1 bit of memory!</a:t>
            </a:r>
          </a:p>
        </p:txBody>
      </p:sp>
      <p:pic>
        <p:nvPicPr>
          <p:cNvPr id="46132" name="Picture 69"/>
          <p:cNvPicPr>
            <a:picLocks noChangeAspect="1" noChangeArrowheads="1"/>
          </p:cNvPicPr>
          <p:nvPr>
            <p:custDataLst>
              <p:tags r:id="rId42"/>
            </p:custDataLst>
          </p:nvPr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912" y="5734050"/>
            <a:ext cx="1041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34" name="Text Box 71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2317082" y="4724400"/>
            <a:ext cx="3257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 smtClean="0">
                <a:latin typeface="Cambria" pitchFamily="18" charset="0"/>
              </a:rPr>
              <a:t>the flip-flop's diagram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75" name="Line 74"/>
          <p:cNvSpPr>
            <a:spLocks noChangeShapeType="1"/>
          </p:cNvSpPr>
          <p:nvPr/>
        </p:nvSpPr>
        <p:spPr bwMode="auto">
          <a:xfrm flipH="1">
            <a:off x="2348706" y="4330700"/>
            <a:ext cx="392113" cy="393700"/>
          </a:xfrm>
          <a:prstGeom prst="line">
            <a:avLst/>
          </a:prstGeom>
          <a:noFill/>
          <a:ln w="57150">
            <a:solidFill>
              <a:srgbClr val="067B0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Isosceles Triangle 1"/>
          <p:cNvSpPr/>
          <p:nvPr/>
        </p:nvSpPr>
        <p:spPr bwMode="auto">
          <a:xfrm rot="5400000">
            <a:off x="3336293" y="3178233"/>
            <a:ext cx="135615" cy="365919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76" name="TextBox 75"/>
          <p:cNvSpPr txBox="1"/>
          <p:nvPr/>
        </p:nvSpPr>
        <p:spPr>
          <a:xfrm rot="592509">
            <a:off x="7123455" y="301914"/>
            <a:ext cx="1794096" cy="584775"/>
          </a:xfrm>
          <a:prstGeom prst="rect">
            <a:avLst/>
          </a:prstGeom>
          <a:solidFill>
            <a:srgbClr val="D9DAFF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" panose="02040503050406030204" pitchFamily="18" charset="0"/>
              </a:rPr>
              <a:t>Demo!</a:t>
            </a:r>
            <a:endParaRPr lang="en-US" sz="3200" dirty="0">
              <a:latin typeface="Cambria" panose="02040503050406030204" pitchFamily="18" charset="0"/>
            </a:endParaRPr>
          </a:p>
        </p:txBody>
      </p:sp>
      <p:sp>
        <p:nvSpPr>
          <p:cNvPr id="77" name="Rectangle 47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8290766" y="3119610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Q</a:t>
            </a:r>
            <a:endParaRPr lang="en-US" sz="1600" b="1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78" name="Text Box 48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7924800" y="3599035"/>
            <a:ext cx="1071662" cy="56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500" dirty="0">
                <a:latin typeface="Cambria" pitchFamily="18" charset="0"/>
                <a:cs typeface="Times New Roman" pitchFamily="18" charset="0"/>
              </a:rPr>
              <a:t> 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is 1 bit of storage</a:t>
            </a:r>
            <a:endParaRPr lang="en-US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 rot="20916206">
            <a:off x="431610" y="1958911"/>
            <a:ext cx="8451740" cy="1938992"/>
          </a:xfrm>
          <a:prstGeom prst="rect">
            <a:avLst/>
          </a:prstGeom>
          <a:solidFill>
            <a:schemeClr val="bg1"/>
          </a:solidFill>
          <a:ln w="9525">
            <a:solidFill>
              <a:srgbClr val="067B0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6000" dirty="0" smtClean="0">
                <a:solidFill>
                  <a:srgbClr val="067B0E"/>
                </a:solidFill>
                <a:latin typeface="Cambria" panose="02040503050406030204" pitchFamily="18" charset="0"/>
              </a:rPr>
              <a:t>But there's a LOT more than 1 bit of memory… !</a:t>
            </a:r>
            <a:endParaRPr lang="en-US" sz="6000" dirty="0">
              <a:solidFill>
                <a:srgbClr val="067B0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0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228600"/>
            <a:ext cx="7781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400" b="1" dirty="0">
                <a:latin typeface="Cambria" pitchFamily="18" charset="0"/>
              </a:rPr>
              <a:t>R</a:t>
            </a:r>
            <a:r>
              <a:rPr lang="en-US" sz="4400" dirty="0">
                <a:latin typeface="Cambria" pitchFamily="18" charset="0"/>
              </a:rPr>
              <a:t>andom </a:t>
            </a:r>
            <a:r>
              <a:rPr lang="en-US" sz="4400" b="1" dirty="0">
                <a:latin typeface="Cambria" pitchFamily="18" charset="0"/>
              </a:rPr>
              <a:t>A</a:t>
            </a:r>
            <a:r>
              <a:rPr lang="en-US" sz="4400" dirty="0">
                <a:latin typeface="Cambria" pitchFamily="18" charset="0"/>
              </a:rPr>
              <a:t>ccess </a:t>
            </a:r>
            <a:r>
              <a:rPr lang="en-US" sz="4400" b="1" dirty="0">
                <a:latin typeface="Cambria" pitchFamily="18" charset="0"/>
              </a:rPr>
              <a:t>M</a:t>
            </a:r>
            <a:r>
              <a:rPr lang="en-US" sz="4400" dirty="0">
                <a:latin typeface="Cambria" pitchFamily="18" charset="0"/>
              </a:rPr>
              <a:t>emory</a:t>
            </a:r>
          </a:p>
        </p:txBody>
      </p:sp>
      <p:sp>
        <p:nvSpPr>
          <p:cNvPr id="52228" name="Text 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0668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 smtClean="0">
                <a:latin typeface="Cambria" pitchFamily="18" charset="0"/>
              </a:rPr>
              <a:t>Extra this week:   </a:t>
            </a:r>
            <a:r>
              <a:rPr lang="en-US" b="1" i="1" dirty="0" smtClean="0">
                <a:latin typeface="Cambria" pitchFamily="18" charset="0"/>
              </a:rPr>
              <a:t>Design 12nGbits of  RAM</a:t>
            </a:r>
            <a:endParaRPr lang="en-US" b="1" i="1" dirty="0">
              <a:latin typeface="Cambria" pitchFamily="18" charset="0"/>
            </a:endParaRPr>
          </a:p>
        </p:txBody>
      </p:sp>
      <p:sp>
        <p:nvSpPr>
          <p:cNvPr id="52229" name="Text Box 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34088" y="3429000"/>
            <a:ext cx="18780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52230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0" y="2209800"/>
            <a:ext cx="1066800" cy="3667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Cambria" pitchFamily="18" charset="0"/>
              </a:rPr>
              <a:t>Inputs</a:t>
            </a:r>
          </a:p>
        </p:txBody>
      </p:sp>
      <p:sp>
        <p:nvSpPr>
          <p:cNvPr id="52231" name="Text Box 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03313" y="2722563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52232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124200" y="2819400"/>
            <a:ext cx="2819400" cy="2438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3" name="Text Box 1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29000" y="3181350"/>
            <a:ext cx="26670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C00000"/>
                </a:solidFill>
                <a:latin typeface="Calibri" pitchFamily="34" charset="0"/>
              </a:rPr>
              <a:t>S</a:t>
            </a:r>
            <a:r>
              <a:rPr lang="en-US" sz="3200" b="1" dirty="0">
                <a:latin typeface="Calibri" pitchFamily="34" charset="0"/>
              </a:rPr>
              <a:t>implified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C00000"/>
                </a:solidFill>
                <a:latin typeface="Calibri" pitchFamily="34" charset="0"/>
              </a:rPr>
              <a:t>P</a:t>
            </a:r>
            <a:r>
              <a:rPr lang="en-US" sz="3200" b="1" dirty="0">
                <a:latin typeface="Calibri" pitchFamily="34" charset="0"/>
              </a:rPr>
              <a:t>rototype for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C00000"/>
                </a:solidFill>
                <a:latin typeface="Calibri" pitchFamily="34" charset="0"/>
              </a:rPr>
              <a:t>A</a:t>
            </a:r>
            <a:r>
              <a:rPr lang="en-US" sz="3200" b="1" dirty="0">
                <a:latin typeface="Calibri" pitchFamily="34" charset="0"/>
              </a:rPr>
              <a:t>ccessing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C00000"/>
                </a:solidFill>
                <a:latin typeface="Calibri" pitchFamily="34" charset="0"/>
              </a:rPr>
              <a:t>M</a:t>
            </a:r>
            <a:r>
              <a:rPr lang="en-US" sz="3200" b="1" dirty="0">
                <a:latin typeface="Calibri" pitchFamily="34" charset="0"/>
              </a:rPr>
              <a:t>emory</a:t>
            </a:r>
          </a:p>
        </p:txBody>
      </p:sp>
      <p:sp>
        <p:nvSpPr>
          <p:cNvPr id="52234" name="Text Box 1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19800" y="2209800"/>
            <a:ext cx="1066800" cy="3667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latin typeface="Cambria" pitchFamily="18" charset="0"/>
              </a:rPr>
              <a:t>Outputs</a:t>
            </a:r>
          </a:p>
        </p:txBody>
      </p:sp>
      <p:sp>
        <p:nvSpPr>
          <p:cNvPr id="52235" name="Line 13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286000" y="30480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6" name="Line 14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286000" y="32004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7" name="Line 15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2286000" y="3352800"/>
            <a:ext cx="838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8" name="Line 16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2286000" y="3962400"/>
            <a:ext cx="838200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9" name="Line 1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286000" y="4114800"/>
            <a:ext cx="838200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0" name="Line 18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2286000" y="47244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1" name="Line 19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2286000" y="48768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2" name="Line 20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946775" y="30384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3" name="Line 21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946775" y="31908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4" name="Line 22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5946775" y="3343275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5" name="Text Box 2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143000" y="36576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52246" name="Text Box 24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143000" y="4071938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52247" name="Text Box 2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095375" y="485775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dirty="0">
                <a:latin typeface="Comic Sans MS" pitchFamily="66" charset="0"/>
              </a:rPr>
              <a:t>2 data address bits</a:t>
            </a:r>
          </a:p>
        </p:txBody>
      </p:sp>
      <p:sp>
        <p:nvSpPr>
          <p:cNvPr id="52248" name="Text Box 2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938213" y="5654675"/>
            <a:ext cx="2522537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00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01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10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Arial" pitchFamily="34" charset="0"/>
              </a:rPr>
              <a:t> 3 bits stored</a:t>
            </a:r>
            <a:r>
              <a:rPr lang="en-US" sz="1400">
                <a:latin typeface="Arial" pitchFamily="34" charset="0"/>
              </a:rPr>
              <a:t> at location 11</a:t>
            </a:r>
          </a:p>
        </p:txBody>
      </p:sp>
      <p:sp>
        <p:nvSpPr>
          <p:cNvPr id="52249" name="AutoShape 27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905000" y="5253038"/>
            <a:ext cx="317500" cy="295275"/>
          </a:xfrm>
          <a:prstGeom prst="downArrow">
            <a:avLst>
              <a:gd name="adj1" fmla="val 40000"/>
              <a:gd name="adj2" fmla="val 35486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50" name="Text Box 29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476625" y="5318125"/>
            <a:ext cx="2139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/>
              <a:t>12 bits of RAM</a:t>
            </a:r>
          </a:p>
        </p:txBody>
      </p:sp>
      <p:sp>
        <p:nvSpPr>
          <p:cNvPr id="26" name="TextBox 25"/>
          <p:cNvSpPr txBox="1"/>
          <p:nvPr/>
        </p:nvSpPr>
        <p:spPr>
          <a:xfrm rot="592509">
            <a:off x="7174254" y="378113"/>
            <a:ext cx="1794096" cy="584775"/>
          </a:xfrm>
          <a:prstGeom prst="rect">
            <a:avLst/>
          </a:prstGeom>
          <a:solidFill>
            <a:srgbClr val="D9DAFF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" panose="02040503050406030204" pitchFamily="18" charset="0"/>
              </a:rPr>
              <a:t>Demo!</a:t>
            </a:r>
            <a:endParaRPr lang="en-US" sz="320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ounded Rectangle 244"/>
          <p:cNvSpPr/>
          <p:nvPr/>
        </p:nvSpPr>
        <p:spPr bwMode="auto">
          <a:xfrm>
            <a:off x="3568700" y="2374900"/>
            <a:ext cx="5486400" cy="1116013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pitchFamily="1" charset="0"/>
              <a:ea typeface="ＭＳ Ｐゴシック" pitchFamily="1" charset="-128"/>
            </a:endParaRPr>
          </a:p>
        </p:txBody>
      </p:sp>
      <p:grpSp>
        <p:nvGrpSpPr>
          <p:cNvPr id="53251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53464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53481" name="Rectangle 4"/>
              <p:cNvSpPr>
                <a:spLocks noChangeArrowheads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82" name="Freeform 5"/>
              <p:cNvSpPr>
                <a:spLocks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83" name="Rectangle 6"/>
              <p:cNvSpPr>
                <a:spLocks noChangeArrowheads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3484" name="Line 7"/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85" name="Line 8"/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86" name="Rectangle 9"/>
              <p:cNvSpPr>
                <a:spLocks noChangeArrowheads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3487" name="Rectangle 10"/>
              <p:cNvSpPr>
                <a:spLocks noChangeArrowheads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3465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53474" name="Rectangle 12"/>
              <p:cNvSpPr>
                <a:spLocks noChangeArrowheads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5" name="Freeform 13"/>
              <p:cNvSpPr>
                <a:spLocks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6" name="Rectangle 14"/>
              <p:cNvSpPr>
                <a:spLocks noChangeArrowheads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3477" name="Line 15"/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8" name="Line 16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9" name="Rectangle 17"/>
              <p:cNvSpPr>
                <a:spLocks noChangeArrowheads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3480" name="Rectangle 18"/>
              <p:cNvSpPr>
                <a:spLocks noChangeArrowheads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3466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53467" name="Rectangle 20"/>
              <p:cNvSpPr>
                <a:spLocks noChangeArrowheads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68" name="Freeform 21"/>
              <p:cNvSpPr>
                <a:spLocks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69" name="Rectangle 22"/>
              <p:cNvSpPr>
                <a:spLocks noChangeArrowheads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3470" name="Line 23"/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1" name="Line 24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2" name="Rectangle 25"/>
              <p:cNvSpPr>
                <a:spLocks noChangeArrowheads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3473" name="Rectangle 26"/>
              <p:cNvSpPr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3252" name="Line 29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440" name="Group 31"/>
          <p:cNvGrpSpPr>
            <a:grpSpLocks/>
          </p:cNvGrpSpPr>
          <p:nvPr/>
        </p:nvGrpSpPr>
        <p:grpSpPr bwMode="auto">
          <a:xfrm>
            <a:off x="7015163" y="2590800"/>
            <a:ext cx="685800" cy="658813"/>
            <a:chOff x="4035" y="3216"/>
            <a:chExt cx="432" cy="415"/>
          </a:xfrm>
        </p:grpSpPr>
        <p:sp>
          <p:nvSpPr>
            <p:cNvPr id="53457" name="Rectangle 32"/>
            <p:cNvSpPr>
              <a:spLocks noChangeArrowheads="1"/>
            </p:cNvSpPr>
            <p:nvPr>
              <p:custDataLst>
                <p:tags r:id="rId185"/>
              </p:custDataLst>
            </p:nvPr>
          </p:nvSpPr>
          <p:spPr bwMode="auto">
            <a:xfrm>
              <a:off x="4080" y="3216"/>
              <a:ext cx="345" cy="41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8" name="Freeform 33"/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>
              <a:off x="4079" y="3484"/>
              <a:ext cx="48" cy="96"/>
            </a:xfrm>
            <a:custGeom>
              <a:avLst/>
              <a:gdLst>
                <a:gd name="T0" fmla="*/ 0 w 48"/>
                <a:gd name="T1" fmla="*/ 0 h 96"/>
                <a:gd name="T2" fmla="*/ 48 w 48"/>
                <a:gd name="T3" fmla="*/ 48 h 96"/>
                <a:gd name="T4" fmla="*/ 0 w 48"/>
                <a:gd name="T5" fmla="*/ 96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9" name="Rectangle 34"/>
            <p:cNvSpPr>
              <a:spLocks noChangeArrowheads="1"/>
            </p:cNvSpPr>
            <p:nvPr>
              <p:custDataLst>
                <p:tags r:id="rId187"/>
              </p:custDataLst>
            </p:nvPr>
          </p:nvSpPr>
          <p:spPr bwMode="auto">
            <a:xfrm>
              <a:off x="4088" y="348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900" b="1">
                  <a:latin typeface="Arial" pitchFamily="34" charset="0"/>
                </a:rPr>
                <a:t>strobe</a:t>
              </a:r>
            </a:p>
          </p:txBody>
        </p:sp>
        <p:sp>
          <p:nvSpPr>
            <p:cNvPr id="53460" name="Line 35"/>
            <p:cNvSpPr>
              <a:spLocks noChangeShapeType="1"/>
            </p:cNvSpPr>
            <p:nvPr>
              <p:custDataLst>
                <p:tags r:id="rId188"/>
              </p:custDataLst>
            </p:nvPr>
          </p:nvSpPr>
          <p:spPr bwMode="auto">
            <a:xfrm>
              <a:off x="4080" y="3312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61" name="Line 36"/>
            <p:cNvSpPr>
              <a:spLocks noChangeShapeType="1"/>
            </p:cNvSpPr>
            <p:nvPr>
              <p:custDataLst>
                <p:tags r:id="rId189"/>
              </p:custDataLst>
            </p:nvPr>
          </p:nvSpPr>
          <p:spPr bwMode="auto">
            <a:xfrm>
              <a:off x="4346" y="3413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62" name="Rectangle 37"/>
            <p:cNvSpPr>
              <a:spLocks noChangeArrowheads="1"/>
            </p:cNvSpPr>
            <p:nvPr>
              <p:custDataLst>
                <p:tags r:id="rId190"/>
              </p:custDataLst>
            </p:nvPr>
          </p:nvSpPr>
          <p:spPr bwMode="auto">
            <a:xfrm>
              <a:off x="4035" y="3288"/>
              <a:ext cx="1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D</a:t>
              </a:r>
            </a:p>
          </p:txBody>
        </p:sp>
        <p:sp>
          <p:nvSpPr>
            <p:cNvPr id="53463" name="Rectangle 38"/>
            <p:cNvSpPr>
              <a:spLocks noChangeArrowheads="1"/>
            </p:cNvSpPr>
            <p:nvPr>
              <p:custDataLst>
                <p:tags r:id="rId191"/>
              </p:custDataLst>
            </p:nvPr>
          </p:nvSpPr>
          <p:spPr bwMode="auto">
            <a:xfrm>
              <a:off x="4276" y="3269"/>
              <a:ext cx="19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53441" name="Group 39"/>
          <p:cNvGrpSpPr>
            <a:grpSpLocks/>
          </p:cNvGrpSpPr>
          <p:nvPr/>
        </p:nvGrpSpPr>
        <p:grpSpPr bwMode="auto">
          <a:xfrm>
            <a:off x="5529263" y="2590800"/>
            <a:ext cx="685800" cy="658813"/>
            <a:chOff x="4035" y="3216"/>
            <a:chExt cx="432" cy="415"/>
          </a:xfrm>
        </p:grpSpPr>
        <p:sp>
          <p:nvSpPr>
            <p:cNvPr id="53450" name="Rectangle 40"/>
            <p:cNvSpPr>
              <a:spLocks noChangeArrowheads="1"/>
            </p:cNvSpPr>
            <p:nvPr>
              <p:custDataLst>
                <p:tags r:id="rId178"/>
              </p:custDataLst>
            </p:nvPr>
          </p:nvSpPr>
          <p:spPr bwMode="auto">
            <a:xfrm>
              <a:off x="4080" y="3216"/>
              <a:ext cx="345" cy="41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1" name="Freeform 41"/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4079" y="3484"/>
              <a:ext cx="48" cy="96"/>
            </a:xfrm>
            <a:custGeom>
              <a:avLst/>
              <a:gdLst>
                <a:gd name="T0" fmla="*/ 0 w 48"/>
                <a:gd name="T1" fmla="*/ 0 h 96"/>
                <a:gd name="T2" fmla="*/ 48 w 48"/>
                <a:gd name="T3" fmla="*/ 48 h 96"/>
                <a:gd name="T4" fmla="*/ 0 w 48"/>
                <a:gd name="T5" fmla="*/ 96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2" name="Rectangle 42"/>
            <p:cNvSpPr>
              <a:spLocks noChangeArrowheads="1"/>
            </p:cNvSpPr>
            <p:nvPr>
              <p:custDataLst>
                <p:tags r:id="rId180"/>
              </p:custDataLst>
            </p:nvPr>
          </p:nvSpPr>
          <p:spPr bwMode="auto">
            <a:xfrm>
              <a:off x="4088" y="348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900" b="1">
                  <a:latin typeface="Arial" pitchFamily="34" charset="0"/>
                </a:rPr>
                <a:t>strobe</a:t>
              </a:r>
            </a:p>
          </p:txBody>
        </p:sp>
        <p:sp>
          <p:nvSpPr>
            <p:cNvPr id="53453" name="Line 43"/>
            <p:cNvSpPr>
              <a:spLocks noChangeShapeType="1"/>
            </p:cNvSpPr>
            <p:nvPr>
              <p:custDataLst>
                <p:tags r:id="rId181"/>
              </p:custDataLst>
            </p:nvPr>
          </p:nvSpPr>
          <p:spPr bwMode="auto">
            <a:xfrm>
              <a:off x="4080" y="3312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4" name="Line 44"/>
            <p:cNvSpPr>
              <a:spLocks noChangeShapeType="1"/>
            </p:cNvSpPr>
            <p:nvPr>
              <p:custDataLst>
                <p:tags r:id="rId182"/>
              </p:custDataLst>
            </p:nvPr>
          </p:nvSpPr>
          <p:spPr bwMode="auto">
            <a:xfrm>
              <a:off x="4346" y="3413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5" name="Rectangle 45"/>
            <p:cNvSpPr>
              <a:spLocks noChangeArrowheads="1"/>
            </p:cNvSpPr>
            <p:nvPr>
              <p:custDataLst>
                <p:tags r:id="rId183"/>
              </p:custDataLst>
            </p:nvPr>
          </p:nvSpPr>
          <p:spPr bwMode="auto">
            <a:xfrm>
              <a:off x="4035" y="3288"/>
              <a:ext cx="1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D</a:t>
              </a:r>
            </a:p>
          </p:txBody>
        </p:sp>
        <p:sp>
          <p:nvSpPr>
            <p:cNvPr id="53456" name="Rectangle 46"/>
            <p:cNvSpPr>
              <a:spLocks noChangeArrowheads="1"/>
            </p:cNvSpPr>
            <p:nvPr>
              <p:custDataLst>
                <p:tags r:id="rId184"/>
              </p:custDataLst>
            </p:nvPr>
          </p:nvSpPr>
          <p:spPr bwMode="auto">
            <a:xfrm>
              <a:off x="4276" y="3269"/>
              <a:ext cx="19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53442" name="Group 47"/>
          <p:cNvGrpSpPr>
            <a:grpSpLocks/>
          </p:cNvGrpSpPr>
          <p:nvPr/>
        </p:nvGrpSpPr>
        <p:grpSpPr bwMode="auto">
          <a:xfrm>
            <a:off x="4043363" y="2590800"/>
            <a:ext cx="685800" cy="658813"/>
            <a:chOff x="4035" y="3216"/>
            <a:chExt cx="432" cy="415"/>
          </a:xfrm>
        </p:grpSpPr>
        <p:sp>
          <p:nvSpPr>
            <p:cNvPr id="53443" name="Rectangle 48"/>
            <p:cNvSpPr>
              <a:spLocks noChangeArrowheads="1"/>
            </p:cNvSpPr>
            <p:nvPr>
              <p:custDataLst>
                <p:tags r:id="rId171"/>
              </p:custDataLst>
            </p:nvPr>
          </p:nvSpPr>
          <p:spPr bwMode="auto">
            <a:xfrm>
              <a:off x="4080" y="3216"/>
              <a:ext cx="345" cy="41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4" name="Freeform 49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4079" y="3484"/>
              <a:ext cx="48" cy="96"/>
            </a:xfrm>
            <a:custGeom>
              <a:avLst/>
              <a:gdLst>
                <a:gd name="T0" fmla="*/ 0 w 48"/>
                <a:gd name="T1" fmla="*/ 0 h 96"/>
                <a:gd name="T2" fmla="*/ 48 w 48"/>
                <a:gd name="T3" fmla="*/ 48 h 96"/>
                <a:gd name="T4" fmla="*/ 0 w 48"/>
                <a:gd name="T5" fmla="*/ 96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5" name="Rectangle 50"/>
            <p:cNvSpPr>
              <a:spLocks noChangeArrowheads="1"/>
            </p:cNvSpPr>
            <p:nvPr>
              <p:custDataLst>
                <p:tags r:id="rId173"/>
              </p:custDataLst>
            </p:nvPr>
          </p:nvSpPr>
          <p:spPr bwMode="auto">
            <a:xfrm>
              <a:off x="4088" y="348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900" b="1">
                  <a:latin typeface="Arial" pitchFamily="34" charset="0"/>
                </a:rPr>
                <a:t>strobe</a:t>
              </a:r>
            </a:p>
          </p:txBody>
        </p:sp>
        <p:sp>
          <p:nvSpPr>
            <p:cNvPr id="53446" name="Line 51"/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4080" y="3312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7" name="Line 52"/>
            <p:cNvSpPr>
              <a:spLocks noChangeShapeType="1"/>
            </p:cNvSpPr>
            <p:nvPr>
              <p:custDataLst>
                <p:tags r:id="rId175"/>
              </p:custDataLst>
            </p:nvPr>
          </p:nvSpPr>
          <p:spPr bwMode="auto">
            <a:xfrm>
              <a:off x="4346" y="3413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8" name="Rectangle 53"/>
            <p:cNvSpPr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4035" y="3288"/>
              <a:ext cx="1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D</a:t>
              </a:r>
            </a:p>
          </p:txBody>
        </p:sp>
        <p:sp>
          <p:nvSpPr>
            <p:cNvPr id="53449" name="Rectangle 54"/>
            <p:cNvSpPr>
              <a:spLocks noChangeArrowheads="1"/>
            </p:cNvSpPr>
            <p:nvPr>
              <p:custDataLst>
                <p:tags r:id="rId177"/>
              </p:custDataLst>
            </p:nvPr>
          </p:nvSpPr>
          <p:spPr bwMode="auto">
            <a:xfrm>
              <a:off x="4276" y="3269"/>
              <a:ext cx="19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Q</a:t>
              </a:r>
            </a:p>
          </p:txBody>
        </p:sp>
      </p:grpSp>
      <p:sp>
        <p:nvSpPr>
          <p:cNvPr id="53254" name="Line 5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255" name="Group 56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53437" name="Freeform 57"/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8" name="Freeform 58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9" name="Line 59"/>
            <p:cNvSpPr>
              <a:spLocks noChangeShapeType="1"/>
            </p:cNvSpPr>
            <p:nvPr>
              <p:custDataLst>
                <p:tags r:id="rId17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256" name="Group 6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53434" name="Freeform 61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5" name="Freeform 62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6" name="Line 63"/>
            <p:cNvSpPr>
              <a:spLocks noChangeShapeType="1"/>
            </p:cNvSpPr>
            <p:nvPr>
              <p:custDataLst>
                <p:tags r:id="rId16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257" name="Line 64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65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66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Line 67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Line 68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Line 69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Line 70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Line 71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5" name="Line 72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Line 73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7" name="Line 74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8" name="Line 75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9" name="Line 76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0" name="Line 77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1" name="Line 78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2" name="Line 79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3" name="Line 80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4" name="Line 81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5" name="Line 82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6" name="Line 83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7" name="Line 84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8" name="Line 85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9" name="Line 86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0" name="Line 87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1" name="Line 88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2" name="Line 89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3" name="Line 90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4" name="Line 91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5" name="Line 92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6" name="Line 93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7" name="Line 94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8" name="Text Box 95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216775" y="122238"/>
            <a:ext cx="1765300" cy="969496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STORE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the value 5 into mem. loc. #1</a:t>
            </a:r>
          </a:p>
        </p:txBody>
      </p:sp>
      <p:sp>
        <p:nvSpPr>
          <p:cNvPr id="53289" name="Text Box 96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53290" name="Text Box 97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53291" name="Text Box 98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53292" name="Text Box 101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53293" name="Text Box 102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53294" name="Text Box 104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53295" name="Line 105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6" name="Line 106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7" name="Line 107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8" name="Line 108"/>
          <p:cNvSpPr>
            <a:spLocks noChangeShapeType="1"/>
          </p:cNvSpPr>
          <p:nvPr>
            <p:custDataLst>
              <p:tags r:id="rId47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9" name="Line 109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0" name="Line 110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1" name="Line 111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2" name="Line 112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3" name="Line 113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4" name="Line 114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5" name="Line 115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6" name="Line 116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7" name="Line 117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308" name="Group 119"/>
          <p:cNvGrpSpPr>
            <a:grpSpLocks/>
          </p:cNvGrpSpPr>
          <p:nvPr>
            <p:custDataLst>
              <p:tags r:id="rId57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53431" name="Freeform 120"/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2" name="Freeform 121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3" name="Line 122"/>
            <p:cNvSpPr>
              <a:spLocks noChangeShapeType="1"/>
            </p:cNvSpPr>
            <p:nvPr>
              <p:custDataLst>
                <p:tags r:id="rId16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309" name="Line 123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310" name="Group 124"/>
          <p:cNvGrpSpPr>
            <a:grpSpLocks/>
          </p:cNvGrpSpPr>
          <p:nvPr>
            <p:custDataLst>
              <p:tags r:id="rId59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53428" name="Freeform 125"/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9" name="Freeform 126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0" name="Line 127"/>
            <p:cNvSpPr>
              <a:spLocks noChangeShapeType="1"/>
            </p:cNvSpPr>
            <p:nvPr>
              <p:custDataLst>
                <p:tags r:id="rId16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311" name="Line 128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2" name="Line 129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3" name="Line 133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314" name="Group 134"/>
          <p:cNvGrpSpPr>
            <a:grpSpLocks/>
          </p:cNvGrpSpPr>
          <p:nvPr>
            <p:custDataLst>
              <p:tags r:id="rId63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53425" name="Freeform 135"/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6" name="Freeform 136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7" name="Line 137"/>
            <p:cNvSpPr>
              <a:spLocks noChangeShapeType="1"/>
            </p:cNvSpPr>
            <p:nvPr>
              <p:custDataLst>
                <p:tags r:id="rId1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315" name="Group 138"/>
          <p:cNvGrpSpPr>
            <a:grpSpLocks/>
          </p:cNvGrpSpPr>
          <p:nvPr>
            <p:custDataLst>
              <p:tags r:id="rId64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53422" name="Freeform 139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3" name="Freeform 140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4" name="Line 141"/>
            <p:cNvSpPr>
              <a:spLocks noChangeShapeType="1"/>
            </p:cNvSpPr>
            <p:nvPr>
              <p:custDataLst>
                <p:tags r:id="rId1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316" name="Group 142"/>
          <p:cNvGrpSpPr>
            <a:grpSpLocks/>
          </p:cNvGrpSpPr>
          <p:nvPr>
            <p:custDataLst>
              <p:tags r:id="rId65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53419" name="Freeform 143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0" name="Freeform 144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1" name="Line 145"/>
            <p:cNvSpPr>
              <a:spLocks noChangeShapeType="1"/>
            </p:cNvSpPr>
            <p:nvPr>
              <p:custDataLst>
                <p:tags r:id="rId15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317" name="Group 146"/>
          <p:cNvGrpSpPr>
            <a:grpSpLocks/>
          </p:cNvGrpSpPr>
          <p:nvPr>
            <p:custDataLst>
              <p:tags r:id="rId66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53416" name="Freeform 147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7" name="Freeform 148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8" name="Line 149"/>
            <p:cNvSpPr>
              <a:spLocks noChangeShapeType="1"/>
            </p:cNvSpPr>
            <p:nvPr>
              <p:custDataLst>
                <p:tags r:id="rId14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318" name="Group 150"/>
          <p:cNvGrpSpPr>
            <a:grpSpLocks/>
          </p:cNvGrpSpPr>
          <p:nvPr>
            <p:custDataLst>
              <p:tags r:id="rId67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53413" name="Freeform 151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4" name="Freeform 152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5" name="Line 153"/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319" name="Group 154"/>
          <p:cNvGrpSpPr>
            <a:grpSpLocks/>
          </p:cNvGrpSpPr>
          <p:nvPr>
            <p:custDataLst>
              <p:tags r:id="rId68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53410" name="Freeform 155"/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1" name="Freeform 156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2" name="Line 157"/>
            <p:cNvSpPr>
              <a:spLocks noChangeShapeType="1"/>
            </p:cNvSpPr>
            <p:nvPr>
              <p:custDataLst>
                <p:tags r:id="rId14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320" name="Line 158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1" name="Line 159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2" name="Line 160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3" name="Line 161"/>
          <p:cNvSpPr>
            <a:spLocks noChangeShapeType="1"/>
          </p:cNvSpPr>
          <p:nvPr>
            <p:custDataLst>
              <p:tags r:id="rId72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4" name="Line 162"/>
          <p:cNvSpPr>
            <a:spLocks noChangeShapeType="1"/>
          </p:cNvSpPr>
          <p:nvPr>
            <p:custDataLst>
              <p:tags r:id="rId73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5" name="Line 163"/>
          <p:cNvSpPr>
            <a:spLocks noChangeShapeType="1"/>
          </p:cNvSpPr>
          <p:nvPr>
            <p:custDataLst>
              <p:tags r:id="rId74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6" name="Line 164"/>
          <p:cNvSpPr>
            <a:spLocks noChangeShapeType="1"/>
          </p:cNvSpPr>
          <p:nvPr>
            <p:custDataLst>
              <p:tags r:id="rId75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7" name="Line 165"/>
          <p:cNvSpPr>
            <a:spLocks noChangeShapeType="1"/>
          </p:cNvSpPr>
          <p:nvPr>
            <p:custDataLst>
              <p:tags r:id="rId76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8" name="Line 166"/>
          <p:cNvSpPr>
            <a:spLocks noChangeShapeType="1"/>
          </p:cNvSpPr>
          <p:nvPr>
            <p:custDataLst>
              <p:tags r:id="rId77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9" name="Line 167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0" name="Line 168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1" name="Line 169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2" name="Line 170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333" name="Group 171"/>
          <p:cNvGrpSpPr>
            <a:grpSpLocks/>
          </p:cNvGrpSpPr>
          <p:nvPr>
            <p:custDataLst>
              <p:tags r:id="rId82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53404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3408" name="Freeform 173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09" name="Freeform 174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405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3406" name="Freeform 176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07" name="Freeform 177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3334" name="Group 178"/>
          <p:cNvGrpSpPr>
            <a:grpSpLocks/>
          </p:cNvGrpSpPr>
          <p:nvPr>
            <p:custDataLst>
              <p:tags r:id="rId83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53398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3402" name="Freeform 180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03" name="Freeform 181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399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3400" name="Freeform 183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01" name="Freeform 184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3335" name="Group 185"/>
          <p:cNvGrpSpPr>
            <a:grpSpLocks/>
          </p:cNvGrpSpPr>
          <p:nvPr>
            <p:custDataLst>
              <p:tags r:id="rId84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53392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3396" name="Freeform 187"/>
              <p:cNvSpPr>
                <a:spLocks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97" name="Freeform 188"/>
              <p:cNvSpPr>
                <a:spLocks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393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3394" name="Freeform 190"/>
              <p:cNvSpPr>
                <a:spLocks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95" name="Freeform 191"/>
              <p:cNvSpPr>
                <a:spLocks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3336" name="Line 192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7" name="Line 193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8" name="Line 194"/>
          <p:cNvSpPr>
            <a:spLocks noChangeShapeType="1"/>
          </p:cNvSpPr>
          <p:nvPr>
            <p:custDataLst>
              <p:tags r:id="rId87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9" name="Line 195"/>
          <p:cNvSpPr>
            <a:spLocks noChangeShapeType="1"/>
          </p:cNvSpPr>
          <p:nvPr>
            <p:custDataLst>
              <p:tags r:id="rId88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0" name="Line 196"/>
          <p:cNvSpPr>
            <a:spLocks noChangeShapeType="1"/>
          </p:cNvSpPr>
          <p:nvPr>
            <p:custDataLst>
              <p:tags r:id="rId89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1" name="Line 197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2" name="Line 198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3" name="Line 199"/>
          <p:cNvSpPr>
            <a:spLocks noChangeShapeType="1"/>
          </p:cNvSpPr>
          <p:nvPr>
            <p:custDataLst>
              <p:tags r:id="rId92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4" name="Line 200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5" name="Line 201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6" name="Line 202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7" name="Text Box 203"/>
          <p:cNvSpPr txBox="1">
            <a:spLocks noChangeArrowheads="1"/>
          </p:cNvSpPr>
          <p:nvPr>
            <p:custDataLst>
              <p:tags r:id="rId96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53348" name="Line 204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9" name="Line 205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0" name="Line 206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1" name="Line 207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2" name="Line 208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3" name="Line 209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4" name="Line 210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5" name="Line 211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6" name="Line 212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7" name="Line 213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8" name="Line 214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9" name="Line 215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0" name="Line 216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1" name="Line 217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2" name="Line 218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3" name="Text Box 219"/>
          <p:cNvSpPr txBox="1">
            <a:spLocks noChangeArrowheads="1"/>
          </p:cNvSpPr>
          <p:nvPr>
            <p:custDataLst>
              <p:tags r:id="rId112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53364" name="Text Box 220"/>
          <p:cNvSpPr txBox="1">
            <a:spLocks noChangeArrowheads="1"/>
          </p:cNvSpPr>
          <p:nvPr>
            <p:custDataLst>
              <p:tags r:id="rId113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53365" name="Line 221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6" name="Line 222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7" name="Line 223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8" name="Line 224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9" name="Line 225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70" name="Line 226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71" name="Text Box 227"/>
          <p:cNvSpPr txBox="1">
            <a:spLocks noChangeArrowheads="1"/>
          </p:cNvSpPr>
          <p:nvPr>
            <p:custDataLst>
              <p:tags r:id="rId120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3372" name="Text Box 228"/>
          <p:cNvSpPr txBox="1">
            <a:spLocks noChangeArrowheads="1"/>
          </p:cNvSpPr>
          <p:nvPr>
            <p:custDataLst>
              <p:tags r:id="rId121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3373" name="Text Box 229"/>
          <p:cNvSpPr txBox="1">
            <a:spLocks noChangeArrowheads="1"/>
          </p:cNvSpPr>
          <p:nvPr>
            <p:custDataLst>
              <p:tags r:id="rId122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3374" name="Text Box 230"/>
          <p:cNvSpPr txBox="1">
            <a:spLocks noChangeArrowheads="1"/>
          </p:cNvSpPr>
          <p:nvPr/>
        </p:nvSpPr>
        <p:spPr bwMode="auto">
          <a:xfrm>
            <a:off x="96838" y="48895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Make data input bits </a:t>
            </a:r>
            <a:r>
              <a:rPr lang="en-US" sz="1000" b="1">
                <a:latin typeface="Courier New" pitchFamily="49" charset="0"/>
              </a:rPr>
              <a:t>101</a:t>
            </a:r>
          </a:p>
        </p:txBody>
      </p:sp>
      <p:sp>
        <p:nvSpPr>
          <p:cNvPr id="53375" name="Text Box 231"/>
          <p:cNvSpPr txBox="1">
            <a:spLocks noChangeArrowheads="1"/>
          </p:cNvSpPr>
          <p:nvPr/>
        </p:nvSpPr>
        <p:spPr bwMode="auto">
          <a:xfrm>
            <a:off x="96838" y="1219200"/>
            <a:ext cx="21907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How do the </a:t>
            </a:r>
            <a:r>
              <a:rPr lang="en-US" sz="1400" b="1">
                <a:solidFill>
                  <a:srgbClr val="EB102C"/>
                </a:solidFill>
                <a:latin typeface="Courier New" pitchFamily="49" charset="0"/>
              </a:rPr>
              <a:t>*</a:t>
            </a:r>
            <a:r>
              <a:rPr lang="en-US" sz="1000" b="1"/>
              <a:t> AND gates make sure that the value does go into memory location #1?</a:t>
            </a:r>
          </a:p>
        </p:txBody>
      </p:sp>
      <p:sp>
        <p:nvSpPr>
          <p:cNvPr id="53376" name="Rectangle 232"/>
          <p:cNvSpPr>
            <a:spLocks noChangeArrowheads="1"/>
          </p:cNvSpPr>
          <p:nvPr/>
        </p:nvSpPr>
        <p:spPr bwMode="auto">
          <a:xfrm>
            <a:off x="3149600" y="202565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53377" name="Rectangle 233"/>
          <p:cNvSpPr>
            <a:spLocks noChangeArrowheads="1"/>
          </p:cNvSpPr>
          <p:nvPr/>
        </p:nvSpPr>
        <p:spPr bwMode="auto">
          <a:xfrm>
            <a:off x="3146425" y="318770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53378" name="Text Box 234"/>
          <p:cNvSpPr txBox="1">
            <a:spLocks noChangeArrowheads="1"/>
          </p:cNvSpPr>
          <p:nvPr/>
        </p:nvSpPr>
        <p:spPr bwMode="auto">
          <a:xfrm>
            <a:off x="74613" y="68263"/>
            <a:ext cx="152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/>
              <a:t>Ex Cr</a:t>
            </a:r>
          </a:p>
        </p:txBody>
      </p:sp>
      <p:sp>
        <p:nvSpPr>
          <p:cNvPr id="53379" name="Rectangle 235"/>
          <p:cNvSpPr>
            <a:spLocks noChangeArrowheads="1"/>
          </p:cNvSpPr>
          <p:nvPr/>
        </p:nvSpPr>
        <p:spPr bwMode="auto">
          <a:xfrm>
            <a:off x="2278063" y="1660525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53380" name="Text Box 236"/>
          <p:cNvSpPr txBox="1">
            <a:spLocks noChangeArrowheads="1"/>
          </p:cNvSpPr>
          <p:nvPr/>
        </p:nvSpPr>
        <p:spPr bwMode="auto">
          <a:xfrm>
            <a:off x="96838" y="730250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53381" name="Text Box 237"/>
          <p:cNvSpPr txBox="1">
            <a:spLocks noChangeArrowheads="1"/>
          </p:cNvSpPr>
          <p:nvPr/>
        </p:nvSpPr>
        <p:spPr bwMode="auto">
          <a:xfrm>
            <a:off x="96838" y="969963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"Write Enable" high</a:t>
            </a:r>
          </a:p>
        </p:txBody>
      </p:sp>
      <p:sp>
        <p:nvSpPr>
          <p:cNvPr id="53382" name="Rectangle 239"/>
          <p:cNvSpPr>
            <a:spLocks noChangeArrowheads="1"/>
          </p:cNvSpPr>
          <p:nvPr/>
        </p:nvSpPr>
        <p:spPr bwMode="auto">
          <a:xfrm>
            <a:off x="1784350" y="2163763"/>
            <a:ext cx="731838" cy="27892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383" name="Text Box 103"/>
          <p:cNvSpPr txBox="1">
            <a:spLocks noChangeArrowheads="1"/>
          </p:cNvSpPr>
          <p:nvPr>
            <p:custDataLst>
              <p:tags r:id="rId123"/>
            </p:custDataLst>
          </p:nvPr>
        </p:nvSpPr>
        <p:spPr bwMode="auto">
          <a:xfrm>
            <a:off x="1660525" y="2286000"/>
            <a:ext cx="10064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200" b="1">
                <a:latin typeface="Calibri" pitchFamily="34" charset="0"/>
              </a:rPr>
              <a:t>Binary Address Decoder</a:t>
            </a:r>
          </a:p>
        </p:txBody>
      </p:sp>
      <p:sp>
        <p:nvSpPr>
          <p:cNvPr id="53384" name="Text Box 231"/>
          <p:cNvSpPr txBox="1">
            <a:spLocks noChangeArrowheads="1"/>
          </p:cNvSpPr>
          <p:nvPr/>
        </p:nvSpPr>
        <p:spPr bwMode="auto">
          <a:xfrm>
            <a:off x="95250" y="1778000"/>
            <a:ext cx="15811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How do the </a:t>
            </a:r>
            <a:r>
              <a:rPr lang="en-US" sz="1400" b="1">
                <a:solidFill>
                  <a:srgbClr val="EB102C"/>
                </a:solidFill>
                <a:latin typeface="Courier New" pitchFamily="49" charset="0"/>
              </a:rPr>
              <a:t>*</a:t>
            </a:r>
            <a:r>
              <a:rPr lang="en-US" sz="1000" b="1"/>
              <a:t> AND gates make sure that the value does NOT go into memory location #0?</a:t>
            </a:r>
          </a:p>
        </p:txBody>
      </p:sp>
      <p:sp>
        <p:nvSpPr>
          <p:cNvPr id="53385" name="TextBox 240"/>
          <p:cNvSpPr txBox="1">
            <a:spLocks noChangeArrowheads="1"/>
          </p:cNvSpPr>
          <p:nvPr/>
        </p:nvSpPr>
        <p:spPr bwMode="auto">
          <a:xfrm>
            <a:off x="8420100" y="1371600"/>
            <a:ext cx="492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0</a:t>
            </a:r>
          </a:p>
        </p:txBody>
      </p:sp>
      <p:sp>
        <p:nvSpPr>
          <p:cNvPr id="53386" name="TextBox 241"/>
          <p:cNvSpPr txBox="1">
            <a:spLocks noChangeArrowheads="1"/>
          </p:cNvSpPr>
          <p:nvPr/>
        </p:nvSpPr>
        <p:spPr bwMode="auto">
          <a:xfrm>
            <a:off x="8420100" y="2522538"/>
            <a:ext cx="4921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1</a:t>
            </a:r>
          </a:p>
        </p:txBody>
      </p:sp>
      <p:sp>
        <p:nvSpPr>
          <p:cNvPr id="53387" name="Line 27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889000" y="3733800"/>
            <a:ext cx="9001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88" name="Line 28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89" name="Text Box 99"/>
          <p:cNvSpPr txBox="1">
            <a:spLocks noChangeArrowheads="1"/>
          </p:cNvSpPr>
          <p:nvPr>
            <p:custDataLst>
              <p:tags r:id="rId126"/>
            </p:custDataLst>
          </p:nvPr>
        </p:nvSpPr>
        <p:spPr bwMode="auto">
          <a:xfrm>
            <a:off x="381000" y="4035425"/>
            <a:ext cx="1143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53390" name="Text Box 219"/>
          <p:cNvSpPr txBox="1">
            <a:spLocks noChangeArrowheads="1"/>
          </p:cNvSpPr>
          <p:nvPr>
            <p:custDataLst>
              <p:tags r:id="rId127"/>
            </p:custDataLst>
          </p:nvPr>
        </p:nvSpPr>
        <p:spPr bwMode="auto">
          <a:xfrm>
            <a:off x="152400" y="37338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A0</a:t>
            </a:r>
          </a:p>
        </p:txBody>
      </p:sp>
      <p:sp>
        <p:nvSpPr>
          <p:cNvPr id="53391" name="Text Box 219"/>
          <p:cNvSpPr txBox="1">
            <a:spLocks noChangeArrowheads="1"/>
          </p:cNvSpPr>
          <p:nvPr>
            <p:custDataLst>
              <p:tags r:id="rId128"/>
            </p:custDataLst>
          </p:nvPr>
        </p:nvSpPr>
        <p:spPr bwMode="auto">
          <a:xfrm>
            <a:off x="457200" y="3568700"/>
            <a:ext cx="914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ounded Rectangle 239"/>
          <p:cNvSpPr/>
          <p:nvPr/>
        </p:nvSpPr>
        <p:spPr bwMode="auto">
          <a:xfrm>
            <a:off x="3568700" y="2374900"/>
            <a:ext cx="5486400" cy="1116013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pitchFamily="1" charset="0"/>
              <a:ea typeface="ＭＳ Ｐゴシック" pitchFamily="1" charset="-128"/>
            </a:endParaRPr>
          </a:p>
        </p:txBody>
      </p:sp>
      <p:grpSp>
        <p:nvGrpSpPr>
          <p:cNvPr id="54275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54486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54503" name="Rectangle 4"/>
              <p:cNvSpPr>
                <a:spLocks noChangeArrowheads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4" name="Freeform 5"/>
              <p:cNvSpPr>
                <a:spLocks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5" name="Rectangle 6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506" name="Line 7"/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7" name="Line 8"/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8" name="Rectangle 9"/>
              <p:cNvSpPr>
                <a:spLocks noChangeArrowheads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509" name="Rectangle 10"/>
              <p:cNvSpPr>
                <a:spLocks noChangeArrowheads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4487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54496" name="Rectangle 12"/>
              <p:cNvSpPr>
                <a:spLocks noChangeArrowheads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7" name="Freeform 13"/>
              <p:cNvSpPr>
                <a:spLocks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8" name="Rectangle 14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499" name="Line 15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0" name="Line 16"/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1" name="Rectangle 17"/>
              <p:cNvSpPr>
                <a:spLocks noChangeArrowheads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502" name="Rectangle 18"/>
              <p:cNvSpPr>
                <a:spLocks noChangeArrowheads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4488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54489" name="Rectangle 20"/>
              <p:cNvSpPr>
                <a:spLocks noChangeArrowheads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0" name="Freeform 21"/>
              <p:cNvSpPr>
                <a:spLocks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1" name="Rectangle 22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492" name="Line 23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3" name="Line 24"/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4" name="Rectangle 25"/>
              <p:cNvSpPr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495" name="Rectangle 26"/>
              <p:cNvSpPr>
                <a:spLocks noChangeArrowheads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4276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89000" y="3733800"/>
            <a:ext cx="9001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7" name="Line 2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8" name="Line 2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79" name="Group 3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54462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54479" name="Rectangle 32"/>
              <p:cNvSpPr>
                <a:spLocks noChangeArrowheads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80" name="Freeform 33"/>
              <p:cNvSpPr>
                <a:spLocks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81" name="Rectangle 34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482" name="Line 35"/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83" name="Line 36"/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84" name="Rectangle 37"/>
              <p:cNvSpPr>
                <a:spLocks noChangeArrowheads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485" name="Rectangle 38"/>
              <p:cNvSpPr>
                <a:spLocks noChangeArrowheads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4463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54472" name="Rectangle 40"/>
              <p:cNvSpPr>
                <a:spLocks noChangeArrowheads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73" name="Freeform 41"/>
              <p:cNvSpPr>
                <a:spLocks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74" name="Rectangle 42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475" name="Line 43"/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76" name="Line 44"/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77" name="Rectangle 45"/>
              <p:cNvSpPr>
                <a:spLocks noChangeArrowheads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478" name="Rectangle 46"/>
              <p:cNvSpPr>
                <a:spLocks noChangeArrowheads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4464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54465" name="Rectangle 48"/>
              <p:cNvSpPr>
                <a:spLocks noChangeArrowheads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66" name="Freeform 49"/>
              <p:cNvSpPr>
                <a:spLocks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67" name="Rectangle 50"/>
              <p:cNvSpPr>
                <a:spLocks noChangeArrowheads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468" name="Line 51"/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69" name="Line 52"/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70" name="Rectangle 53"/>
              <p:cNvSpPr>
                <a:spLocks noChangeArrowheads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471" name="Rectangle 54"/>
              <p:cNvSpPr>
                <a:spLocks noChangeArrowheads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4280" name="Line 5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81" name="Group 5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54459" name="Freeform 57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60" name="Freeform 58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61" name="Line 59"/>
            <p:cNvSpPr>
              <a:spLocks noChangeShapeType="1"/>
            </p:cNvSpPr>
            <p:nvPr>
              <p:custDataLst>
                <p:tags r:id="rId17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82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54456" name="Freeform 61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7" name="Freeform 62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8" name="Line 63"/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283" name="Line 6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Line 6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5" name="Line 6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6" name="Line 6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Line 6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8" name="Line 69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Line 7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0" name="Line 7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1" name="Line 7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2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Line 7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4" name="Line 7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5" name="Line 7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6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7" name="Line 7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8" name="Line 79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9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0" name="Line 8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1" name="Line 8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2" name="Line 8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3" name="Line 8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4" name="Line 8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5" name="Line 86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6" name="Line 8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7" name="Line 8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8" name="Line 8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9" name="Line 9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0" name="Line 9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1" name="Line 9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2" name="Line 93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3" name="Line 94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4" name="Text Box 9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080250" y="120650"/>
            <a:ext cx="1955800" cy="969963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LOAD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take 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data from mem. location #1</a:t>
            </a:r>
          </a:p>
        </p:txBody>
      </p:sp>
      <p:sp>
        <p:nvSpPr>
          <p:cNvPr id="54315" name="Text Box 9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54316" name="Text Box 97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54317" name="Text Box 98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54318" name="Text Box 99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381000" y="4035425"/>
            <a:ext cx="1143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54319" name="Text Box 101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54320" name="Text Box 102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54321" name="Text Box 103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1660525" y="2286000"/>
            <a:ext cx="10064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200" b="1">
                <a:latin typeface="Calibri" pitchFamily="34" charset="0"/>
              </a:rPr>
              <a:t>Binary Address Decoder</a:t>
            </a:r>
          </a:p>
        </p:txBody>
      </p:sp>
      <p:sp>
        <p:nvSpPr>
          <p:cNvPr id="54322" name="Text Box 104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54323" name="Line 105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4" name="Line 106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5" name="Line 107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6" name="Line 108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7" name="Line 109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8" name="Line 110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9" name="Line 111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0" name="Line 112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1" name="Line 113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2" name="Line 114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3" name="Line 115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4" name="Line 116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5" name="Line 117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36" name="Group 119"/>
          <p:cNvGrpSpPr>
            <a:grpSpLocks/>
          </p:cNvGrpSpPr>
          <p:nvPr>
            <p:custDataLst>
              <p:tags r:id="rId62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54453" name="Freeform 120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4" name="Freeform 121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5" name="Line 122"/>
            <p:cNvSpPr>
              <a:spLocks noChangeShapeType="1"/>
            </p:cNvSpPr>
            <p:nvPr>
              <p:custDataLst>
                <p:tags r:id="rId16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337" name="Line 123"/>
          <p:cNvSpPr>
            <a:spLocks noChangeShapeType="1"/>
          </p:cNvSpPr>
          <p:nvPr>
            <p:custDataLst>
              <p:tags r:id="rId63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38" name="Group 124"/>
          <p:cNvGrpSpPr>
            <a:grpSpLocks/>
          </p:cNvGrpSpPr>
          <p:nvPr>
            <p:custDataLst>
              <p:tags r:id="rId64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54450" name="Freeform 125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1" name="Freeform 126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2" name="Line 127"/>
            <p:cNvSpPr>
              <a:spLocks noChangeShapeType="1"/>
            </p:cNvSpPr>
            <p:nvPr>
              <p:custDataLst>
                <p:tags r:id="rId16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339" name="Line 128"/>
          <p:cNvSpPr>
            <a:spLocks noChangeShapeType="1"/>
          </p:cNvSpPr>
          <p:nvPr>
            <p:custDataLst>
              <p:tags r:id="rId65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40" name="Line 129"/>
          <p:cNvSpPr>
            <a:spLocks noChangeShapeType="1"/>
          </p:cNvSpPr>
          <p:nvPr>
            <p:custDataLst>
              <p:tags r:id="rId66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41" name="Line 133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42" name="Group 134"/>
          <p:cNvGrpSpPr>
            <a:grpSpLocks/>
          </p:cNvGrpSpPr>
          <p:nvPr>
            <p:custDataLst>
              <p:tags r:id="rId68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54447" name="Freeform 135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8" name="Freeform 136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9" name="Line 137"/>
            <p:cNvSpPr>
              <a:spLocks noChangeShapeType="1"/>
            </p:cNvSpPr>
            <p:nvPr>
              <p:custDataLst>
                <p:tags r:id="rId15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43" name="Group 138"/>
          <p:cNvGrpSpPr>
            <a:grpSpLocks/>
          </p:cNvGrpSpPr>
          <p:nvPr>
            <p:custDataLst>
              <p:tags r:id="rId69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54444" name="Freeform 139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5" name="Freeform 140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6" name="Line 141"/>
            <p:cNvSpPr>
              <a:spLocks noChangeShapeType="1"/>
            </p:cNvSpPr>
            <p:nvPr>
              <p:custDataLst>
                <p:tags r:id="rId15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44" name="Group 142"/>
          <p:cNvGrpSpPr>
            <a:grpSpLocks/>
          </p:cNvGrpSpPr>
          <p:nvPr>
            <p:custDataLst>
              <p:tags r:id="rId70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54441" name="Freeform 143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2" name="Freeform 144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3" name="Line 145"/>
            <p:cNvSpPr>
              <a:spLocks noChangeShapeType="1"/>
            </p:cNvSpPr>
            <p:nvPr>
              <p:custDataLst>
                <p:tags r:id="rId15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45" name="Group 146"/>
          <p:cNvGrpSpPr>
            <a:grpSpLocks/>
          </p:cNvGrpSpPr>
          <p:nvPr>
            <p:custDataLst>
              <p:tags r:id="rId71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54438" name="Freeform 147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39" name="Freeform 148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0" name="Line 149"/>
            <p:cNvSpPr>
              <a:spLocks noChangeShapeType="1"/>
            </p:cNvSpPr>
            <p:nvPr>
              <p:custDataLst>
                <p:tags r:id="rId15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46" name="Group 150"/>
          <p:cNvGrpSpPr>
            <a:grpSpLocks/>
          </p:cNvGrpSpPr>
          <p:nvPr>
            <p:custDataLst>
              <p:tags r:id="rId72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54435" name="Freeform 151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36" name="Freeform 152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37" name="Line 153"/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47" name="Group 154"/>
          <p:cNvGrpSpPr>
            <a:grpSpLocks/>
          </p:cNvGrpSpPr>
          <p:nvPr>
            <p:custDataLst>
              <p:tags r:id="rId73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54432" name="Freeform 155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33" name="Freeform 156"/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34" name="Line 157"/>
            <p:cNvSpPr>
              <a:spLocks noChangeShapeType="1"/>
            </p:cNvSpPr>
            <p:nvPr>
              <p:custDataLst>
                <p:tags r:id="rId14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348" name="Line 158"/>
          <p:cNvSpPr>
            <a:spLocks noChangeShapeType="1"/>
          </p:cNvSpPr>
          <p:nvPr>
            <p:custDataLst>
              <p:tags r:id="rId74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49" name="Line 159"/>
          <p:cNvSpPr>
            <a:spLocks noChangeShapeType="1"/>
          </p:cNvSpPr>
          <p:nvPr>
            <p:custDataLst>
              <p:tags r:id="rId75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0" name="Line 160"/>
          <p:cNvSpPr>
            <a:spLocks noChangeShapeType="1"/>
          </p:cNvSpPr>
          <p:nvPr>
            <p:custDataLst>
              <p:tags r:id="rId76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1" name="Line 161"/>
          <p:cNvSpPr>
            <a:spLocks noChangeShapeType="1"/>
          </p:cNvSpPr>
          <p:nvPr>
            <p:custDataLst>
              <p:tags r:id="rId77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2" name="Line 162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3" name="Line 163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4" name="Line 164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5" name="Line 165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6" name="Line 166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7" name="Line 167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8" name="Line 168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9" name="Line 169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0" name="Line 170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61" name="Group 171"/>
          <p:cNvGrpSpPr>
            <a:grpSpLocks/>
          </p:cNvGrpSpPr>
          <p:nvPr>
            <p:custDataLst>
              <p:tags r:id="rId87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54426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4430" name="Freeform 173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31" name="Freeform 174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427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4428" name="Freeform 176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29" name="Freeform 177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362" name="Group 178"/>
          <p:cNvGrpSpPr>
            <a:grpSpLocks/>
          </p:cNvGrpSpPr>
          <p:nvPr>
            <p:custDataLst>
              <p:tags r:id="rId88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54420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4424" name="Freeform 180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25" name="Freeform 181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421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4422" name="Freeform 183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23" name="Freeform 184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363" name="Group 185"/>
          <p:cNvGrpSpPr>
            <a:grpSpLocks/>
          </p:cNvGrpSpPr>
          <p:nvPr>
            <p:custDataLst>
              <p:tags r:id="rId89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54414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4418" name="Freeform 187"/>
              <p:cNvSpPr>
                <a:spLocks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19" name="Freeform 188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415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4416" name="Freeform 190"/>
              <p:cNvSpPr>
                <a:spLocks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17" name="Freeform 191"/>
              <p:cNvSpPr>
                <a:spLocks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364" name="Line 192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5" name="Line 193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6" name="Line 194"/>
          <p:cNvSpPr>
            <a:spLocks noChangeShapeType="1"/>
          </p:cNvSpPr>
          <p:nvPr>
            <p:custDataLst>
              <p:tags r:id="rId92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7" name="Line 195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8" name="Line 196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9" name="Line 197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0" name="Line 198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1" name="Line 199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2" name="Line 200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3" name="Line 201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4" name="Line 202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5" name="Text Box 203"/>
          <p:cNvSpPr txBox="1">
            <a:spLocks noChangeArrowheads="1"/>
          </p:cNvSpPr>
          <p:nvPr>
            <p:custDataLst>
              <p:tags r:id="rId101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54376" name="Line 204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7" name="Line 205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8" name="Line 206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9" name="Line 207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0" name="Line 208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1" name="Line 209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2" name="Line 210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3" name="Line 211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4" name="Line 212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5" name="Line 213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6" name="Line 214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7" name="Line 215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8" name="Line 216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9" name="Line 217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0" name="Line 218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1" name="Text Box 219"/>
          <p:cNvSpPr txBox="1">
            <a:spLocks noChangeArrowheads="1"/>
          </p:cNvSpPr>
          <p:nvPr>
            <p:custDataLst>
              <p:tags r:id="rId117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54392" name="Text Box 220"/>
          <p:cNvSpPr txBox="1">
            <a:spLocks noChangeArrowheads="1"/>
          </p:cNvSpPr>
          <p:nvPr>
            <p:custDataLst>
              <p:tags r:id="rId118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54393" name="Line 221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4" name="Line 222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5" name="Line 223"/>
          <p:cNvSpPr>
            <a:spLocks noChangeShapeType="1"/>
          </p:cNvSpPr>
          <p:nvPr>
            <p:custDataLst>
              <p:tags r:id="rId121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6" name="Line 224"/>
          <p:cNvSpPr>
            <a:spLocks noChangeShapeType="1"/>
          </p:cNvSpPr>
          <p:nvPr>
            <p:custDataLst>
              <p:tags r:id="rId122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7" name="Line 225"/>
          <p:cNvSpPr>
            <a:spLocks noChangeShapeType="1"/>
          </p:cNvSpPr>
          <p:nvPr>
            <p:custDataLst>
              <p:tags r:id="rId123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8" name="Line 226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9" name="Text Box 227"/>
          <p:cNvSpPr txBox="1">
            <a:spLocks noChangeArrowheads="1"/>
          </p:cNvSpPr>
          <p:nvPr>
            <p:custDataLst>
              <p:tags r:id="rId125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4400" name="Text Box 228"/>
          <p:cNvSpPr txBox="1">
            <a:spLocks noChangeArrowheads="1"/>
          </p:cNvSpPr>
          <p:nvPr>
            <p:custDataLst>
              <p:tags r:id="rId126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4401" name="Text Box 229"/>
          <p:cNvSpPr txBox="1">
            <a:spLocks noChangeArrowheads="1"/>
          </p:cNvSpPr>
          <p:nvPr>
            <p:custDataLst>
              <p:tags r:id="rId127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4402" name="Text Box 230"/>
          <p:cNvSpPr txBox="1">
            <a:spLocks noChangeArrowheads="1"/>
          </p:cNvSpPr>
          <p:nvPr/>
        </p:nvSpPr>
        <p:spPr bwMode="auto">
          <a:xfrm>
            <a:off x="106363" y="8890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Suppose 101 is in Location #1</a:t>
            </a:r>
          </a:p>
        </p:txBody>
      </p:sp>
      <p:sp>
        <p:nvSpPr>
          <p:cNvPr id="54403" name="Text Box 231"/>
          <p:cNvSpPr txBox="1">
            <a:spLocks noChangeArrowheads="1"/>
          </p:cNvSpPr>
          <p:nvPr/>
        </p:nvSpPr>
        <p:spPr bwMode="auto">
          <a:xfrm>
            <a:off x="88900" y="796925"/>
            <a:ext cx="2190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Which gates will ensure bits from memory location #1 are read out?</a:t>
            </a:r>
          </a:p>
        </p:txBody>
      </p:sp>
      <p:sp>
        <p:nvSpPr>
          <p:cNvPr id="54404" name="Text Box 233"/>
          <p:cNvSpPr txBox="1">
            <a:spLocks noChangeArrowheads="1"/>
          </p:cNvSpPr>
          <p:nvPr/>
        </p:nvSpPr>
        <p:spPr bwMode="auto">
          <a:xfrm>
            <a:off x="92075" y="1184275"/>
            <a:ext cx="2422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Which gates will ensure bits from memory location #0 are </a:t>
            </a:r>
            <a:r>
              <a:rPr lang="en-US" sz="1000" b="1" i="1"/>
              <a:t>not</a:t>
            </a:r>
            <a:r>
              <a:rPr lang="en-US" sz="1000" b="1"/>
              <a:t> read out?</a:t>
            </a:r>
          </a:p>
        </p:txBody>
      </p:sp>
      <p:sp>
        <p:nvSpPr>
          <p:cNvPr id="54405" name="Rectangle 234"/>
          <p:cNvSpPr>
            <a:spLocks noChangeArrowheads="1"/>
          </p:cNvSpPr>
          <p:nvPr/>
        </p:nvSpPr>
        <p:spPr bwMode="auto">
          <a:xfrm>
            <a:off x="2265363" y="1643063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54406" name="Text Box 235"/>
          <p:cNvSpPr txBox="1">
            <a:spLocks noChangeArrowheads="1"/>
          </p:cNvSpPr>
          <p:nvPr/>
        </p:nvSpPr>
        <p:spPr bwMode="auto">
          <a:xfrm>
            <a:off x="88900" y="32543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54407" name="Text Box 236"/>
          <p:cNvSpPr txBox="1">
            <a:spLocks noChangeArrowheads="1"/>
          </p:cNvSpPr>
          <p:nvPr/>
        </p:nvSpPr>
        <p:spPr bwMode="auto">
          <a:xfrm>
            <a:off x="88900" y="56038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"Read Enable" high</a:t>
            </a:r>
          </a:p>
        </p:txBody>
      </p:sp>
      <p:sp>
        <p:nvSpPr>
          <p:cNvPr id="54408" name="Rectangle 237"/>
          <p:cNvSpPr>
            <a:spLocks noChangeArrowheads="1"/>
          </p:cNvSpPr>
          <p:nvPr/>
        </p:nvSpPr>
        <p:spPr bwMode="auto">
          <a:xfrm>
            <a:off x="1784350" y="2163763"/>
            <a:ext cx="731838" cy="27892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409" name="Text Box 233"/>
          <p:cNvSpPr txBox="1">
            <a:spLocks noChangeArrowheads="1"/>
          </p:cNvSpPr>
          <p:nvPr/>
        </p:nvSpPr>
        <p:spPr bwMode="auto">
          <a:xfrm>
            <a:off x="92075" y="1581150"/>
            <a:ext cx="2117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 i="1">
                <a:solidFill>
                  <a:srgbClr val="C00000"/>
                </a:solidFill>
              </a:rPr>
              <a:t>5. Draw where the "Read Enable" wire should go!</a:t>
            </a:r>
          </a:p>
        </p:txBody>
      </p:sp>
      <p:sp>
        <p:nvSpPr>
          <p:cNvPr id="54410" name="TextBox 237"/>
          <p:cNvSpPr txBox="1">
            <a:spLocks noChangeArrowheads="1"/>
          </p:cNvSpPr>
          <p:nvPr/>
        </p:nvSpPr>
        <p:spPr bwMode="auto">
          <a:xfrm>
            <a:off x="8420100" y="1371600"/>
            <a:ext cx="492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0</a:t>
            </a:r>
          </a:p>
        </p:txBody>
      </p:sp>
      <p:sp>
        <p:nvSpPr>
          <p:cNvPr id="54411" name="TextBox 240"/>
          <p:cNvSpPr txBox="1">
            <a:spLocks noChangeArrowheads="1"/>
          </p:cNvSpPr>
          <p:nvPr/>
        </p:nvSpPr>
        <p:spPr bwMode="auto">
          <a:xfrm>
            <a:off x="8420100" y="2522538"/>
            <a:ext cx="4921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1</a:t>
            </a:r>
          </a:p>
        </p:txBody>
      </p:sp>
      <p:sp>
        <p:nvSpPr>
          <p:cNvPr id="54412" name="Text Box 219"/>
          <p:cNvSpPr txBox="1">
            <a:spLocks noChangeArrowheads="1"/>
          </p:cNvSpPr>
          <p:nvPr>
            <p:custDataLst>
              <p:tags r:id="rId128"/>
            </p:custDataLst>
          </p:nvPr>
        </p:nvSpPr>
        <p:spPr bwMode="auto">
          <a:xfrm>
            <a:off x="152400" y="37338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A0</a:t>
            </a:r>
          </a:p>
        </p:txBody>
      </p:sp>
      <p:sp>
        <p:nvSpPr>
          <p:cNvPr id="54413" name="Text Box 219"/>
          <p:cNvSpPr txBox="1"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457200" y="3568700"/>
            <a:ext cx="914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7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26" y="1054100"/>
            <a:ext cx="760588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Text Box 7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1271839">
            <a:off x="175987" y="395926"/>
            <a:ext cx="4002839" cy="731838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Happy </a:t>
            </a:r>
            <a:r>
              <a:rPr lang="en-US" sz="4200" dirty="0">
                <a:latin typeface="Cambria" pitchFamily="18" charset="0"/>
              </a:rPr>
              <a:t>W</a:t>
            </a:r>
            <a:r>
              <a:rPr lang="en-US" sz="4200" dirty="0" smtClean="0">
                <a:latin typeface="Cambria" pitchFamily="18" charset="0"/>
              </a:rPr>
              <a:t>iring</a:t>
            </a:r>
            <a:r>
              <a:rPr lang="en-US" sz="4200" dirty="0">
                <a:latin typeface="Cambria" pitchFamily="18" charset="0"/>
              </a:rPr>
              <a:t>!</a:t>
            </a:r>
          </a:p>
        </p:txBody>
      </p:sp>
      <p:sp>
        <p:nvSpPr>
          <p:cNvPr id="55299" name="Text Box 7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988651" y="5194554"/>
            <a:ext cx="38004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err="1" smtClean="0">
                <a:latin typeface="Cambria" pitchFamily="18" charset="0"/>
              </a:rPr>
              <a:t>Animusic's</a:t>
            </a:r>
            <a:r>
              <a:rPr lang="en-US" dirty="0" smtClean="0">
                <a:latin typeface="Cambria" pitchFamily="18" charset="0"/>
              </a:rPr>
              <a:t>  </a:t>
            </a:r>
            <a:r>
              <a:rPr lang="en-US" i="1" dirty="0" smtClean="0">
                <a:latin typeface="Cambria" pitchFamily="18" charset="0"/>
              </a:rPr>
              <a:t>Fiber Bundles</a:t>
            </a:r>
            <a:endParaRPr lang="en-US" b="1" i="1" dirty="0">
              <a:latin typeface="Cambria" pitchFamily="18" charset="0"/>
            </a:endParaRPr>
          </a:p>
        </p:txBody>
      </p:sp>
      <p:sp>
        <p:nvSpPr>
          <p:cNvPr id="6" name="Text Box 7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 rot="21271839">
            <a:off x="3905605" y="5758529"/>
            <a:ext cx="5006447" cy="646331"/>
          </a:xfrm>
          <a:prstGeom prst="rect">
            <a:avLst/>
          </a:prstGeom>
          <a:solidFill>
            <a:srgbClr val="FFCC66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dirty="0" smtClean="0">
                <a:latin typeface="Cambria" pitchFamily="18" charset="0"/>
              </a:rPr>
              <a:t>&amp; h</a:t>
            </a:r>
            <a:r>
              <a:rPr lang="en-US" sz="3600" dirty="0" smtClean="0">
                <a:latin typeface="Cambria" pitchFamily="18" charset="0"/>
              </a:rPr>
              <a:t>appy </a:t>
            </a:r>
            <a:r>
              <a:rPr lang="en-US" sz="3600" dirty="0">
                <a:latin typeface="Cambria" pitchFamily="18" charset="0"/>
              </a:rPr>
              <a:t>f</a:t>
            </a:r>
            <a:r>
              <a:rPr lang="en-US" sz="3600" dirty="0" smtClean="0">
                <a:latin typeface="Cambria" pitchFamily="18" charset="0"/>
              </a:rPr>
              <a:t>all break !</a:t>
            </a:r>
            <a:endParaRPr lang="en-US" sz="3600" dirty="0"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7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7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26" y="1054100"/>
            <a:ext cx="760588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Text Box 7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1271839">
            <a:off x="175987" y="395926"/>
            <a:ext cx="4002839" cy="731838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Happy Wiring!</a:t>
            </a:r>
          </a:p>
        </p:txBody>
      </p:sp>
      <p:sp>
        <p:nvSpPr>
          <p:cNvPr id="55299" name="Text Box 7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988651" y="5194554"/>
            <a:ext cx="38004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err="1" smtClean="0">
                <a:latin typeface="Cambria" pitchFamily="18" charset="0"/>
              </a:rPr>
              <a:t>Animusic's</a:t>
            </a:r>
            <a:r>
              <a:rPr lang="en-US" dirty="0" smtClean="0">
                <a:latin typeface="Cambria" pitchFamily="18" charset="0"/>
              </a:rPr>
              <a:t>  </a:t>
            </a:r>
            <a:r>
              <a:rPr lang="en-US" i="1" dirty="0" smtClean="0">
                <a:latin typeface="Cambria" pitchFamily="18" charset="0"/>
              </a:rPr>
              <a:t>Fiber Bundles</a:t>
            </a:r>
            <a:endParaRPr lang="en-US" b="1" i="1" dirty="0">
              <a:latin typeface="Cambria" pitchFamily="18" charset="0"/>
            </a:endParaRPr>
          </a:p>
        </p:txBody>
      </p:sp>
      <p:sp>
        <p:nvSpPr>
          <p:cNvPr id="55301" name="Text Box 7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2474" y="6167437"/>
            <a:ext cx="8839200" cy="461665"/>
          </a:xfrm>
          <a:prstGeom prst="rect">
            <a:avLst/>
          </a:prstGeom>
          <a:solidFill>
            <a:srgbClr val="FFCC66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 smtClean="0">
                <a:latin typeface="Cambria" pitchFamily="18" charset="0"/>
              </a:rPr>
              <a:t>Friday </a:t>
            </a:r>
            <a:r>
              <a:rPr lang="en-US" dirty="0" smtClean="0">
                <a:latin typeface="Cambria" pitchFamily="18" charset="0"/>
              </a:rPr>
              <a:t>LAC office hours  </a:t>
            </a:r>
            <a:r>
              <a:rPr lang="en-US" dirty="0">
                <a:latin typeface="Cambria" pitchFamily="18" charset="0"/>
              </a:rPr>
              <a:t>&amp; </a:t>
            </a:r>
            <a:r>
              <a:rPr lang="en-US" dirty="0" smtClean="0">
                <a:latin typeface="Cambria" pitchFamily="18" charset="0"/>
              </a:rPr>
              <a:t> lots </a:t>
            </a:r>
            <a:r>
              <a:rPr lang="en-US" dirty="0">
                <a:latin typeface="Cambria" pitchFamily="18" charset="0"/>
              </a:rPr>
              <a:t>of weekend </a:t>
            </a:r>
            <a:r>
              <a:rPr lang="en-US" dirty="0" err="1">
                <a:latin typeface="Cambria" pitchFamily="18" charset="0"/>
              </a:rPr>
              <a:t>grutoring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smtClean="0">
                <a:latin typeface="Cambria" pitchFamily="18" charset="0"/>
              </a:rPr>
              <a:t>hours… </a:t>
            </a:r>
            <a:endParaRPr lang="en-US" i="1" dirty="0">
              <a:solidFill>
                <a:srgbClr val="0A04EB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6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ounded Rectangle 244"/>
          <p:cNvSpPr/>
          <p:nvPr/>
        </p:nvSpPr>
        <p:spPr bwMode="auto">
          <a:xfrm>
            <a:off x="3568700" y="2374900"/>
            <a:ext cx="5486400" cy="1116013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pitchFamily="1" charset="0"/>
              <a:ea typeface="ＭＳ Ｐゴシック" pitchFamily="1" charset="-128"/>
            </a:endParaRPr>
          </a:p>
        </p:txBody>
      </p:sp>
      <p:grpSp>
        <p:nvGrpSpPr>
          <p:cNvPr id="53251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53464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53481" name="Rectangle 4"/>
              <p:cNvSpPr>
                <a:spLocks noChangeArrowheads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82" name="Freeform 5"/>
              <p:cNvSpPr>
                <a:spLocks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83" name="Rectangle 6"/>
              <p:cNvSpPr>
                <a:spLocks noChangeArrowheads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3484" name="Line 7"/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85" name="Line 8"/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86" name="Rectangle 9"/>
              <p:cNvSpPr>
                <a:spLocks noChangeArrowheads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3487" name="Rectangle 10"/>
              <p:cNvSpPr>
                <a:spLocks noChangeArrowheads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3465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53474" name="Rectangle 12"/>
              <p:cNvSpPr>
                <a:spLocks noChangeArrowheads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5" name="Freeform 13"/>
              <p:cNvSpPr>
                <a:spLocks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6" name="Rectangle 14"/>
              <p:cNvSpPr>
                <a:spLocks noChangeArrowheads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3477" name="Line 15"/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8" name="Line 16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9" name="Rectangle 17"/>
              <p:cNvSpPr>
                <a:spLocks noChangeArrowheads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3480" name="Rectangle 18"/>
              <p:cNvSpPr>
                <a:spLocks noChangeArrowheads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3466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53467" name="Rectangle 20"/>
              <p:cNvSpPr>
                <a:spLocks noChangeArrowheads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68" name="Freeform 21"/>
              <p:cNvSpPr>
                <a:spLocks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69" name="Rectangle 22"/>
              <p:cNvSpPr>
                <a:spLocks noChangeArrowheads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3470" name="Line 23"/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1" name="Line 24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72" name="Rectangle 25"/>
              <p:cNvSpPr>
                <a:spLocks noChangeArrowheads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3473" name="Rectangle 26"/>
              <p:cNvSpPr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3252" name="Line 29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440" name="Group 31"/>
          <p:cNvGrpSpPr>
            <a:grpSpLocks/>
          </p:cNvGrpSpPr>
          <p:nvPr/>
        </p:nvGrpSpPr>
        <p:grpSpPr bwMode="auto">
          <a:xfrm>
            <a:off x="7015163" y="2590800"/>
            <a:ext cx="685800" cy="658813"/>
            <a:chOff x="4035" y="3216"/>
            <a:chExt cx="432" cy="415"/>
          </a:xfrm>
        </p:grpSpPr>
        <p:sp>
          <p:nvSpPr>
            <p:cNvPr id="53457" name="Rectangle 32"/>
            <p:cNvSpPr>
              <a:spLocks noChangeArrowheads="1"/>
            </p:cNvSpPr>
            <p:nvPr>
              <p:custDataLst>
                <p:tags r:id="rId185"/>
              </p:custDataLst>
            </p:nvPr>
          </p:nvSpPr>
          <p:spPr bwMode="auto">
            <a:xfrm>
              <a:off x="4080" y="3216"/>
              <a:ext cx="345" cy="41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8" name="Freeform 33"/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>
              <a:off x="4079" y="3484"/>
              <a:ext cx="48" cy="96"/>
            </a:xfrm>
            <a:custGeom>
              <a:avLst/>
              <a:gdLst>
                <a:gd name="T0" fmla="*/ 0 w 48"/>
                <a:gd name="T1" fmla="*/ 0 h 96"/>
                <a:gd name="T2" fmla="*/ 48 w 48"/>
                <a:gd name="T3" fmla="*/ 48 h 96"/>
                <a:gd name="T4" fmla="*/ 0 w 48"/>
                <a:gd name="T5" fmla="*/ 96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9" name="Rectangle 34"/>
            <p:cNvSpPr>
              <a:spLocks noChangeArrowheads="1"/>
            </p:cNvSpPr>
            <p:nvPr>
              <p:custDataLst>
                <p:tags r:id="rId187"/>
              </p:custDataLst>
            </p:nvPr>
          </p:nvSpPr>
          <p:spPr bwMode="auto">
            <a:xfrm>
              <a:off x="4088" y="348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900" b="1">
                  <a:latin typeface="Arial" pitchFamily="34" charset="0"/>
                </a:rPr>
                <a:t>strobe</a:t>
              </a:r>
            </a:p>
          </p:txBody>
        </p:sp>
        <p:sp>
          <p:nvSpPr>
            <p:cNvPr id="53460" name="Line 35"/>
            <p:cNvSpPr>
              <a:spLocks noChangeShapeType="1"/>
            </p:cNvSpPr>
            <p:nvPr>
              <p:custDataLst>
                <p:tags r:id="rId188"/>
              </p:custDataLst>
            </p:nvPr>
          </p:nvSpPr>
          <p:spPr bwMode="auto">
            <a:xfrm>
              <a:off x="4080" y="3312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61" name="Line 36"/>
            <p:cNvSpPr>
              <a:spLocks noChangeShapeType="1"/>
            </p:cNvSpPr>
            <p:nvPr>
              <p:custDataLst>
                <p:tags r:id="rId189"/>
              </p:custDataLst>
            </p:nvPr>
          </p:nvSpPr>
          <p:spPr bwMode="auto">
            <a:xfrm>
              <a:off x="4346" y="3413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62" name="Rectangle 37"/>
            <p:cNvSpPr>
              <a:spLocks noChangeArrowheads="1"/>
            </p:cNvSpPr>
            <p:nvPr>
              <p:custDataLst>
                <p:tags r:id="rId190"/>
              </p:custDataLst>
            </p:nvPr>
          </p:nvSpPr>
          <p:spPr bwMode="auto">
            <a:xfrm>
              <a:off x="4035" y="3288"/>
              <a:ext cx="1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D</a:t>
              </a:r>
            </a:p>
          </p:txBody>
        </p:sp>
        <p:sp>
          <p:nvSpPr>
            <p:cNvPr id="53463" name="Rectangle 38"/>
            <p:cNvSpPr>
              <a:spLocks noChangeArrowheads="1"/>
            </p:cNvSpPr>
            <p:nvPr>
              <p:custDataLst>
                <p:tags r:id="rId191"/>
              </p:custDataLst>
            </p:nvPr>
          </p:nvSpPr>
          <p:spPr bwMode="auto">
            <a:xfrm>
              <a:off x="4276" y="3269"/>
              <a:ext cx="19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53441" name="Group 39"/>
          <p:cNvGrpSpPr>
            <a:grpSpLocks/>
          </p:cNvGrpSpPr>
          <p:nvPr/>
        </p:nvGrpSpPr>
        <p:grpSpPr bwMode="auto">
          <a:xfrm>
            <a:off x="5529263" y="2590800"/>
            <a:ext cx="685800" cy="658813"/>
            <a:chOff x="4035" y="3216"/>
            <a:chExt cx="432" cy="415"/>
          </a:xfrm>
        </p:grpSpPr>
        <p:sp>
          <p:nvSpPr>
            <p:cNvPr id="53450" name="Rectangle 40"/>
            <p:cNvSpPr>
              <a:spLocks noChangeArrowheads="1"/>
            </p:cNvSpPr>
            <p:nvPr>
              <p:custDataLst>
                <p:tags r:id="rId178"/>
              </p:custDataLst>
            </p:nvPr>
          </p:nvSpPr>
          <p:spPr bwMode="auto">
            <a:xfrm>
              <a:off x="4080" y="3216"/>
              <a:ext cx="345" cy="41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1" name="Freeform 41"/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4079" y="3484"/>
              <a:ext cx="48" cy="96"/>
            </a:xfrm>
            <a:custGeom>
              <a:avLst/>
              <a:gdLst>
                <a:gd name="T0" fmla="*/ 0 w 48"/>
                <a:gd name="T1" fmla="*/ 0 h 96"/>
                <a:gd name="T2" fmla="*/ 48 w 48"/>
                <a:gd name="T3" fmla="*/ 48 h 96"/>
                <a:gd name="T4" fmla="*/ 0 w 48"/>
                <a:gd name="T5" fmla="*/ 96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2" name="Rectangle 42"/>
            <p:cNvSpPr>
              <a:spLocks noChangeArrowheads="1"/>
            </p:cNvSpPr>
            <p:nvPr>
              <p:custDataLst>
                <p:tags r:id="rId180"/>
              </p:custDataLst>
            </p:nvPr>
          </p:nvSpPr>
          <p:spPr bwMode="auto">
            <a:xfrm>
              <a:off x="4088" y="348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900" b="1">
                  <a:latin typeface="Arial" pitchFamily="34" charset="0"/>
                </a:rPr>
                <a:t>strobe</a:t>
              </a:r>
            </a:p>
          </p:txBody>
        </p:sp>
        <p:sp>
          <p:nvSpPr>
            <p:cNvPr id="53453" name="Line 43"/>
            <p:cNvSpPr>
              <a:spLocks noChangeShapeType="1"/>
            </p:cNvSpPr>
            <p:nvPr>
              <p:custDataLst>
                <p:tags r:id="rId181"/>
              </p:custDataLst>
            </p:nvPr>
          </p:nvSpPr>
          <p:spPr bwMode="auto">
            <a:xfrm>
              <a:off x="4080" y="3312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4" name="Line 44"/>
            <p:cNvSpPr>
              <a:spLocks noChangeShapeType="1"/>
            </p:cNvSpPr>
            <p:nvPr>
              <p:custDataLst>
                <p:tags r:id="rId182"/>
              </p:custDataLst>
            </p:nvPr>
          </p:nvSpPr>
          <p:spPr bwMode="auto">
            <a:xfrm>
              <a:off x="4346" y="3413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5" name="Rectangle 45"/>
            <p:cNvSpPr>
              <a:spLocks noChangeArrowheads="1"/>
            </p:cNvSpPr>
            <p:nvPr>
              <p:custDataLst>
                <p:tags r:id="rId183"/>
              </p:custDataLst>
            </p:nvPr>
          </p:nvSpPr>
          <p:spPr bwMode="auto">
            <a:xfrm>
              <a:off x="4035" y="3288"/>
              <a:ext cx="1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D</a:t>
              </a:r>
            </a:p>
          </p:txBody>
        </p:sp>
        <p:sp>
          <p:nvSpPr>
            <p:cNvPr id="53456" name="Rectangle 46"/>
            <p:cNvSpPr>
              <a:spLocks noChangeArrowheads="1"/>
            </p:cNvSpPr>
            <p:nvPr>
              <p:custDataLst>
                <p:tags r:id="rId184"/>
              </p:custDataLst>
            </p:nvPr>
          </p:nvSpPr>
          <p:spPr bwMode="auto">
            <a:xfrm>
              <a:off x="4276" y="3269"/>
              <a:ext cx="19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53442" name="Group 47"/>
          <p:cNvGrpSpPr>
            <a:grpSpLocks/>
          </p:cNvGrpSpPr>
          <p:nvPr/>
        </p:nvGrpSpPr>
        <p:grpSpPr bwMode="auto">
          <a:xfrm>
            <a:off x="4043363" y="2590800"/>
            <a:ext cx="685800" cy="658813"/>
            <a:chOff x="4035" y="3216"/>
            <a:chExt cx="432" cy="415"/>
          </a:xfrm>
        </p:grpSpPr>
        <p:sp>
          <p:nvSpPr>
            <p:cNvPr id="53443" name="Rectangle 48"/>
            <p:cNvSpPr>
              <a:spLocks noChangeArrowheads="1"/>
            </p:cNvSpPr>
            <p:nvPr>
              <p:custDataLst>
                <p:tags r:id="rId171"/>
              </p:custDataLst>
            </p:nvPr>
          </p:nvSpPr>
          <p:spPr bwMode="auto">
            <a:xfrm>
              <a:off x="4080" y="3216"/>
              <a:ext cx="345" cy="41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4" name="Freeform 49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4079" y="3484"/>
              <a:ext cx="48" cy="96"/>
            </a:xfrm>
            <a:custGeom>
              <a:avLst/>
              <a:gdLst>
                <a:gd name="T0" fmla="*/ 0 w 48"/>
                <a:gd name="T1" fmla="*/ 0 h 96"/>
                <a:gd name="T2" fmla="*/ 48 w 48"/>
                <a:gd name="T3" fmla="*/ 48 h 96"/>
                <a:gd name="T4" fmla="*/ 0 w 48"/>
                <a:gd name="T5" fmla="*/ 96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5" name="Rectangle 50"/>
            <p:cNvSpPr>
              <a:spLocks noChangeArrowheads="1"/>
            </p:cNvSpPr>
            <p:nvPr>
              <p:custDataLst>
                <p:tags r:id="rId173"/>
              </p:custDataLst>
            </p:nvPr>
          </p:nvSpPr>
          <p:spPr bwMode="auto">
            <a:xfrm>
              <a:off x="4088" y="348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900" b="1">
                  <a:latin typeface="Arial" pitchFamily="34" charset="0"/>
                </a:rPr>
                <a:t>strobe</a:t>
              </a:r>
            </a:p>
          </p:txBody>
        </p:sp>
        <p:sp>
          <p:nvSpPr>
            <p:cNvPr id="53446" name="Line 51"/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4080" y="3312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7" name="Line 52"/>
            <p:cNvSpPr>
              <a:spLocks noChangeShapeType="1"/>
            </p:cNvSpPr>
            <p:nvPr>
              <p:custDataLst>
                <p:tags r:id="rId175"/>
              </p:custDataLst>
            </p:nvPr>
          </p:nvSpPr>
          <p:spPr bwMode="auto">
            <a:xfrm>
              <a:off x="4346" y="3413"/>
              <a:ext cx="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8" name="Rectangle 53"/>
            <p:cNvSpPr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4035" y="3288"/>
              <a:ext cx="1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D</a:t>
              </a:r>
            </a:p>
          </p:txBody>
        </p:sp>
        <p:sp>
          <p:nvSpPr>
            <p:cNvPr id="53449" name="Rectangle 54"/>
            <p:cNvSpPr>
              <a:spLocks noChangeArrowheads="1"/>
            </p:cNvSpPr>
            <p:nvPr>
              <p:custDataLst>
                <p:tags r:id="rId177"/>
              </p:custDataLst>
            </p:nvPr>
          </p:nvSpPr>
          <p:spPr bwMode="auto">
            <a:xfrm>
              <a:off x="4276" y="3269"/>
              <a:ext cx="19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>
                  <a:latin typeface="Arial" pitchFamily="34" charset="0"/>
                </a:rPr>
                <a:t>Q</a:t>
              </a:r>
            </a:p>
          </p:txBody>
        </p:sp>
      </p:grpSp>
      <p:sp>
        <p:nvSpPr>
          <p:cNvPr id="53254" name="Line 5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255" name="Group 56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53437" name="Freeform 57"/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8" name="Freeform 58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9" name="Line 59"/>
            <p:cNvSpPr>
              <a:spLocks noChangeShapeType="1"/>
            </p:cNvSpPr>
            <p:nvPr>
              <p:custDataLst>
                <p:tags r:id="rId17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256" name="Group 6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53434" name="Freeform 61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5" name="Freeform 62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6" name="Line 63"/>
            <p:cNvSpPr>
              <a:spLocks noChangeShapeType="1"/>
            </p:cNvSpPr>
            <p:nvPr>
              <p:custDataLst>
                <p:tags r:id="rId16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257" name="Line 64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65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66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Line 67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Line 68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Line 69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Line 70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Line 71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5" name="Line 72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Line 73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7" name="Line 74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8" name="Line 75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9" name="Line 76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0" name="Line 77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1" name="Line 78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2" name="Line 79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3" name="Line 80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4" name="Line 81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5" name="Line 82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6" name="Line 83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7" name="Line 84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8" name="Line 85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9" name="Line 86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0" name="Line 87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1" name="Line 88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2" name="Line 89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3" name="Line 90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4" name="Line 91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5" name="Line 92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6" name="Line 93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7" name="Line 94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8" name="Text Box 95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216775" y="122238"/>
            <a:ext cx="1765300" cy="969496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STORE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the value 5 into mem. loc. #1</a:t>
            </a:r>
          </a:p>
        </p:txBody>
      </p:sp>
      <p:sp>
        <p:nvSpPr>
          <p:cNvPr id="53289" name="Text Box 96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53290" name="Text Box 97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53291" name="Text Box 98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53292" name="Text Box 101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53293" name="Text Box 102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53294" name="Text Box 104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53295" name="Line 105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6" name="Line 106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7" name="Line 107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8" name="Line 108"/>
          <p:cNvSpPr>
            <a:spLocks noChangeShapeType="1"/>
          </p:cNvSpPr>
          <p:nvPr>
            <p:custDataLst>
              <p:tags r:id="rId47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9" name="Line 109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0" name="Line 110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1" name="Line 111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2" name="Line 112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3" name="Line 113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4" name="Line 114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5" name="Line 115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6" name="Line 116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7" name="Line 117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308" name="Group 119"/>
          <p:cNvGrpSpPr>
            <a:grpSpLocks/>
          </p:cNvGrpSpPr>
          <p:nvPr>
            <p:custDataLst>
              <p:tags r:id="rId57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53431" name="Freeform 120"/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2" name="Freeform 121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3" name="Line 122"/>
            <p:cNvSpPr>
              <a:spLocks noChangeShapeType="1"/>
            </p:cNvSpPr>
            <p:nvPr>
              <p:custDataLst>
                <p:tags r:id="rId16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309" name="Line 123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310" name="Group 124"/>
          <p:cNvGrpSpPr>
            <a:grpSpLocks/>
          </p:cNvGrpSpPr>
          <p:nvPr>
            <p:custDataLst>
              <p:tags r:id="rId59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53428" name="Freeform 125"/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9" name="Freeform 126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0" name="Line 127"/>
            <p:cNvSpPr>
              <a:spLocks noChangeShapeType="1"/>
            </p:cNvSpPr>
            <p:nvPr>
              <p:custDataLst>
                <p:tags r:id="rId16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311" name="Line 128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2" name="Line 129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3" name="Line 133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314" name="Group 134"/>
          <p:cNvGrpSpPr>
            <a:grpSpLocks/>
          </p:cNvGrpSpPr>
          <p:nvPr>
            <p:custDataLst>
              <p:tags r:id="rId63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53425" name="Freeform 135"/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6" name="Freeform 136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7" name="Line 137"/>
            <p:cNvSpPr>
              <a:spLocks noChangeShapeType="1"/>
            </p:cNvSpPr>
            <p:nvPr>
              <p:custDataLst>
                <p:tags r:id="rId1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315" name="Group 138"/>
          <p:cNvGrpSpPr>
            <a:grpSpLocks/>
          </p:cNvGrpSpPr>
          <p:nvPr>
            <p:custDataLst>
              <p:tags r:id="rId64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53422" name="Freeform 139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3" name="Freeform 140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4" name="Line 141"/>
            <p:cNvSpPr>
              <a:spLocks noChangeShapeType="1"/>
            </p:cNvSpPr>
            <p:nvPr>
              <p:custDataLst>
                <p:tags r:id="rId1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316" name="Group 142"/>
          <p:cNvGrpSpPr>
            <a:grpSpLocks/>
          </p:cNvGrpSpPr>
          <p:nvPr>
            <p:custDataLst>
              <p:tags r:id="rId65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53419" name="Freeform 143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0" name="Freeform 144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1" name="Line 145"/>
            <p:cNvSpPr>
              <a:spLocks noChangeShapeType="1"/>
            </p:cNvSpPr>
            <p:nvPr>
              <p:custDataLst>
                <p:tags r:id="rId15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317" name="Group 146"/>
          <p:cNvGrpSpPr>
            <a:grpSpLocks/>
          </p:cNvGrpSpPr>
          <p:nvPr>
            <p:custDataLst>
              <p:tags r:id="rId66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53416" name="Freeform 147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7" name="Freeform 148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8" name="Line 149"/>
            <p:cNvSpPr>
              <a:spLocks noChangeShapeType="1"/>
            </p:cNvSpPr>
            <p:nvPr>
              <p:custDataLst>
                <p:tags r:id="rId14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318" name="Group 150"/>
          <p:cNvGrpSpPr>
            <a:grpSpLocks/>
          </p:cNvGrpSpPr>
          <p:nvPr>
            <p:custDataLst>
              <p:tags r:id="rId67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53413" name="Freeform 151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4" name="Freeform 152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5" name="Line 153"/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319" name="Group 154"/>
          <p:cNvGrpSpPr>
            <a:grpSpLocks/>
          </p:cNvGrpSpPr>
          <p:nvPr>
            <p:custDataLst>
              <p:tags r:id="rId68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53410" name="Freeform 155"/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1" name="Freeform 156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12" name="Line 157"/>
            <p:cNvSpPr>
              <a:spLocks noChangeShapeType="1"/>
            </p:cNvSpPr>
            <p:nvPr>
              <p:custDataLst>
                <p:tags r:id="rId14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320" name="Line 158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1" name="Line 159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2" name="Line 160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3" name="Line 161"/>
          <p:cNvSpPr>
            <a:spLocks noChangeShapeType="1"/>
          </p:cNvSpPr>
          <p:nvPr>
            <p:custDataLst>
              <p:tags r:id="rId72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4" name="Line 162"/>
          <p:cNvSpPr>
            <a:spLocks noChangeShapeType="1"/>
          </p:cNvSpPr>
          <p:nvPr>
            <p:custDataLst>
              <p:tags r:id="rId73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5" name="Line 163"/>
          <p:cNvSpPr>
            <a:spLocks noChangeShapeType="1"/>
          </p:cNvSpPr>
          <p:nvPr>
            <p:custDataLst>
              <p:tags r:id="rId74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6" name="Line 164"/>
          <p:cNvSpPr>
            <a:spLocks noChangeShapeType="1"/>
          </p:cNvSpPr>
          <p:nvPr>
            <p:custDataLst>
              <p:tags r:id="rId75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7" name="Line 165"/>
          <p:cNvSpPr>
            <a:spLocks noChangeShapeType="1"/>
          </p:cNvSpPr>
          <p:nvPr>
            <p:custDataLst>
              <p:tags r:id="rId76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8" name="Line 166"/>
          <p:cNvSpPr>
            <a:spLocks noChangeShapeType="1"/>
          </p:cNvSpPr>
          <p:nvPr>
            <p:custDataLst>
              <p:tags r:id="rId77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29" name="Line 167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0" name="Line 168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1" name="Line 169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2" name="Line 170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333" name="Group 171"/>
          <p:cNvGrpSpPr>
            <a:grpSpLocks/>
          </p:cNvGrpSpPr>
          <p:nvPr>
            <p:custDataLst>
              <p:tags r:id="rId82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53404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3408" name="Freeform 173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09" name="Freeform 174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405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3406" name="Freeform 176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07" name="Freeform 177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3334" name="Group 178"/>
          <p:cNvGrpSpPr>
            <a:grpSpLocks/>
          </p:cNvGrpSpPr>
          <p:nvPr>
            <p:custDataLst>
              <p:tags r:id="rId83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53398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3402" name="Freeform 180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03" name="Freeform 181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399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3400" name="Freeform 183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01" name="Freeform 184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3335" name="Group 185"/>
          <p:cNvGrpSpPr>
            <a:grpSpLocks/>
          </p:cNvGrpSpPr>
          <p:nvPr>
            <p:custDataLst>
              <p:tags r:id="rId84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53392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3396" name="Freeform 187"/>
              <p:cNvSpPr>
                <a:spLocks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97" name="Freeform 188"/>
              <p:cNvSpPr>
                <a:spLocks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393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3394" name="Freeform 190"/>
              <p:cNvSpPr>
                <a:spLocks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95" name="Freeform 191"/>
              <p:cNvSpPr>
                <a:spLocks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3336" name="Line 192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7" name="Line 193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8" name="Line 194"/>
          <p:cNvSpPr>
            <a:spLocks noChangeShapeType="1"/>
          </p:cNvSpPr>
          <p:nvPr>
            <p:custDataLst>
              <p:tags r:id="rId87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39" name="Line 195"/>
          <p:cNvSpPr>
            <a:spLocks noChangeShapeType="1"/>
          </p:cNvSpPr>
          <p:nvPr>
            <p:custDataLst>
              <p:tags r:id="rId88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0" name="Line 196"/>
          <p:cNvSpPr>
            <a:spLocks noChangeShapeType="1"/>
          </p:cNvSpPr>
          <p:nvPr>
            <p:custDataLst>
              <p:tags r:id="rId89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1" name="Line 197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2" name="Line 198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3" name="Line 199"/>
          <p:cNvSpPr>
            <a:spLocks noChangeShapeType="1"/>
          </p:cNvSpPr>
          <p:nvPr>
            <p:custDataLst>
              <p:tags r:id="rId92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4" name="Line 200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5" name="Line 201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6" name="Line 202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7" name="Text Box 203"/>
          <p:cNvSpPr txBox="1">
            <a:spLocks noChangeArrowheads="1"/>
          </p:cNvSpPr>
          <p:nvPr>
            <p:custDataLst>
              <p:tags r:id="rId96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53348" name="Line 204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49" name="Line 205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0" name="Line 206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1" name="Line 207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2" name="Line 208"/>
          <p:cNvSpPr>
            <a:spLocks noChangeShapeType="1"/>
          </p:cNvSpPr>
          <p:nvPr>
            <p:custDataLst>
              <p:tags r:id="rId101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3" name="Line 209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4" name="Line 210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5" name="Line 211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6" name="Line 212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7" name="Line 213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8" name="Line 214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59" name="Line 215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0" name="Line 216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1" name="Line 217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2" name="Line 218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3" name="Text Box 219"/>
          <p:cNvSpPr txBox="1">
            <a:spLocks noChangeArrowheads="1"/>
          </p:cNvSpPr>
          <p:nvPr>
            <p:custDataLst>
              <p:tags r:id="rId112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53364" name="Text Box 220"/>
          <p:cNvSpPr txBox="1">
            <a:spLocks noChangeArrowheads="1"/>
          </p:cNvSpPr>
          <p:nvPr>
            <p:custDataLst>
              <p:tags r:id="rId113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53365" name="Line 221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6" name="Line 222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7" name="Line 223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8" name="Line 224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69" name="Line 225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70" name="Line 226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71" name="Text Box 227"/>
          <p:cNvSpPr txBox="1">
            <a:spLocks noChangeArrowheads="1"/>
          </p:cNvSpPr>
          <p:nvPr>
            <p:custDataLst>
              <p:tags r:id="rId120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3372" name="Text Box 228"/>
          <p:cNvSpPr txBox="1">
            <a:spLocks noChangeArrowheads="1"/>
          </p:cNvSpPr>
          <p:nvPr>
            <p:custDataLst>
              <p:tags r:id="rId121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3373" name="Text Box 229"/>
          <p:cNvSpPr txBox="1">
            <a:spLocks noChangeArrowheads="1"/>
          </p:cNvSpPr>
          <p:nvPr>
            <p:custDataLst>
              <p:tags r:id="rId122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3374" name="Text Box 230"/>
          <p:cNvSpPr txBox="1">
            <a:spLocks noChangeArrowheads="1"/>
          </p:cNvSpPr>
          <p:nvPr/>
        </p:nvSpPr>
        <p:spPr bwMode="auto">
          <a:xfrm>
            <a:off x="96838" y="48895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Make data input bits </a:t>
            </a:r>
            <a:r>
              <a:rPr lang="en-US" sz="1000" b="1">
                <a:latin typeface="Courier New" pitchFamily="49" charset="0"/>
              </a:rPr>
              <a:t>101</a:t>
            </a:r>
          </a:p>
        </p:txBody>
      </p:sp>
      <p:sp>
        <p:nvSpPr>
          <p:cNvPr id="53375" name="Text Box 231"/>
          <p:cNvSpPr txBox="1">
            <a:spLocks noChangeArrowheads="1"/>
          </p:cNvSpPr>
          <p:nvPr/>
        </p:nvSpPr>
        <p:spPr bwMode="auto">
          <a:xfrm>
            <a:off x="96838" y="1219200"/>
            <a:ext cx="21907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How do the </a:t>
            </a:r>
            <a:r>
              <a:rPr lang="en-US" sz="1400" b="1">
                <a:solidFill>
                  <a:srgbClr val="EB102C"/>
                </a:solidFill>
                <a:latin typeface="Courier New" pitchFamily="49" charset="0"/>
              </a:rPr>
              <a:t>*</a:t>
            </a:r>
            <a:r>
              <a:rPr lang="en-US" sz="1000" b="1"/>
              <a:t> AND gates make sure that the value does go into memory location #1?</a:t>
            </a:r>
          </a:p>
        </p:txBody>
      </p:sp>
      <p:sp>
        <p:nvSpPr>
          <p:cNvPr id="53376" name="Rectangle 232"/>
          <p:cNvSpPr>
            <a:spLocks noChangeArrowheads="1"/>
          </p:cNvSpPr>
          <p:nvPr/>
        </p:nvSpPr>
        <p:spPr bwMode="auto">
          <a:xfrm>
            <a:off x="3149600" y="202565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53377" name="Rectangle 233"/>
          <p:cNvSpPr>
            <a:spLocks noChangeArrowheads="1"/>
          </p:cNvSpPr>
          <p:nvPr/>
        </p:nvSpPr>
        <p:spPr bwMode="auto">
          <a:xfrm>
            <a:off x="3146425" y="3187700"/>
            <a:ext cx="320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*</a:t>
            </a:r>
          </a:p>
        </p:txBody>
      </p:sp>
      <p:sp>
        <p:nvSpPr>
          <p:cNvPr id="53378" name="Text Box 234"/>
          <p:cNvSpPr txBox="1">
            <a:spLocks noChangeArrowheads="1"/>
          </p:cNvSpPr>
          <p:nvPr/>
        </p:nvSpPr>
        <p:spPr bwMode="auto">
          <a:xfrm>
            <a:off x="74613" y="68263"/>
            <a:ext cx="152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b="1"/>
              <a:t>Ex Cr</a:t>
            </a:r>
          </a:p>
        </p:txBody>
      </p:sp>
      <p:sp>
        <p:nvSpPr>
          <p:cNvPr id="53379" name="Rectangle 235"/>
          <p:cNvSpPr>
            <a:spLocks noChangeArrowheads="1"/>
          </p:cNvSpPr>
          <p:nvPr/>
        </p:nvSpPr>
        <p:spPr bwMode="auto">
          <a:xfrm>
            <a:off x="2278063" y="1660525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53380" name="Text Box 236"/>
          <p:cNvSpPr txBox="1">
            <a:spLocks noChangeArrowheads="1"/>
          </p:cNvSpPr>
          <p:nvPr/>
        </p:nvSpPr>
        <p:spPr bwMode="auto">
          <a:xfrm>
            <a:off x="96838" y="730250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53381" name="Text Box 237"/>
          <p:cNvSpPr txBox="1">
            <a:spLocks noChangeArrowheads="1"/>
          </p:cNvSpPr>
          <p:nvPr/>
        </p:nvSpPr>
        <p:spPr bwMode="auto">
          <a:xfrm>
            <a:off x="96838" y="969963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"Write Enable" high</a:t>
            </a:r>
          </a:p>
        </p:txBody>
      </p:sp>
      <p:sp>
        <p:nvSpPr>
          <p:cNvPr id="53382" name="Rectangle 239"/>
          <p:cNvSpPr>
            <a:spLocks noChangeArrowheads="1"/>
          </p:cNvSpPr>
          <p:nvPr/>
        </p:nvSpPr>
        <p:spPr bwMode="auto">
          <a:xfrm>
            <a:off x="1784350" y="2163763"/>
            <a:ext cx="731838" cy="27892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383" name="Text Box 103"/>
          <p:cNvSpPr txBox="1">
            <a:spLocks noChangeArrowheads="1"/>
          </p:cNvSpPr>
          <p:nvPr>
            <p:custDataLst>
              <p:tags r:id="rId123"/>
            </p:custDataLst>
          </p:nvPr>
        </p:nvSpPr>
        <p:spPr bwMode="auto">
          <a:xfrm>
            <a:off x="1660525" y="2286000"/>
            <a:ext cx="10064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200" b="1">
                <a:latin typeface="Calibri" pitchFamily="34" charset="0"/>
              </a:rPr>
              <a:t>Binary Address Decoder</a:t>
            </a:r>
          </a:p>
        </p:txBody>
      </p:sp>
      <p:sp>
        <p:nvSpPr>
          <p:cNvPr id="53384" name="Text Box 231"/>
          <p:cNvSpPr txBox="1">
            <a:spLocks noChangeArrowheads="1"/>
          </p:cNvSpPr>
          <p:nvPr/>
        </p:nvSpPr>
        <p:spPr bwMode="auto">
          <a:xfrm>
            <a:off x="95250" y="1778000"/>
            <a:ext cx="15811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How do the </a:t>
            </a:r>
            <a:r>
              <a:rPr lang="en-US" sz="1400" b="1">
                <a:solidFill>
                  <a:srgbClr val="EB102C"/>
                </a:solidFill>
                <a:latin typeface="Courier New" pitchFamily="49" charset="0"/>
              </a:rPr>
              <a:t>*</a:t>
            </a:r>
            <a:r>
              <a:rPr lang="en-US" sz="1000" b="1"/>
              <a:t> AND gates make sure that the value does NOT go into memory location #0?</a:t>
            </a:r>
          </a:p>
        </p:txBody>
      </p:sp>
      <p:sp>
        <p:nvSpPr>
          <p:cNvPr id="53385" name="TextBox 240"/>
          <p:cNvSpPr txBox="1">
            <a:spLocks noChangeArrowheads="1"/>
          </p:cNvSpPr>
          <p:nvPr/>
        </p:nvSpPr>
        <p:spPr bwMode="auto">
          <a:xfrm>
            <a:off x="8420100" y="1371600"/>
            <a:ext cx="492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0</a:t>
            </a:r>
          </a:p>
        </p:txBody>
      </p:sp>
      <p:sp>
        <p:nvSpPr>
          <p:cNvPr id="53386" name="TextBox 241"/>
          <p:cNvSpPr txBox="1">
            <a:spLocks noChangeArrowheads="1"/>
          </p:cNvSpPr>
          <p:nvPr/>
        </p:nvSpPr>
        <p:spPr bwMode="auto">
          <a:xfrm>
            <a:off x="8420100" y="2522538"/>
            <a:ext cx="4921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1</a:t>
            </a:r>
          </a:p>
        </p:txBody>
      </p:sp>
      <p:sp>
        <p:nvSpPr>
          <p:cNvPr id="53387" name="Line 27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889000" y="3733800"/>
            <a:ext cx="9001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88" name="Line 28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89" name="Text Box 99"/>
          <p:cNvSpPr txBox="1">
            <a:spLocks noChangeArrowheads="1"/>
          </p:cNvSpPr>
          <p:nvPr>
            <p:custDataLst>
              <p:tags r:id="rId126"/>
            </p:custDataLst>
          </p:nvPr>
        </p:nvSpPr>
        <p:spPr bwMode="auto">
          <a:xfrm>
            <a:off x="381000" y="4035425"/>
            <a:ext cx="1143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53390" name="Text Box 219"/>
          <p:cNvSpPr txBox="1">
            <a:spLocks noChangeArrowheads="1"/>
          </p:cNvSpPr>
          <p:nvPr>
            <p:custDataLst>
              <p:tags r:id="rId127"/>
            </p:custDataLst>
          </p:nvPr>
        </p:nvSpPr>
        <p:spPr bwMode="auto">
          <a:xfrm>
            <a:off x="152400" y="37338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A0</a:t>
            </a:r>
          </a:p>
        </p:txBody>
      </p:sp>
      <p:sp>
        <p:nvSpPr>
          <p:cNvPr id="53391" name="Text Box 219"/>
          <p:cNvSpPr txBox="1">
            <a:spLocks noChangeArrowheads="1"/>
          </p:cNvSpPr>
          <p:nvPr>
            <p:custDataLst>
              <p:tags r:id="rId128"/>
            </p:custDataLst>
          </p:nvPr>
        </p:nvSpPr>
        <p:spPr bwMode="auto">
          <a:xfrm>
            <a:off x="457200" y="3568700"/>
            <a:ext cx="914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A1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 rotWithShape="1"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4" r="8724"/>
          <a:stretch/>
        </p:blipFill>
        <p:spPr bwMode="auto">
          <a:xfrm>
            <a:off x="889000" y="1036392"/>
            <a:ext cx="7258050" cy="548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0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ounded Rectangle 239"/>
          <p:cNvSpPr/>
          <p:nvPr/>
        </p:nvSpPr>
        <p:spPr bwMode="auto">
          <a:xfrm>
            <a:off x="3568700" y="2374900"/>
            <a:ext cx="5486400" cy="1116013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pitchFamily="1" charset="0"/>
              <a:ea typeface="ＭＳ Ｐゴシック" pitchFamily="1" charset="-128"/>
            </a:endParaRPr>
          </a:p>
        </p:txBody>
      </p:sp>
      <p:grpSp>
        <p:nvGrpSpPr>
          <p:cNvPr id="54275" name="Group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43363" y="1425575"/>
            <a:ext cx="3657600" cy="658813"/>
            <a:chOff x="2352" y="881"/>
            <a:chExt cx="2304" cy="415"/>
          </a:xfrm>
        </p:grpSpPr>
        <p:grpSp>
          <p:nvGrpSpPr>
            <p:cNvPr id="54486" name="Group 3"/>
            <p:cNvGrpSpPr>
              <a:grpSpLocks/>
            </p:cNvGrpSpPr>
            <p:nvPr/>
          </p:nvGrpSpPr>
          <p:grpSpPr bwMode="auto">
            <a:xfrm>
              <a:off x="4224" y="881"/>
              <a:ext cx="432" cy="415"/>
              <a:chOff x="4035" y="3216"/>
              <a:chExt cx="432" cy="415"/>
            </a:xfrm>
          </p:grpSpPr>
          <p:sp>
            <p:nvSpPr>
              <p:cNvPr id="54503" name="Rectangle 4"/>
              <p:cNvSpPr>
                <a:spLocks noChangeArrowheads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4" name="Freeform 5"/>
              <p:cNvSpPr>
                <a:spLocks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5" name="Rectangle 6"/>
              <p:cNvSpPr>
                <a:spLocks noChangeArrowheads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506" name="Line 7"/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7" name="Line 8"/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8" name="Rectangle 9"/>
              <p:cNvSpPr>
                <a:spLocks noChangeArrowheads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509" name="Rectangle 10"/>
              <p:cNvSpPr>
                <a:spLocks noChangeArrowheads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4487" name="Group 11"/>
            <p:cNvGrpSpPr>
              <a:grpSpLocks/>
            </p:cNvGrpSpPr>
            <p:nvPr/>
          </p:nvGrpSpPr>
          <p:grpSpPr bwMode="auto">
            <a:xfrm>
              <a:off x="3288" y="881"/>
              <a:ext cx="432" cy="415"/>
              <a:chOff x="4035" y="3216"/>
              <a:chExt cx="432" cy="415"/>
            </a:xfrm>
          </p:grpSpPr>
          <p:sp>
            <p:nvSpPr>
              <p:cNvPr id="54496" name="Rectangle 12"/>
              <p:cNvSpPr>
                <a:spLocks noChangeArrowheads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7" name="Freeform 13"/>
              <p:cNvSpPr>
                <a:spLocks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8" name="Rectangle 14"/>
              <p:cNvSpPr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499" name="Line 15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0" name="Line 16"/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01" name="Rectangle 17"/>
              <p:cNvSpPr>
                <a:spLocks noChangeArrowheads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502" name="Rectangle 18"/>
              <p:cNvSpPr>
                <a:spLocks noChangeArrowheads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4488" name="Group 19"/>
            <p:cNvGrpSpPr>
              <a:grpSpLocks/>
            </p:cNvGrpSpPr>
            <p:nvPr/>
          </p:nvGrpSpPr>
          <p:grpSpPr bwMode="auto">
            <a:xfrm>
              <a:off x="2352" y="881"/>
              <a:ext cx="432" cy="415"/>
              <a:chOff x="4035" y="3216"/>
              <a:chExt cx="432" cy="415"/>
            </a:xfrm>
          </p:grpSpPr>
          <p:sp>
            <p:nvSpPr>
              <p:cNvPr id="54489" name="Rectangle 20"/>
              <p:cNvSpPr>
                <a:spLocks noChangeArrowheads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0" name="Freeform 21"/>
              <p:cNvSpPr>
                <a:spLocks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1" name="Rectangle 22"/>
              <p:cNvSpPr>
                <a:spLocks noChangeArrowheads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492" name="Line 23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3" name="Line 24"/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94" name="Rectangle 25"/>
              <p:cNvSpPr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495" name="Rectangle 26"/>
              <p:cNvSpPr>
                <a:spLocks noChangeArrowheads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4276" name="Line 2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89000" y="3733800"/>
            <a:ext cx="9001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7" name="Line 2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03250" y="3886200"/>
            <a:ext cx="1182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8" name="Line 2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528888" y="22748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79" name="Group 3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043363" y="2590800"/>
            <a:ext cx="3657600" cy="658813"/>
            <a:chOff x="2352" y="1457"/>
            <a:chExt cx="2304" cy="415"/>
          </a:xfrm>
        </p:grpSpPr>
        <p:grpSp>
          <p:nvGrpSpPr>
            <p:cNvPr id="54462" name="Group 31"/>
            <p:cNvGrpSpPr>
              <a:grpSpLocks/>
            </p:cNvGrpSpPr>
            <p:nvPr/>
          </p:nvGrpSpPr>
          <p:grpSpPr bwMode="auto">
            <a:xfrm>
              <a:off x="4224" y="1457"/>
              <a:ext cx="432" cy="415"/>
              <a:chOff x="4035" y="3216"/>
              <a:chExt cx="432" cy="415"/>
            </a:xfrm>
          </p:grpSpPr>
          <p:sp>
            <p:nvSpPr>
              <p:cNvPr id="54479" name="Rectangle 32"/>
              <p:cNvSpPr>
                <a:spLocks noChangeArrowheads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80" name="Freeform 33"/>
              <p:cNvSpPr>
                <a:spLocks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81" name="Rectangle 34"/>
              <p:cNvSpPr>
                <a:spLocks noChangeArrowheads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482" name="Line 35"/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83" name="Line 36"/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84" name="Rectangle 37"/>
              <p:cNvSpPr>
                <a:spLocks noChangeArrowheads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485" name="Rectangle 38"/>
              <p:cNvSpPr>
                <a:spLocks noChangeArrowheads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4463" name="Group 39"/>
            <p:cNvGrpSpPr>
              <a:grpSpLocks/>
            </p:cNvGrpSpPr>
            <p:nvPr/>
          </p:nvGrpSpPr>
          <p:grpSpPr bwMode="auto">
            <a:xfrm>
              <a:off x="3288" y="1457"/>
              <a:ext cx="432" cy="415"/>
              <a:chOff x="4035" y="3216"/>
              <a:chExt cx="432" cy="415"/>
            </a:xfrm>
          </p:grpSpPr>
          <p:sp>
            <p:nvSpPr>
              <p:cNvPr id="54472" name="Rectangle 40"/>
              <p:cNvSpPr>
                <a:spLocks noChangeArrowheads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73" name="Freeform 41"/>
              <p:cNvSpPr>
                <a:spLocks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74" name="Rectangle 42"/>
              <p:cNvSpPr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475" name="Line 43"/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76" name="Line 44"/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77" name="Rectangle 45"/>
              <p:cNvSpPr>
                <a:spLocks noChangeArrowheads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478" name="Rectangle 46"/>
              <p:cNvSpPr>
                <a:spLocks noChangeArrowheads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  <p:grpSp>
          <p:nvGrpSpPr>
            <p:cNvPr id="54464" name="Group 47"/>
            <p:cNvGrpSpPr>
              <a:grpSpLocks/>
            </p:cNvGrpSpPr>
            <p:nvPr/>
          </p:nvGrpSpPr>
          <p:grpSpPr bwMode="auto">
            <a:xfrm>
              <a:off x="2352" y="1457"/>
              <a:ext cx="432" cy="415"/>
              <a:chOff x="4035" y="3216"/>
              <a:chExt cx="432" cy="415"/>
            </a:xfrm>
          </p:grpSpPr>
          <p:sp>
            <p:nvSpPr>
              <p:cNvPr id="54465" name="Rectangle 48"/>
              <p:cNvSpPr>
                <a:spLocks noChangeArrowheads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4080" y="3216"/>
                <a:ext cx="345" cy="415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66" name="Freeform 49"/>
              <p:cNvSpPr>
                <a:spLocks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4079" y="3484"/>
                <a:ext cx="48" cy="96"/>
              </a:xfrm>
              <a:custGeom>
                <a:avLst/>
                <a:gdLst>
                  <a:gd name="T0" fmla="*/ 0 w 48"/>
                  <a:gd name="T1" fmla="*/ 0 h 96"/>
                  <a:gd name="T2" fmla="*/ 48 w 48"/>
                  <a:gd name="T3" fmla="*/ 48 h 96"/>
                  <a:gd name="T4" fmla="*/ 0 w 48"/>
                  <a:gd name="T5" fmla="*/ 96 h 96"/>
                  <a:gd name="T6" fmla="*/ 0 w 48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0" y="0"/>
                    </a:moveTo>
                    <a:lnTo>
                      <a:pt x="48" y="48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67" name="Rectangle 50"/>
              <p:cNvSpPr>
                <a:spLocks noChangeArrowheads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4088" y="3486"/>
                <a:ext cx="3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900" b="1">
                    <a:latin typeface="Arial" pitchFamily="34" charset="0"/>
                  </a:rPr>
                  <a:t>strobe</a:t>
                </a:r>
              </a:p>
            </p:txBody>
          </p:sp>
          <p:sp>
            <p:nvSpPr>
              <p:cNvPr id="54468" name="Line 51"/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4080" y="3312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69" name="Line 52"/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4346" y="3413"/>
                <a:ext cx="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70" name="Rectangle 53"/>
              <p:cNvSpPr>
                <a:spLocks noChangeArrowheads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4035" y="328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D</a:t>
                </a:r>
              </a:p>
            </p:txBody>
          </p:sp>
          <p:sp>
            <p:nvSpPr>
              <p:cNvPr id="54471" name="Rectangle 54"/>
              <p:cNvSpPr>
                <a:spLocks noChangeArrowheads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4276" y="3269"/>
                <a:ext cx="19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200">
                    <a:latin typeface="Arial" pitchFamily="34" charset="0"/>
                  </a:rPr>
                  <a:t>Q</a:t>
                </a:r>
              </a:p>
            </p:txBody>
          </p:sp>
        </p:grpSp>
      </p:grpSp>
      <p:sp>
        <p:nvSpPr>
          <p:cNvPr id="54280" name="Line 5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06663" y="3398838"/>
            <a:ext cx="67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81" name="Group 5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197225" y="1997075"/>
            <a:ext cx="288925" cy="344488"/>
            <a:chOff x="4891" y="1600"/>
            <a:chExt cx="315" cy="408"/>
          </a:xfrm>
        </p:grpSpPr>
        <p:sp>
          <p:nvSpPr>
            <p:cNvPr id="54459" name="Freeform 57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60" name="Freeform 58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61" name="Line 59"/>
            <p:cNvSpPr>
              <a:spLocks noChangeShapeType="1"/>
            </p:cNvSpPr>
            <p:nvPr>
              <p:custDataLst>
                <p:tags r:id="rId171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82" name="Group 6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3182938" y="3160713"/>
            <a:ext cx="288925" cy="344487"/>
            <a:chOff x="4891" y="1600"/>
            <a:chExt cx="315" cy="408"/>
          </a:xfrm>
        </p:grpSpPr>
        <p:sp>
          <p:nvSpPr>
            <p:cNvPr id="54456" name="Freeform 61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7" name="Freeform 62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8" name="Line 63"/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283" name="Line 6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490913" y="2173288"/>
            <a:ext cx="3460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Line 6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8213" y="3336925"/>
            <a:ext cx="3484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5" name="Line 6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076575" y="2097088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6" name="Line 6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070225" y="3276600"/>
            <a:ext cx="1111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Line 6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86213" y="19383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8" name="Line 69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83038" y="19399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Line 7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480050" y="1939925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0" name="Line 71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476875" y="1941513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1" name="Line 7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950075" y="1933575"/>
            <a:ext cx="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2" name="Line 7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946900" y="1935163"/>
            <a:ext cx="134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Line 7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986213" y="311943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4" name="Line 7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3983038" y="312102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5" name="Line 7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078163" y="2089150"/>
            <a:ext cx="0" cy="14605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6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081338" y="2320925"/>
            <a:ext cx="0" cy="87788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7" name="Line 7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076575" y="3168650"/>
            <a:ext cx="0" cy="185738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8" name="Line 79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00125" y="5562600"/>
            <a:ext cx="2079625" cy="0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9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559175" y="382588"/>
            <a:ext cx="3328988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0" name="Line 8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330575" y="687388"/>
            <a:ext cx="2057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1" name="Line 8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2998788" y="992188"/>
            <a:ext cx="9128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2" name="Line 8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924300" y="990600"/>
            <a:ext cx="0" cy="1138238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3" name="Line 8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924300" y="157797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4" name="Line 8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5394325" y="1579563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5" name="Line 86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6880225" y="1581150"/>
            <a:ext cx="206375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6" name="Line 87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402263" y="674688"/>
            <a:ext cx="0" cy="1463675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7" name="Line 8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78638" y="382588"/>
            <a:ext cx="0" cy="17653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8" name="Line 8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17950" y="2216150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9" name="Line 9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925888" y="2740025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0" name="Line 91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403850" y="2225675"/>
            <a:ext cx="0" cy="6778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1" name="Line 92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411788" y="2743200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2" name="Line 93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6881813" y="2220913"/>
            <a:ext cx="0" cy="6858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3" name="Line 94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6889750" y="2744788"/>
            <a:ext cx="1905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4" name="Text Box 9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080250" y="120650"/>
            <a:ext cx="1955800" cy="969963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LOAD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take 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data from mem. location #1</a:t>
            </a:r>
          </a:p>
        </p:txBody>
      </p:sp>
      <p:sp>
        <p:nvSpPr>
          <p:cNvPr id="54315" name="Text Box 9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320925" y="50800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9900"/>
                </a:solidFill>
                <a:latin typeface="Comic Sans MS" pitchFamily="66" charset="0"/>
              </a:rPr>
              <a:t>3 data input bits</a:t>
            </a:r>
          </a:p>
        </p:txBody>
      </p:sp>
      <p:sp>
        <p:nvSpPr>
          <p:cNvPr id="54316" name="Text Box 97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93750" y="51974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980236"/>
                </a:solidFill>
                <a:latin typeface="Comic Sans MS" pitchFamily="66" charset="0"/>
              </a:rPr>
              <a:t>write enable line</a:t>
            </a:r>
          </a:p>
        </p:txBody>
      </p:sp>
      <p:sp>
        <p:nvSpPr>
          <p:cNvPr id="54317" name="Text Box 98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5813" y="5857875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8F01B8"/>
                </a:solidFill>
                <a:latin typeface="Comic Sans MS" pitchFamily="66" charset="0"/>
              </a:rPr>
              <a:t>read enable line</a:t>
            </a:r>
          </a:p>
        </p:txBody>
      </p:sp>
      <p:sp>
        <p:nvSpPr>
          <p:cNvPr id="54318" name="Text Box 99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381000" y="4035425"/>
            <a:ext cx="1143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data address, in binary</a:t>
            </a:r>
            <a:endParaRPr lang="en-US" sz="1400">
              <a:latin typeface="Comic Sans MS" pitchFamily="66" charset="0"/>
            </a:endParaRPr>
          </a:p>
        </p:txBody>
      </p:sp>
      <p:sp>
        <p:nvSpPr>
          <p:cNvPr id="54319" name="Text Box 101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2528888" y="20145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0</a:t>
            </a:r>
          </a:p>
        </p:txBody>
      </p:sp>
      <p:sp>
        <p:nvSpPr>
          <p:cNvPr id="54320" name="Text Box 102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2527300" y="31242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1</a:t>
            </a:r>
          </a:p>
        </p:txBody>
      </p:sp>
      <p:sp>
        <p:nvSpPr>
          <p:cNvPr id="54321" name="Text Box 103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1660525" y="2286000"/>
            <a:ext cx="10064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1200" b="1">
                <a:latin typeface="Calibri" pitchFamily="34" charset="0"/>
              </a:rPr>
              <a:t>Binary Address Decoder</a:t>
            </a:r>
          </a:p>
        </p:txBody>
      </p:sp>
      <p:sp>
        <p:nvSpPr>
          <p:cNvPr id="54322" name="Text Box 104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6200" y="6546850"/>
            <a:ext cx="3495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000">
                <a:latin typeface="Arial" pitchFamily="34" charset="0"/>
              </a:rPr>
              <a:t>two other memory lines and their flip-flops are not drawn</a:t>
            </a:r>
          </a:p>
        </p:txBody>
      </p:sp>
      <p:sp>
        <p:nvSpPr>
          <p:cNvPr id="54323" name="Line 105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5203825" y="1730375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4" name="Line 106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2900363" y="2286000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5" name="Line 107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7639050" y="1733550"/>
            <a:ext cx="5080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6" name="Line 108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6156325" y="1727200"/>
            <a:ext cx="619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7" name="Line 109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4665663" y="1736725"/>
            <a:ext cx="539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8" name="Line 110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5008563" y="2895600"/>
            <a:ext cx="0" cy="404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9" name="Line 111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4660900" y="2894013"/>
            <a:ext cx="3492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0" name="Line 112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6415088" y="2897188"/>
            <a:ext cx="0" cy="412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1" name="Line 113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6154738" y="2895600"/>
            <a:ext cx="2619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2" name="Line 114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7916863" y="2890838"/>
            <a:ext cx="0" cy="1023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3" name="Line 115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7632700" y="2889250"/>
            <a:ext cx="2857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4" name="Line 116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8150225" y="1731963"/>
            <a:ext cx="0" cy="2309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5" name="Line 117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674688" y="5867400"/>
            <a:ext cx="2563812" cy="0"/>
          </a:xfrm>
          <a:prstGeom prst="line">
            <a:avLst/>
          </a:prstGeom>
          <a:noFill/>
          <a:ln w="19050">
            <a:solidFill>
              <a:srgbClr val="8F01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36" name="Group 119"/>
          <p:cNvGrpSpPr>
            <a:grpSpLocks/>
          </p:cNvGrpSpPr>
          <p:nvPr>
            <p:custDataLst>
              <p:tags r:id="rId62"/>
            </p:custDataLst>
          </p:nvPr>
        </p:nvGrpSpPr>
        <p:grpSpPr bwMode="auto">
          <a:xfrm>
            <a:off x="3414713" y="3778250"/>
            <a:ext cx="288925" cy="344488"/>
            <a:chOff x="4891" y="1600"/>
            <a:chExt cx="315" cy="408"/>
          </a:xfrm>
        </p:grpSpPr>
        <p:sp>
          <p:nvSpPr>
            <p:cNvPr id="54453" name="Freeform 120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4" name="Freeform 121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5" name="Line 122"/>
            <p:cNvSpPr>
              <a:spLocks noChangeShapeType="1"/>
            </p:cNvSpPr>
            <p:nvPr>
              <p:custDataLst>
                <p:tags r:id="rId16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337" name="Line 123"/>
          <p:cNvSpPr>
            <a:spLocks noChangeShapeType="1"/>
          </p:cNvSpPr>
          <p:nvPr>
            <p:custDataLst>
              <p:tags r:id="rId63"/>
            </p:custDataLst>
          </p:nvPr>
        </p:nvSpPr>
        <p:spPr bwMode="auto">
          <a:xfrm>
            <a:off x="3725863" y="3954463"/>
            <a:ext cx="142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38" name="Group 124"/>
          <p:cNvGrpSpPr>
            <a:grpSpLocks/>
          </p:cNvGrpSpPr>
          <p:nvPr>
            <p:custDataLst>
              <p:tags r:id="rId64"/>
            </p:custDataLst>
          </p:nvPr>
        </p:nvGrpSpPr>
        <p:grpSpPr bwMode="auto">
          <a:xfrm>
            <a:off x="3433763" y="4721225"/>
            <a:ext cx="288925" cy="344488"/>
            <a:chOff x="4891" y="1600"/>
            <a:chExt cx="315" cy="408"/>
          </a:xfrm>
        </p:grpSpPr>
        <p:sp>
          <p:nvSpPr>
            <p:cNvPr id="54450" name="Freeform 125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1" name="Freeform 126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2" name="Line 127"/>
            <p:cNvSpPr>
              <a:spLocks noChangeShapeType="1"/>
            </p:cNvSpPr>
            <p:nvPr>
              <p:custDataLst>
                <p:tags r:id="rId162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339" name="Line 128"/>
          <p:cNvSpPr>
            <a:spLocks noChangeShapeType="1"/>
          </p:cNvSpPr>
          <p:nvPr>
            <p:custDataLst>
              <p:tags r:id="rId65"/>
            </p:custDataLst>
          </p:nvPr>
        </p:nvSpPr>
        <p:spPr bwMode="auto">
          <a:xfrm>
            <a:off x="3744913" y="4897438"/>
            <a:ext cx="1230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40" name="Line 129"/>
          <p:cNvSpPr>
            <a:spLocks noChangeShapeType="1"/>
          </p:cNvSpPr>
          <p:nvPr>
            <p:custDataLst>
              <p:tags r:id="rId66"/>
            </p:custDataLst>
          </p:nvPr>
        </p:nvSpPr>
        <p:spPr bwMode="auto">
          <a:xfrm>
            <a:off x="2905125" y="3886200"/>
            <a:ext cx="539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41" name="Line 133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2709863" y="48133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42" name="Group 134"/>
          <p:cNvGrpSpPr>
            <a:grpSpLocks/>
          </p:cNvGrpSpPr>
          <p:nvPr>
            <p:custDataLst>
              <p:tags r:id="rId68"/>
            </p:custDataLst>
          </p:nvPr>
        </p:nvGrpSpPr>
        <p:grpSpPr bwMode="auto">
          <a:xfrm rot="5400000">
            <a:off x="5057775" y="4032250"/>
            <a:ext cx="195263" cy="233363"/>
            <a:chOff x="4891" y="1600"/>
            <a:chExt cx="315" cy="408"/>
          </a:xfrm>
        </p:grpSpPr>
        <p:sp>
          <p:nvSpPr>
            <p:cNvPr id="54447" name="Freeform 135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8" name="Freeform 136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9" name="Line 137"/>
            <p:cNvSpPr>
              <a:spLocks noChangeShapeType="1"/>
            </p:cNvSpPr>
            <p:nvPr>
              <p:custDataLst>
                <p:tags r:id="rId159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43" name="Group 138"/>
          <p:cNvGrpSpPr>
            <a:grpSpLocks/>
          </p:cNvGrpSpPr>
          <p:nvPr>
            <p:custDataLst>
              <p:tags r:id="rId69"/>
            </p:custDataLst>
          </p:nvPr>
        </p:nvGrpSpPr>
        <p:grpSpPr bwMode="auto">
          <a:xfrm rot="5400000">
            <a:off x="4860925" y="4978400"/>
            <a:ext cx="195263" cy="233363"/>
            <a:chOff x="4891" y="1600"/>
            <a:chExt cx="315" cy="408"/>
          </a:xfrm>
        </p:grpSpPr>
        <p:sp>
          <p:nvSpPr>
            <p:cNvPr id="54444" name="Freeform 139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5" name="Freeform 140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6" name="Line 141"/>
            <p:cNvSpPr>
              <a:spLocks noChangeShapeType="1"/>
            </p:cNvSpPr>
            <p:nvPr>
              <p:custDataLst>
                <p:tags r:id="rId156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44" name="Group 142"/>
          <p:cNvGrpSpPr>
            <a:grpSpLocks/>
          </p:cNvGrpSpPr>
          <p:nvPr>
            <p:custDataLst>
              <p:tags r:id="rId70"/>
            </p:custDataLst>
          </p:nvPr>
        </p:nvGrpSpPr>
        <p:grpSpPr bwMode="auto">
          <a:xfrm rot="5400000">
            <a:off x="6272212" y="4978401"/>
            <a:ext cx="195263" cy="233362"/>
            <a:chOff x="4891" y="1600"/>
            <a:chExt cx="315" cy="408"/>
          </a:xfrm>
        </p:grpSpPr>
        <p:sp>
          <p:nvSpPr>
            <p:cNvPr id="54441" name="Freeform 143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2" name="Freeform 144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3" name="Line 145"/>
            <p:cNvSpPr>
              <a:spLocks noChangeShapeType="1"/>
            </p:cNvSpPr>
            <p:nvPr>
              <p:custDataLst>
                <p:tags r:id="rId153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45" name="Group 146"/>
          <p:cNvGrpSpPr>
            <a:grpSpLocks/>
          </p:cNvGrpSpPr>
          <p:nvPr>
            <p:custDataLst>
              <p:tags r:id="rId71"/>
            </p:custDataLst>
          </p:nvPr>
        </p:nvGrpSpPr>
        <p:grpSpPr bwMode="auto">
          <a:xfrm rot="5400000">
            <a:off x="7781925" y="4978400"/>
            <a:ext cx="195263" cy="233363"/>
            <a:chOff x="4891" y="1600"/>
            <a:chExt cx="315" cy="408"/>
          </a:xfrm>
        </p:grpSpPr>
        <p:sp>
          <p:nvSpPr>
            <p:cNvPr id="54438" name="Freeform 147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39" name="Freeform 148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0" name="Line 149"/>
            <p:cNvSpPr>
              <a:spLocks noChangeShapeType="1"/>
            </p:cNvSpPr>
            <p:nvPr>
              <p:custDataLst>
                <p:tags r:id="rId150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46" name="Group 150"/>
          <p:cNvGrpSpPr>
            <a:grpSpLocks/>
          </p:cNvGrpSpPr>
          <p:nvPr>
            <p:custDataLst>
              <p:tags r:id="rId72"/>
            </p:custDataLst>
          </p:nvPr>
        </p:nvGrpSpPr>
        <p:grpSpPr bwMode="auto">
          <a:xfrm rot="5400000">
            <a:off x="6645275" y="4032250"/>
            <a:ext cx="195263" cy="233363"/>
            <a:chOff x="4891" y="1600"/>
            <a:chExt cx="315" cy="408"/>
          </a:xfrm>
        </p:grpSpPr>
        <p:sp>
          <p:nvSpPr>
            <p:cNvPr id="54435" name="Freeform 151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36" name="Freeform 152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37" name="Line 153"/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47" name="Group 154"/>
          <p:cNvGrpSpPr>
            <a:grpSpLocks/>
          </p:cNvGrpSpPr>
          <p:nvPr>
            <p:custDataLst>
              <p:tags r:id="rId73"/>
            </p:custDataLst>
          </p:nvPr>
        </p:nvGrpSpPr>
        <p:grpSpPr bwMode="auto">
          <a:xfrm rot="5400000">
            <a:off x="8016875" y="4032250"/>
            <a:ext cx="195263" cy="233363"/>
            <a:chOff x="4891" y="1600"/>
            <a:chExt cx="315" cy="408"/>
          </a:xfrm>
        </p:grpSpPr>
        <p:sp>
          <p:nvSpPr>
            <p:cNvPr id="54432" name="Freeform 155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33" name="Freeform 156"/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34" name="Line 157"/>
            <p:cNvSpPr>
              <a:spLocks noChangeShapeType="1"/>
            </p:cNvSpPr>
            <p:nvPr>
              <p:custDataLst>
                <p:tags r:id="rId144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348" name="Line 158"/>
          <p:cNvSpPr>
            <a:spLocks noChangeShapeType="1"/>
          </p:cNvSpPr>
          <p:nvPr>
            <p:custDataLst>
              <p:tags r:id="rId74"/>
            </p:custDataLst>
          </p:nvPr>
        </p:nvSpPr>
        <p:spPr bwMode="auto">
          <a:xfrm>
            <a:off x="5254625" y="3954463"/>
            <a:ext cx="1500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49" name="Line 159"/>
          <p:cNvSpPr>
            <a:spLocks noChangeShapeType="1"/>
          </p:cNvSpPr>
          <p:nvPr>
            <p:custDataLst>
              <p:tags r:id="rId75"/>
            </p:custDataLst>
          </p:nvPr>
        </p:nvSpPr>
        <p:spPr bwMode="auto">
          <a:xfrm>
            <a:off x="6827838" y="3954463"/>
            <a:ext cx="1246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0" name="Line 160"/>
          <p:cNvSpPr>
            <a:spLocks noChangeShapeType="1"/>
          </p:cNvSpPr>
          <p:nvPr>
            <p:custDataLst>
              <p:tags r:id="rId76"/>
            </p:custDataLst>
          </p:nvPr>
        </p:nvSpPr>
        <p:spPr bwMode="auto">
          <a:xfrm>
            <a:off x="8070850" y="3946525"/>
            <a:ext cx="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1" name="Line 161"/>
          <p:cNvSpPr>
            <a:spLocks noChangeShapeType="1"/>
          </p:cNvSpPr>
          <p:nvPr>
            <p:custDataLst>
              <p:tags r:id="rId77"/>
            </p:custDataLst>
          </p:nvPr>
        </p:nvSpPr>
        <p:spPr bwMode="auto">
          <a:xfrm>
            <a:off x="6691313" y="395605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2" name="Line 162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5094288" y="39465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3" name="Line 163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4906963" y="4889500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4" name="Line 164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>
            <a:off x="5065713" y="4900613"/>
            <a:ext cx="127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5" name="Line 165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6496050" y="4900613"/>
            <a:ext cx="1341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6" name="Line 166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7835900" y="4886325"/>
            <a:ext cx="0" cy="10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7" name="Line 167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>
            <a:off x="6313488" y="4887913"/>
            <a:ext cx="0" cy="103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8" name="Line 168"/>
          <p:cNvSpPr>
            <a:spLocks noChangeShapeType="1"/>
          </p:cNvSpPr>
          <p:nvPr>
            <p:custDataLst>
              <p:tags r:id="rId84"/>
            </p:custDataLst>
          </p:nvPr>
        </p:nvSpPr>
        <p:spPr bwMode="auto">
          <a:xfrm>
            <a:off x="5170488" y="4240213"/>
            <a:ext cx="0" cy="611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9" name="Line 169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>
            <a:off x="6743700" y="4257675"/>
            <a:ext cx="0" cy="611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0" name="Line 170"/>
          <p:cNvSpPr>
            <a:spLocks noChangeShapeType="1"/>
          </p:cNvSpPr>
          <p:nvPr>
            <p:custDataLst>
              <p:tags r:id="rId86"/>
            </p:custDataLst>
          </p:nvPr>
        </p:nvSpPr>
        <p:spPr bwMode="auto">
          <a:xfrm>
            <a:off x="8126413" y="4267200"/>
            <a:ext cx="0" cy="13096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61" name="Group 171"/>
          <p:cNvGrpSpPr>
            <a:grpSpLocks/>
          </p:cNvGrpSpPr>
          <p:nvPr>
            <p:custDataLst>
              <p:tags r:id="rId87"/>
            </p:custDataLst>
          </p:nvPr>
        </p:nvGrpSpPr>
        <p:grpSpPr bwMode="auto">
          <a:xfrm rot="5400000">
            <a:off x="7847807" y="5520531"/>
            <a:ext cx="304800" cy="388937"/>
            <a:chOff x="4734" y="3053"/>
            <a:chExt cx="656" cy="491"/>
          </a:xfrm>
        </p:grpSpPr>
        <p:grpSp>
          <p:nvGrpSpPr>
            <p:cNvPr id="54426" name="Group 17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4430" name="Freeform 173"/>
              <p:cNvSpPr>
                <a:spLocks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31" name="Freeform 174"/>
              <p:cNvSpPr>
                <a:spLocks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427" name="Group 17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4428" name="Freeform 176"/>
              <p:cNvSpPr>
                <a:spLocks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29" name="Freeform 177"/>
              <p:cNvSpPr>
                <a:spLocks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362" name="Group 178"/>
          <p:cNvGrpSpPr>
            <a:grpSpLocks/>
          </p:cNvGrpSpPr>
          <p:nvPr>
            <p:custDataLst>
              <p:tags r:id="rId88"/>
            </p:custDataLst>
          </p:nvPr>
        </p:nvGrpSpPr>
        <p:grpSpPr bwMode="auto">
          <a:xfrm rot="5400000">
            <a:off x="6414294" y="5698331"/>
            <a:ext cx="304800" cy="522288"/>
            <a:chOff x="4734" y="3053"/>
            <a:chExt cx="656" cy="491"/>
          </a:xfrm>
        </p:grpSpPr>
        <p:grpSp>
          <p:nvGrpSpPr>
            <p:cNvPr id="54420" name="Group 179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4424" name="Freeform 180"/>
              <p:cNvSpPr>
                <a:spLocks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25" name="Freeform 181"/>
              <p:cNvSpPr>
                <a:spLocks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421" name="Group 182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4422" name="Freeform 183"/>
              <p:cNvSpPr>
                <a:spLocks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23" name="Freeform 184"/>
              <p:cNvSpPr>
                <a:spLocks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363" name="Group 185"/>
          <p:cNvGrpSpPr>
            <a:grpSpLocks/>
          </p:cNvGrpSpPr>
          <p:nvPr>
            <p:custDataLst>
              <p:tags r:id="rId89"/>
            </p:custDataLst>
          </p:nvPr>
        </p:nvGrpSpPr>
        <p:grpSpPr bwMode="auto">
          <a:xfrm rot="5400000">
            <a:off x="4907757" y="6022181"/>
            <a:ext cx="304800" cy="388937"/>
            <a:chOff x="4734" y="3053"/>
            <a:chExt cx="656" cy="491"/>
          </a:xfrm>
        </p:grpSpPr>
        <p:grpSp>
          <p:nvGrpSpPr>
            <p:cNvPr id="54414" name="Group 186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54418" name="Freeform 187"/>
              <p:cNvSpPr>
                <a:spLocks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19" name="Freeform 188"/>
              <p:cNvSpPr>
                <a:spLocks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415" name="Group 189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54416" name="Freeform 190"/>
              <p:cNvSpPr>
                <a:spLocks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7 w 806"/>
                  <a:gd name="T3" fmla="*/ 30 h 254"/>
                  <a:gd name="T4" fmla="*/ 8 w 806"/>
                  <a:gd name="T5" fmla="*/ 47 h 254"/>
                  <a:gd name="T6" fmla="*/ 9 w 806"/>
                  <a:gd name="T7" fmla="*/ 65 h 254"/>
                  <a:gd name="T8" fmla="*/ 10 w 806"/>
                  <a:gd name="T9" fmla="*/ 94 h 254"/>
                  <a:gd name="T10" fmla="*/ 10 w 806"/>
                  <a:gd name="T11" fmla="*/ 112 h 254"/>
                  <a:gd name="T12" fmla="*/ 11 w 806"/>
                  <a:gd name="T13" fmla="*/ 124 h 254"/>
                  <a:gd name="T14" fmla="*/ 11 w 806"/>
                  <a:gd name="T15" fmla="*/ 159 h 254"/>
                  <a:gd name="T16" fmla="*/ 11 w 806"/>
                  <a:gd name="T17" fmla="*/ 188 h 254"/>
                  <a:gd name="T18" fmla="*/ 13 w 806"/>
                  <a:gd name="T19" fmla="*/ 235 h 254"/>
                  <a:gd name="T20" fmla="*/ 13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417" name="Freeform 191"/>
              <p:cNvSpPr>
                <a:spLocks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364" name="Line 192"/>
          <p:cNvSpPr>
            <a:spLocks noChangeShapeType="1"/>
          </p:cNvSpPr>
          <p:nvPr>
            <p:custDataLst>
              <p:tags r:id="rId90"/>
            </p:custDataLst>
          </p:nvPr>
        </p:nvSpPr>
        <p:spPr bwMode="auto">
          <a:xfrm>
            <a:off x="7881938" y="5197475"/>
            <a:ext cx="0" cy="388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5" name="Line 193"/>
          <p:cNvSpPr>
            <a:spLocks noChangeShapeType="1"/>
          </p:cNvSpPr>
          <p:nvPr>
            <p:custDataLst>
              <p:tags r:id="rId91"/>
            </p:custDataLst>
          </p:nvPr>
        </p:nvSpPr>
        <p:spPr bwMode="auto">
          <a:xfrm>
            <a:off x="6745288" y="4933950"/>
            <a:ext cx="0" cy="889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6" name="Line 194"/>
          <p:cNvSpPr>
            <a:spLocks noChangeShapeType="1"/>
          </p:cNvSpPr>
          <p:nvPr>
            <p:custDataLst>
              <p:tags r:id="rId92"/>
            </p:custDataLst>
          </p:nvPr>
        </p:nvSpPr>
        <p:spPr bwMode="auto">
          <a:xfrm>
            <a:off x="6373813" y="5181600"/>
            <a:ext cx="0" cy="6429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7" name="Line 195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4954588" y="5222875"/>
            <a:ext cx="0" cy="873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8" name="Line 196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5170488" y="4922838"/>
            <a:ext cx="0" cy="1166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9" name="Line 197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6561138" y="6103938"/>
            <a:ext cx="0" cy="1031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0" name="Line 198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>
            <a:off x="7999413" y="5883275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1" name="Line 199"/>
          <p:cNvSpPr>
            <a:spLocks noChangeShapeType="1"/>
          </p:cNvSpPr>
          <p:nvPr>
            <p:custDataLst>
              <p:tags r:id="rId97"/>
            </p:custDataLst>
          </p:nvPr>
        </p:nvSpPr>
        <p:spPr bwMode="auto">
          <a:xfrm>
            <a:off x="5049838" y="6369050"/>
            <a:ext cx="0" cy="1031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2" name="Line 200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>
            <a:off x="5051425" y="6465888"/>
            <a:ext cx="253841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3" name="Line 201"/>
          <p:cNvSpPr>
            <a:spLocks noChangeShapeType="1"/>
          </p:cNvSpPr>
          <p:nvPr>
            <p:custDataLst>
              <p:tags r:id="rId99"/>
            </p:custDataLst>
          </p:nvPr>
        </p:nvSpPr>
        <p:spPr bwMode="auto">
          <a:xfrm>
            <a:off x="6569075" y="6213475"/>
            <a:ext cx="16573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4" name="Line 202"/>
          <p:cNvSpPr>
            <a:spLocks noChangeShapeType="1"/>
          </p:cNvSpPr>
          <p:nvPr>
            <p:custDataLst>
              <p:tags r:id="rId100"/>
            </p:custDataLst>
          </p:nvPr>
        </p:nvSpPr>
        <p:spPr bwMode="auto">
          <a:xfrm>
            <a:off x="8015288" y="5984875"/>
            <a:ext cx="80803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5" name="Text Box 203"/>
          <p:cNvSpPr txBox="1">
            <a:spLocks noChangeArrowheads="1"/>
          </p:cNvSpPr>
          <p:nvPr>
            <p:custDataLst>
              <p:tags r:id="rId101"/>
            </p:custDataLst>
          </p:nvPr>
        </p:nvSpPr>
        <p:spPr bwMode="auto">
          <a:xfrm>
            <a:off x="7162800" y="6503988"/>
            <a:ext cx="1878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Comic Sans MS" pitchFamily="66" charset="0"/>
              </a:rPr>
              <a:t>3 data output bits</a:t>
            </a:r>
          </a:p>
        </p:txBody>
      </p:sp>
      <p:sp>
        <p:nvSpPr>
          <p:cNvPr id="54376" name="Line 204"/>
          <p:cNvSpPr>
            <a:spLocks noChangeShapeType="1"/>
          </p:cNvSpPr>
          <p:nvPr>
            <p:custDataLst>
              <p:tags r:id="rId102"/>
            </p:custDataLst>
          </p:nvPr>
        </p:nvSpPr>
        <p:spPr bwMode="auto">
          <a:xfrm>
            <a:off x="2900363" y="345281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7" name="Line 205"/>
          <p:cNvSpPr>
            <a:spLocks noChangeShapeType="1"/>
          </p:cNvSpPr>
          <p:nvPr>
            <p:custDataLst>
              <p:tags r:id="rId103"/>
            </p:custDataLst>
          </p:nvPr>
        </p:nvSpPr>
        <p:spPr bwMode="auto">
          <a:xfrm>
            <a:off x="2711450" y="3406775"/>
            <a:ext cx="0" cy="140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8" name="Line 206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>
            <a:off x="3076575" y="3448050"/>
            <a:ext cx="0" cy="392113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9" name="Line 207"/>
          <p:cNvSpPr>
            <a:spLocks noChangeShapeType="1"/>
          </p:cNvSpPr>
          <p:nvPr>
            <p:custDataLst>
              <p:tags r:id="rId105"/>
            </p:custDataLst>
          </p:nvPr>
        </p:nvSpPr>
        <p:spPr bwMode="auto">
          <a:xfrm>
            <a:off x="3081338" y="3943350"/>
            <a:ext cx="0" cy="828675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0" name="Line 208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>
            <a:off x="3081338" y="4884738"/>
            <a:ext cx="0" cy="677862"/>
          </a:xfrm>
          <a:prstGeom prst="line">
            <a:avLst/>
          </a:prstGeom>
          <a:noFill/>
          <a:ln w="19050">
            <a:solidFill>
              <a:srgbClr val="98023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1" name="Line 209"/>
          <p:cNvSpPr>
            <a:spLocks noChangeShapeType="1"/>
          </p:cNvSpPr>
          <p:nvPr>
            <p:custDataLst>
              <p:tags r:id="rId107"/>
            </p:custDataLst>
          </p:nvPr>
        </p:nvSpPr>
        <p:spPr bwMode="auto">
          <a:xfrm>
            <a:off x="5010150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2" name="Line 210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6413500" y="3381375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3" name="Line 211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6413500" y="3998913"/>
            <a:ext cx="0" cy="984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4" name="Line 212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5010150" y="3389313"/>
            <a:ext cx="0" cy="523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5" name="Line 213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5503863" y="3113088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6" name="Line 214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5500688" y="3114675"/>
            <a:ext cx="1111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7" name="Line 215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6958013" y="3122613"/>
            <a:ext cx="0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8" name="Line 216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6954838" y="3124200"/>
            <a:ext cx="12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9" name="Line 217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5210175" y="2222500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0" name="Line 218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5210175" y="3379788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1" name="Text Box 219"/>
          <p:cNvSpPr txBox="1">
            <a:spLocks noChangeArrowheads="1"/>
          </p:cNvSpPr>
          <p:nvPr>
            <p:custDataLst>
              <p:tags r:id="rId117"/>
            </p:custDataLst>
          </p:nvPr>
        </p:nvSpPr>
        <p:spPr bwMode="auto">
          <a:xfrm>
            <a:off x="2170113" y="42624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2</a:t>
            </a:r>
          </a:p>
        </p:txBody>
      </p:sp>
      <p:sp>
        <p:nvSpPr>
          <p:cNvPr id="54392" name="Text Box 220"/>
          <p:cNvSpPr txBox="1">
            <a:spLocks noChangeArrowheads="1"/>
          </p:cNvSpPr>
          <p:nvPr>
            <p:custDataLst>
              <p:tags r:id="rId118"/>
            </p:custDataLst>
          </p:nvPr>
        </p:nvSpPr>
        <p:spPr bwMode="auto">
          <a:xfrm>
            <a:off x="2170113" y="4594225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3</a:t>
            </a:r>
          </a:p>
        </p:txBody>
      </p:sp>
      <p:sp>
        <p:nvSpPr>
          <p:cNvPr id="54393" name="Line 221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2411413" y="4410075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4" name="Line 222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2414588" y="4748213"/>
            <a:ext cx="873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5" name="Line 223"/>
          <p:cNvSpPr>
            <a:spLocks noChangeShapeType="1"/>
          </p:cNvSpPr>
          <p:nvPr>
            <p:custDataLst>
              <p:tags r:id="rId121"/>
            </p:custDataLst>
          </p:nvPr>
        </p:nvSpPr>
        <p:spPr bwMode="auto">
          <a:xfrm>
            <a:off x="6780213" y="1728788"/>
            <a:ext cx="0" cy="4048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6" name="Line 224"/>
          <p:cNvSpPr>
            <a:spLocks noChangeShapeType="1"/>
          </p:cNvSpPr>
          <p:nvPr>
            <p:custDataLst>
              <p:tags r:id="rId122"/>
            </p:custDataLst>
          </p:nvPr>
        </p:nvSpPr>
        <p:spPr bwMode="auto">
          <a:xfrm>
            <a:off x="6786563" y="2220913"/>
            <a:ext cx="0" cy="1079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7" name="Line 225"/>
          <p:cNvSpPr>
            <a:spLocks noChangeShapeType="1"/>
          </p:cNvSpPr>
          <p:nvPr>
            <p:custDataLst>
              <p:tags r:id="rId123"/>
            </p:custDataLst>
          </p:nvPr>
        </p:nvSpPr>
        <p:spPr bwMode="auto">
          <a:xfrm>
            <a:off x="6786563" y="3378200"/>
            <a:ext cx="0" cy="6667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8" name="Line 226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7913688" y="3981450"/>
            <a:ext cx="0" cy="10080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9" name="Text Box 227"/>
          <p:cNvSpPr txBox="1">
            <a:spLocks noChangeArrowheads="1"/>
          </p:cNvSpPr>
          <p:nvPr>
            <p:custDataLst>
              <p:tags r:id="rId125"/>
            </p:custDataLst>
          </p:nvPr>
        </p:nvSpPr>
        <p:spPr bwMode="auto">
          <a:xfrm>
            <a:off x="4830763" y="61214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4400" name="Text Box 228"/>
          <p:cNvSpPr txBox="1">
            <a:spLocks noChangeArrowheads="1"/>
          </p:cNvSpPr>
          <p:nvPr>
            <p:custDataLst>
              <p:tags r:id="rId126"/>
            </p:custDataLst>
          </p:nvPr>
        </p:nvSpPr>
        <p:spPr bwMode="auto">
          <a:xfrm>
            <a:off x="6324600" y="586105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4401" name="Text Box 229"/>
          <p:cNvSpPr txBox="1">
            <a:spLocks noChangeArrowheads="1"/>
          </p:cNvSpPr>
          <p:nvPr>
            <p:custDataLst>
              <p:tags r:id="rId127"/>
            </p:custDataLst>
          </p:nvPr>
        </p:nvSpPr>
        <p:spPr bwMode="auto">
          <a:xfrm>
            <a:off x="7770813" y="5616575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OR</a:t>
            </a:r>
          </a:p>
        </p:txBody>
      </p:sp>
      <p:sp>
        <p:nvSpPr>
          <p:cNvPr id="54402" name="Text Box 230"/>
          <p:cNvSpPr txBox="1">
            <a:spLocks noChangeArrowheads="1"/>
          </p:cNvSpPr>
          <p:nvPr/>
        </p:nvSpPr>
        <p:spPr bwMode="auto">
          <a:xfrm>
            <a:off x="106363" y="88900"/>
            <a:ext cx="198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0. Suppose 101 is in Location #1</a:t>
            </a:r>
          </a:p>
        </p:txBody>
      </p:sp>
      <p:sp>
        <p:nvSpPr>
          <p:cNvPr id="54403" name="Text Box 231"/>
          <p:cNvSpPr txBox="1">
            <a:spLocks noChangeArrowheads="1"/>
          </p:cNvSpPr>
          <p:nvPr/>
        </p:nvSpPr>
        <p:spPr bwMode="auto">
          <a:xfrm>
            <a:off x="88900" y="796925"/>
            <a:ext cx="2190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3. Which gates will ensure bits from memory location #1 are read out?</a:t>
            </a:r>
          </a:p>
        </p:txBody>
      </p:sp>
      <p:sp>
        <p:nvSpPr>
          <p:cNvPr id="54404" name="Text Box 233"/>
          <p:cNvSpPr txBox="1">
            <a:spLocks noChangeArrowheads="1"/>
          </p:cNvSpPr>
          <p:nvPr/>
        </p:nvSpPr>
        <p:spPr bwMode="auto">
          <a:xfrm>
            <a:off x="92075" y="1184275"/>
            <a:ext cx="2422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4. Which gates will ensure bits from memory location #0 are </a:t>
            </a:r>
            <a:r>
              <a:rPr lang="en-US" sz="1000" b="1" i="1"/>
              <a:t>not</a:t>
            </a:r>
            <a:r>
              <a:rPr lang="en-US" sz="1000" b="1"/>
              <a:t> read out?</a:t>
            </a:r>
          </a:p>
        </p:txBody>
      </p:sp>
      <p:sp>
        <p:nvSpPr>
          <p:cNvPr id="54405" name="Rectangle 234"/>
          <p:cNvSpPr>
            <a:spLocks noChangeArrowheads="1"/>
          </p:cNvSpPr>
          <p:nvPr/>
        </p:nvSpPr>
        <p:spPr bwMode="auto">
          <a:xfrm>
            <a:off x="2265363" y="1643063"/>
            <a:ext cx="81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b="1"/>
              <a:t>memory location</a:t>
            </a:r>
          </a:p>
        </p:txBody>
      </p:sp>
      <p:sp>
        <p:nvSpPr>
          <p:cNvPr id="54406" name="Text Box 235"/>
          <p:cNvSpPr txBox="1">
            <a:spLocks noChangeArrowheads="1"/>
          </p:cNvSpPr>
          <p:nvPr/>
        </p:nvSpPr>
        <p:spPr bwMode="auto">
          <a:xfrm>
            <a:off x="88900" y="32543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1. Give </a:t>
            </a:r>
            <a:r>
              <a:rPr lang="en-US" sz="1000" b="1">
                <a:latin typeface="Courier New" pitchFamily="49" charset="0"/>
              </a:rPr>
              <a:t>01</a:t>
            </a:r>
            <a:r>
              <a:rPr lang="en-US" sz="1000" b="1"/>
              <a:t> to the decoder (the 1 goes on)</a:t>
            </a:r>
          </a:p>
        </p:txBody>
      </p:sp>
      <p:sp>
        <p:nvSpPr>
          <p:cNvPr id="54407" name="Text Box 236"/>
          <p:cNvSpPr txBox="1">
            <a:spLocks noChangeArrowheads="1"/>
          </p:cNvSpPr>
          <p:nvPr/>
        </p:nvSpPr>
        <p:spPr bwMode="auto">
          <a:xfrm>
            <a:off x="88900" y="560388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/>
              <a:t>2. Make the "Read Enable" high</a:t>
            </a:r>
          </a:p>
        </p:txBody>
      </p:sp>
      <p:sp>
        <p:nvSpPr>
          <p:cNvPr id="54408" name="Rectangle 237"/>
          <p:cNvSpPr>
            <a:spLocks noChangeArrowheads="1"/>
          </p:cNvSpPr>
          <p:nvPr/>
        </p:nvSpPr>
        <p:spPr bwMode="auto">
          <a:xfrm>
            <a:off x="1784350" y="2163763"/>
            <a:ext cx="731838" cy="27892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409" name="Text Box 233"/>
          <p:cNvSpPr txBox="1">
            <a:spLocks noChangeArrowheads="1"/>
          </p:cNvSpPr>
          <p:nvPr/>
        </p:nvSpPr>
        <p:spPr bwMode="auto">
          <a:xfrm>
            <a:off x="92075" y="1581150"/>
            <a:ext cx="2117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000" b="1" i="1">
                <a:solidFill>
                  <a:srgbClr val="C00000"/>
                </a:solidFill>
              </a:rPr>
              <a:t>5. Draw where the "Read Enable" wire should go!</a:t>
            </a:r>
          </a:p>
        </p:txBody>
      </p:sp>
      <p:sp>
        <p:nvSpPr>
          <p:cNvPr id="54410" name="TextBox 237"/>
          <p:cNvSpPr txBox="1">
            <a:spLocks noChangeArrowheads="1"/>
          </p:cNvSpPr>
          <p:nvPr/>
        </p:nvSpPr>
        <p:spPr bwMode="auto">
          <a:xfrm>
            <a:off x="8420100" y="1371600"/>
            <a:ext cx="492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0</a:t>
            </a:r>
          </a:p>
        </p:txBody>
      </p:sp>
      <p:sp>
        <p:nvSpPr>
          <p:cNvPr id="54411" name="TextBox 240"/>
          <p:cNvSpPr txBox="1">
            <a:spLocks noChangeArrowheads="1"/>
          </p:cNvSpPr>
          <p:nvPr/>
        </p:nvSpPr>
        <p:spPr bwMode="auto">
          <a:xfrm>
            <a:off x="8420100" y="2522538"/>
            <a:ext cx="4921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4800" b="1">
                <a:latin typeface="Calibri" pitchFamily="34" charset="0"/>
              </a:rPr>
              <a:t>1</a:t>
            </a:r>
          </a:p>
        </p:txBody>
      </p:sp>
      <p:sp>
        <p:nvSpPr>
          <p:cNvPr id="54412" name="Text Box 219"/>
          <p:cNvSpPr txBox="1">
            <a:spLocks noChangeArrowheads="1"/>
          </p:cNvSpPr>
          <p:nvPr>
            <p:custDataLst>
              <p:tags r:id="rId128"/>
            </p:custDataLst>
          </p:nvPr>
        </p:nvSpPr>
        <p:spPr bwMode="auto">
          <a:xfrm>
            <a:off x="152400" y="3733800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A0</a:t>
            </a:r>
          </a:p>
        </p:txBody>
      </p:sp>
      <p:sp>
        <p:nvSpPr>
          <p:cNvPr id="54413" name="Text Box 219"/>
          <p:cNvSpPr txBox="1"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457200" y="3568700"/>
            <a:ext cx="914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A1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 rotWithShape="1"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4" t="-817" r="8908" b="817"/>
          <a:stretch/>
        </p:blipFill>
        <p:spPr bwMode="auto">
          <a:xfrm>
            <a:off x="1184275" y="1105204"/>
            <a:ext cx="6090820" cy="462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87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599" y="296863"/>
            <a:ext cx="41974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T</a:t>
            </a:r>
            <a:r>
              <a:rPr lang="en-US" sz="1600" dirty="0" smtClean="0">
                <a:latin typeface="Calibri" pitchFamily="34" charset="0"/>
              </a:rPr>
              <a:t>he circuit </a:t>
            </a:r>
            <a:r>
              <a:rPr lang="en-US" sz="1600" u="sng" dirty="0" smtClean="0">
                <a:latin typeface="Calibri" pitchFamily="34" charset="0"/>
              </a:rPr>
              <a:t>starts</a:t>
            </a:r>
            <a:r>
              <a:rPr lang="en-US" sz="1600" dirty="0" smtClean="0">
                <a:latin typeface="Calibri" pitchFamily="34" charset="0"/>
              </a:rPr>
              <a:t> with 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R </a:t>
            </a:r>
            <a:r>
              <a:rPr lang="en-US" sz="1600" dirty="0" smtClean="0">
                <a:latin typeface="Calibri" pitchFamily="34" charset="0"/>
              </a:rPr>
              <a:t>being </a:t>
            </a:r>
            <a:r>
              <a:rPr lang="en-US" sz="1600" b="1" dirty="0" smtClean="0">
                <a:latin typeface="Calibri" pitchFamily="34" charset="0"/>
              </a:rPr>
              <a:t> 0  </a:t>
            </a:r>
            <a:r>
              <a:rPr lang="en-US" sz="1600" dirty="0">
                <a:latin typeface="Calibri" pitchFamily="34" charset="0"/>
              </a:rPr>
              <a:t>+</a:t>
            </a:r>
            <a:r>
              <a:rPr lang="en-US" sz="1600" dirty="0" smtClean="0">
                <a:latin typeface="Calibri" pitchFamily="34" charset="0"/>
              </a:rPr>
              <a:t>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S  </a:t>
            </a:r>
            <a:r>
              <a:rPr lang="en-US" sz="1600" dirty="0" smtClean="0">
                <a:latin typeface="Calibri" pitchFamily="34" charset="0"/>
              </a:rPr>
              <a:t>being</a:t>
            </a:r>
            <a:r>
              <a:rPr lang="en-US" sz="1600" b="1" dirty="0" smtClean="0">
                <a:latin typeface="Calibri" pitchFamily="34" charset="0"/>
              </a:rPr>
              <a:t> </a:t>
            </a:r>
            <a:r>
              <a:rPr lang="en-US" sz="1600" b="1" dirty="0">
                <a:latin typeface="Calibri" pitchFamily="34" charset="0"/>
              </a:rPr>
              <a:t>0</a:t>
            </a:r>
            <a:r>
              <a:rPr lang="en-US" sz="1600" dirty="0">
                <a:latin typeface="Calibri" pitchFamily="34" charset="0"/>
              </a:rPr>
              <a:t> </a:t>
            </a:r>
          </a:p>
        </p:txBody>
      </p:sp>
      <p:sp>
        <p:nvSpPr>
          <p:cNvPr id="4505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949024"/>
            <a:ext cx="39512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</a:t>
            </a:r>
            <a:r>
              <a:rPr lang="en-US" sz="1600" dirty="0" smtClean="0">
                <a:latin typeface="Calibri" pitchFamily="34" charset="0"/>
              </a:rPr>
              <a:t> if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R </a:t>
            </a:r>
            <a:r>
              <a:rPr lang="en-US" sz="1600" dirty="0" smtClean="0">
                <a:latin typeface="Calibri" pitchFamily="34" charset="0"/>
              </a:rPr>
              <a:t>stays</a:t>
            </a:r>
            <a:r>
              <a:rPr lang="en-US" sz="1600" b="1" dirty="0" smtClean="0">
                <a:latin typeface="Calibri" pitchFamily="34" charset="0"/>
              </a:rPr>
              <a:t> </a:t>
            </a:r>
            <a:r>
              <a:rPr lang="en-US" sz="1600" b="1" dirty="0" smtClean="0">
                <a:latin typeface="Calibri" pitchFamily="34" charset="0"/>
              </a:rPr>
              <a:t>0</a:t>
            </a:r>
            <a:r>
              <a:rPr lang="en-US" sz="1600" dirty="0" smtClean="0">
                <a:latin typeface="Calibri" pitchFamily="34" charset="0"/>
              </a:rPr>
              <a:t> </a:t>
            </a:r>
            <a:r>
              <a:rPr lang="en-US" sz="1600" dirty="0" smtClean="0">
                <a:latin typeface="Calibri" pitchFamily="34" charset="0"/>
              </a:rPr>
              <a:t>and  </a:t>
            </a:r>
            <a:r>
              <a:rPr lang="en-US" sz="1600" b="1" dirty="0" smtClean="0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 dirty="0" smtClean="0">
                <a:latin typeface="Calibri" pitchFamily="34" charset="0"/>
              </a:rPr>
              <a:t> </a:t>
            </a:r>
            <a:r>
              <a:rPr lang="en-US" sz="1600" dirty="0">
                <a:latin typeface="Calibri" pitchFamily="34" charset="0"/>
              </a:rPr>
              <a:t>is set to </a:t>
            </a:r>
            <a:r>
              <a:rPr lang="en-US" sz="1600" b="1" dirty="0">
                <a:latin typeface="Calibri" pitchFamily="34" charset="0"/>
              </a:rPr>
              <a:t>1</a:t>
            </a:r>
            <a:r>
              <a:rPr lang="en-US" sz="1600" dirty="0">
                <a:latin typeface="Calibri" pitchFamily="34" charset="0"/>
              </a:rPr>
              <a:t>?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53953" y="297625"/>
            <a:ext cx="4435730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i="1" dirty="0" smtClean="0">
                <a:latin typeface="Cambria" pitchFamily="18" charset="0"/>
              </a:rPr>
              <a:t>Memory</a:t>
            </a:r>
            <a:r>
              <a:rPr lang="en-US" sz="4200" dirty="0" smtClean="0">
                <a:latin typeface="Cambria" pitchFamily="18" charset="0"/>
              </a:rPr>
              <a:t> Circuits</a:t>
            </a:r>
            <a:endParaRPr lang="en-US" sz="4200" dirty="0">
              <a:latin typeface="Cambria" pitchFamily="18" charset="0"/>
            </a:endParaRPr>
          </a:p>
        </p:txBody>
      </p:sp>
      <p:sp>
        <p:nvSpPr>
          <p:cNvPr id="45066" name="Oval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30531" y="2656681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6486106" y="2726531"/>
            <a:ext cx="511175" cy="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068" name="Group 1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5446293" y="2421731"/>
            <a:ext cx="892175" cy="611188"/>
            <a:chOff x="4734" y="3053"/>
            <a:chExt cx="656" cy="491"/>
          </a:xfrm>
        </p:grpSpPr>
        <p:grpSp>
          <p:nvGrpSpPr>
            <p:cNvPr id="45108" name="Group 14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12" name="Freeform 15"/>
              <p:cNvSpPr>
                <a:spLocks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3" name="Freeform 16"/>
              <p:cNvSpPr>
                <a:spLocks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9" name="Group 17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10" name="Freeform 18"/>
              <p:cNvSpPr>
                <a:spLocks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1" name="Freeform 19"/>
              <p:cNvSpPr>
                <a:spLocks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5069" name="Group 20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446293" y="3869531"/>
            <a:ext cx="892175" cy="611188"/>
            <a:chOff x="4734" y="3053"/>
            <a:chExt cx="656" cy="491"/>
          </a:xfrm>
        </p:grpSpPr>
        <p:grpSp>
          <p:nvGrpSpPr>
            <p:cNvPr id="45102" name="Group 21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06" name="Freeform 22"/>
              <p:cNvSpPr>
                <a:spLocks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7" name="Freeform 23"/>
              <p:cNvSpPr>
                <a:spLocks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3" name="Group 24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04" name="Freeform 25"/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5" name="Freeform 26"/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5070" name="Oval 2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322593" y="4106069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Text Box 2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305006" y="2575719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2" name="Text Box 2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06593" y="4023519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3" name="Line 30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6474993" y="4174331"/>
            <a:ext cx="990600" cy="0"/>
          </a:xfrm>
          <a:prstGeom prst="line">
            <a:avLst/>
          </a:prstGeom>
          <a:noFill/>
          <a:ln w="3810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Line 31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4377906" y="2564606"/>
            <a:ext cx="1177925" cy="0"/>
          </a:xfrm>
          <a:prstGeom prst="line">
            <a:avLst/>
          </a:prstGeom>
          <a:noFill/>
          <a:ln w="3810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Line 3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031956" y="2831306"/>
            <a:ext cx="531812" cy="0"/>
          </a:xfrm>
          <a:prstGeom prst="line">
            <a:avLst/>
          </a:prstGeom>
          <a:noFill/>
          <a:ln w="3810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Line 33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033543" y="4006056"/>
            <a:ext cx="531813" cy="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Line 3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4352506" y="4320381"/>
            <a:ext cx="1212850" cy="0"/>
          </a:xfrm>
          <a:prstGeom prst="line">
            <a:avLst/>
          </a:prstGeom>
          <a:noFill/>
          <a:ln w="3810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Freeform 35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5038306" y="2824956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Freeform 36"/>
          <p:cNvSpPr>
            <a:spLocks/>
          </p:cNvSpPr>
          <p:nvPr>
            <p:custDataLst>
              <p:tags r:id="rId17"/>
            </p:custDataLst>
          </p:nvPr>
        </p:nvSpPr>
        <p:spPr bwMode="auto">
          <a:xfrm flipV="1">
            <a:off x="5035131" y="2723356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Rectangle 37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422356" y="2509044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45081" name="Rectangle 38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22508" y="4301999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45082" name="Text Box 39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705181" y="3877469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83" name="Text Box 4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203531" y="240903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1</a:t>
            </a:r>
          </a:p>
        </p:txBody>
      </p:sp>
      <p:sp>
        <p:nvSpPr>
          <p:cNvPr id="45084" name="Text Box 41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077868" y="4009231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5" name="Text Box 4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604164" y="2394482"/>
            <a:ext cx="10398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</a:rPr>
              <a:t>"</a:t>
            </a:r>
            <a:r>
              <a:rPr lang="en-US" sz="1500" dirty="0" smtClean="0">
                <a:latin typeface="Cambria" pitchFamily="18" charset="0"/>
              </a:rPr>
              <a:t>Set"</a:t>
            </a:r>
            <a:endParaRPr lang="en-US" sz="1500" dirty="0">
              <a:latin typeface="Cambria" pitchFamily="18" charset="0"/>
            </a:endParaRPr>
          </a:p>
        </p:txBody>
      </p:sp>
      <p:sp>
        <p:nvSpPr>
          <p:cNvPr id="45086" name="Text Box 4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537034" y="4147887"/>
            <a:ext cx="889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  <a:cs typeface="Times New Roman" pitchFamily="18" charset="0"/>
              </a:rPr>
              <a:t>"Reset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"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87" name="Text Box 44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881143" y="369808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1</a:t>
            </a:r>
          </a:p>
        </p:txBody>
      </p:sp>
      <p:sp>
        <p:nvSpPr>
          <p:cNvPr id="45088" name="Text Box 45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184231" y="225663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9" name="Text Box 46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517606" y="2724944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90" name="Rectangle 47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486231" y="3910806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Q</a:t>
            </a:r>
            <a:endParaRPr lang="en-US" sz="1600" b="1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45091" name="Text Box 48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950982" y="3872791"/>
            <a:ext cx="1071662" cy="56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500" dirty="0">
                <a:latin typeface="Cambria" pitchFamily="18" charset="0"/>
                <a:cs typeface="Times New Roman" pitchFamily="18" charset="0"/>
              </a:rPr>
              <a:t> 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is 1 bit of storage</a:t>
            </a:r>
            <a:endParaRPr lang="en-US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0055" y="1455604"/>
            <a:ext cx="1482145" cy="461665"/>
          </a:xfrm>
          <a:prstGeom prst="rect">
            <a:avLst/>
          </a:prstGeom>
          <a:solidFill>
            <a:srgbClr val="D9DAFF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SR latch</a:t>
            </a:r>
            <a:endParaRPr lang="en-US" i="1" dirty="0"/>
          </a:p>
        </p:txBody>
      </p:sp>
      <p:sp>
        <p:nvSpPr>
          <p:cNvPr id="45" name="TextBox 44"/>
          <p:cNvSpPr txBox="1"/>
          <p:nvPr/>
        </p:nvSpPr>
        <p:spPr>
          <a:xfrm rot="592509">
            <a:off x="7161135" y="1182980"/>
            <a:ext cx="1794096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Demo!</a:t>
            </a:r>
            <a:endParaRPr lang="en-US" sz="32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10" y="4876800"/>
            <a:ext cx="1303415" cy="17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3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" y="152400"/>
            <a:ext cx="77724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i="1" dirty="0">
                <a:solidFill>
                  <a:srgbClr val="000000"/>
                </a:solidFill>
                <a:latin typeface="Cambria" pitchFamily="18" charset="0"/>
              </a:rPr>
              <a:t>Composing </a:t>
            </a:r>
            <a:r>
              <a:rPr lang="en-US" sz="4200" dirty="0">
                <a:solidFill>
                  <a:srgbClr val="000000"/>
                </a:solidFill>
                <a:latin typeface="Cambria" pitchFamily="18" charset="0"/>
              </a:rPr>
              <a:t> circuits</a:t>
            </a:r>
          </a:p>
        </p:txBody>
      </p:sp>
      <p:sp>
        <p:nvSpPr>
          <p:cNvPr id="24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71600" y="2362200"/>
            <a:ext cx="33575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buFont typeface="Arial" charset="0"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itchFamily="-106" charset="0"/>
                <a:cs typeface="Courier New" pitchFamily="-106" charset="0"/>
              </a:rPr>
              <a:t> 0   1   1   1</a:t>
            </a:r>
          </a:p>
          <a:p>
            <a:pPr algn="l">
              <a:buFont typeface="Arial" charset="0"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itchFamily="-106" charset="0"/>
                <a:cs typeface="Courier New" pitchFamily="-106" charset="0"/>
              </a:rPr>
              <a:t> 1   1   0   1</a:t>
            </a:r>
          </a:p>
        </p:txBody>
      </p:sp>
      <p:sp>
        <p:nvSpPr>
          <p:cNvPr id="25" name="Text Box 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2933524"/>
            <a:ext cx="60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644525" y="3362149"/>
            <a:ext cx="4232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ea typeface="ＭＳ Ｐゴシック" pitchFamily="-106" charset="-128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228600" y="1066800"/>
            <a:ext cx="4724400" cy="584200"/>
          </a:xfrm>
          <a:prstGeom prst="rect">
            <a:avLst/>
          </a:prstGeom>
          <a:solidFill>
            <a:srgbClr val="CAEDFC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A04EB"/>
                </a:solidFill>
                <a:latin typeface="Calibri" pitchFamily="-106" charset="0"/>
              </a:rPr>
              <a:t>4-bit </a:t>
            </a:r>
            <a:r>
              <a:rPr lang="en-US" sz="3200" dirty="0" smtClean="0">
                <a:solidFill>
                  <a:srgbClr val="0A04EB"/>
                </a:solidFill>
                <a:latin typeface="Calibri" pitchFamily="-106" charset="0"/>
              </a:rPr>
              <a:t>Ripple-Carry </a:t>
            </a:r>
            <a:r>
              <a:rPr lang="en-US" sz="3200" dirty="0">
                <a:solidFill>
                  <a:srgbClr val="0A04EB"/>
                </a:solidFill>
                <a:latin typeface="Calibri" pitchFamily="-106" charset="0"/>
              </a:rPr>
              <a:t>Adder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991579" y="2541411"/>
            <a:ext cx="25146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800" dirty="0" smtClean="0">
                <a:solidFill>
                  <a:srgbClr val="000000"/>
                </a:solidFill>
                <a:latin typeface="Cambria" pitchFamily="18" charset="0"/>
              </a:rPr>
              <a:t>8 bits in</a:t>
            </a:r>
            <a:endParaRPr lang="en-US" sz="28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5991579" y="3462955"/>
            <a:ext cx="25146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800" dirty="0">
                <a:solidFill>
                  <a:srgbClr val="000000"/>
                </a:solidFill>
                <a:latin typeface="Cambria" pitchFamily="18" charset="0"/>
              </a:rPr>
              <a:t>5</a:t>
            </a:r>
            <a:r>
              <a:rPr lang="en-US" sz="2800" dirty="0" smtClean="0">
                <a:solidFill>
                  <a:srgbClr val="000000"/>
                </a:solidFill>
                <a:latin typeface="Cambria" pitchFamily="18" charset="0"/>
              </a:rPr>
              <a:t> bits out</a:t>
            </a:r>
            <a:endParaRPr lang="en-US" sz="28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rot="10800000">
            <a:off x="5511800" y="2686844"/>
            <a:ext cx="381000" cy="304800"/>
          </a:xfrm>
          <a:prstGeom prst="rightArrow">
            <a:avLst/>
          </a:prstGeom>
          <a:solidFill>
            <a:srgbClr val="CCECFF"/>
          </a:solidFill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5511800" y="3572165"/>
            <a:ext cx="381000" cy="304800"/>
          </a:xfrm>
          <a:prstGeom prst="rightArrow">
            <a:avLst/>
          </a:prstGeom>
          <a:solidFill>
            <a:srgbClr val="CCECFF"/>
          </a:solidFill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/>
              <p14:cNvContentPartPr/>
              <p14:nvPr/>
            </p14:nvContentPartPr>
            <p14:xfrm>
              <a:off x="438120" y="1943280"/>
              <a:ext cx="5201280" cy="44578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8760" y="1933920"/>
                <a:ext cx="5220000" cy="4476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 rot="20772955">
            <a:off x="5222643" y="4378973"/>
            <a:ext cx="3543480" cy="1754326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  <a:ea typeface="ＭＳ Ｐゴシック" pitchFamily="-106" charset="-128"/>
              </a:rPr>
              <a:t>let's abstract these details away…</a:t>
            </a:r>
            <a:endParaRPr lang="en-US" sz="3600" dirty="0">
              <a:solidFill>
                <a:srgbClr val="000000"/>
              </a:solidFill>
              <a:latin typeface="Cambria" panose="02040503050406030204" pitchFamily="18" charset="0"/>
              <a:ea typeface="ＭＳ Ｐゴシック" pitchFamily="-106" charset="-128"/>
            </a:endParaRPr>
          </a:p>
        </p:txBody>
      </p:sp>
      <p:pic>
        <p:nvPicPr>
          <p:cNvPr id="13" name="Picture 66" descr="Picture 6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2" y="368042"/>
            <a:ext cx="3801231" cy="1829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8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46" y="4280422"/>
            <a:ext cx="4210523" cy="2562927"/>
          </a:xfrm>
          <a:prstGeom prst="rect">
            <a:avLst/>
          </a:prstGeom>
        </p:spPr>
      </p:pic>
      <p:sp>
        <p:nvSpPr>
          <p:cNvPr id="25603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6538" y="292443"/>
            <a:ext cx="77644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3600" dirty="0" smtClean="0">
                <a:solidFill>
                  <a:srgbClr val="000000"/>
                </a:solidFill>
                <a:latin typeface="Cambria" pitchFamily="18" charset="0"/>
              </a:rPr>
              <a:t>How could you design an OR gate?</a:t>
            </a:r>
            <a:endParaRPr lang="en-US" sz="3600" i="1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5605" name="Rectangle 7"/>
          <p:cNvSpPr>
            <a:spLocks noChangeArrowheads="1"/>
          </p:cNvSpPr>
          <p:nvPr/>
        </p:nvSpPr>
        <p:spPr bwMode="auto">
          <a:xfrm>
            <a:off x="2884242" y="2369344"/>
            <a:ext cx="1303337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67B0E"/>
                </a:solidFill>
                <a:latin typeface="Cambria" pitchFamily="18" charset="0"/>
              </a:rPr>
              <a:t>Input, A</a:t>
            </a:r>
          </a:p>
        </p:txBody>
      </p:sp>
      <p:sp>
        <p:nvSpPr>
          <p:cNvPr id="25607" name="Rectangle 19"/>
          <p:cNvSpPr>
            <a:spLocks noChangeArrowheads="1"/>
          </p:cNvSpPr>
          <p:nvPr/>
        </p:nvSpPr>
        <p:spPr bwMode="auto">
          <a:xfrm>
            <a:off x="7139107" y="2000250"/>
            <a:ext cx="1212850" cy="1200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A04EB"/>
                </a:solidFill>
                <a:latin typeface="Cambria" pitchFamily="18" charset="0"/>
              </a:rPr>
              <a:t>Signal Output</a:t>
            </a:r>
          </a:p>
          <a:p>
            <a:r>
              <a:rPr lang="en-US" b="1" dirty="0">
                <a:solidFill>
                  <a:srgbClr val="0A04EB"/>
                </a:solidFill>
                <a:latin typeface="Cambria" pitchFamily="18" charset="0"/>
              </a:rPr>
              <a:t>Q</a:t>
            </a:r>
          </a:p>
        </p:txBody>
      </p:sp>
      <p:sp>
        <p:nvSpPr>
          <p:cNvPr id="25608" name="Rectangle 13"/>
          <p:cNvSpPr>
            <a:spLocks noChangeArrowheads="1"/>
          </p:cNvSpPr>
          <p:nvPr/>
        </p:nvSpPr>
        <p:spPr bwMode="auto">
          <a:xfrm>
            <a:off x="609600" y="2184828"/>
            <a:ext cx="1790992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ambria" pitchFamily="18" charset="0"/>
              </a:rPr>
              <a:t>External Power </a:t>
            </a:r>
            <a:r>
              <a:rPr lang="en-US" b="1" dirty="0">
                <a:solidFill>
                  <a:srgbClr val="C00000"/>
                </a:solidFill>
                <a:latin typeface="Cambria" pitchFamily="18" charset="0"/>
              </a:rPr>
              <a:t>(6v)</a:t>
            </a:r>
          </a:p>
        </p:txBody>
      </p:sp>
      <p:pic>
        <p:nvPicPr>
          <p:cNvPr id="25614" name="Picture 91" descr="AND_OR_equivs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7731125" y="183746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7" name="Rectangle 95"/>
          <p:cNvSpPr>
            <a:spLocks noChangeArrowheads="1"/>
          </p:cNvSpPr>
          <p:nvPr/>
        </p:nvSpPr>
        <p:spPr bwMode="auto">
          <a:xfrm>
            <a:off x="7929562" y="425046"/>
            <a:ext cx="588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OR</a:t>
            </a:r>
            <a:endParaRPr lang="en-US" sz="2100">
              <a:solidFill>
                <a:srgbClr val="000000"/>
              </a:solidFill>
            </a:endParaRPr>
          </a:p>
        </p:txBody>
      </p:sp>
      <p:cxnSp>
        <p:nvCxnSpPr>
          <p:cNvPr id="25626" name="Straight Connector 96"/>
          <p:cNvCxnSpPr>
            <a:cxnSpLocks noChangeShapeType="1"/>
          </p:cNvCxnSpPr>
          <p:nvPr/>
        </p:nvCxnSpPr>
        <p:spPr bwMode="auto">
          <a:xfrm>
            <a:off x="7548562" y="474259"/>
            <a:ext cx="3349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7" name="Straight Connector 96"/>
          <p:cNvCxnSpPr>
            <a:cxnSpLocks noChangeShapeType="1"/>
          </p:cNvCxnSpPr>
          <p:nvPr/>
        </p:nvCxnSpPr>
        <p:spPr bwMode="auto">
          <a:xfrm>
            <a:off x="7531100" y="850496"/>
            <a:ext cx="334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8" name="Straight Connector 96"/>
          <p:cNvCxnSpPr>
            <a:cxnSpLocks noChangeShapeType="1"/>
          </p:cNvCxnSpPr>
          <p:nvPr/>
        </p:nvCxnSpPr>
        <p:spPr bwMode="auto">
          <a:xfrm>
            <a:off x="8702675" y="626659"/>
            <a:ext cx="209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5137614" y="2338452"/>
            <a:ext cx="1303338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67B0E"/>
                </a:solidFill>
                <a:latin typeface="Cambria" pitchFamily="18" charset="0"/>
              </a:rPr>
              <a:t>Input, B</a:t>
            </a:r>
          </a:p>
        </p:txBody>
      </p:sp>
      <p:sp>
        <p:nvSpPr>
          <p:cNvPr id="36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60918" y="1143000"/>
            <a:ext cx="1154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ambria" pitchFamily="18" charset="0"/>
              </a:rPr>
              <a:t>with relays...</a:t>
            </a:r>
            <a:endParaRPr lang="en-US" sz="1200" i="1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9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 rot="21334492">
            <a:off x="618182" y="1158880"/>
            <a:ext cx="3801719" cy="369332"/>
          </a:xfrm>
          <a:prstGeom prst="rect">
            <a:avLst/>
          </a:prstGeom>
          <a:solidFill>
            <a:srgbClr val="CAEDFC"/>
          </a:solidFill>
          <a:ln>
            <a:solidFill>
              <a:srgbClr val="0A04EB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Try this on the board!</a:t>
            </a:r>
            <a:endParaRPr lang="en-US" sz="18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4227367"/>
            <a:ext cx="4876800" cy="25696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286865" y="4038600"/>
            <a:ext cx="320411" cy="28214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40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86401" y="3669416"/>
            <a:ext cx="505270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A04EB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Use any pieces of these two (different) gates:</a:t>
            </a:r>
            <a:endParaRPr lang="en-US" sz="18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3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91193" y="5067653"/>
            <a:ext cx="1757362" cy="1660525"/>
          </a:xfrm>
          <a:prstGeom prst="roundRect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rgbClr val="000000"/>
              </a:solidFill>
              <a:latin typeface="Times" pitchFamily="-105" charset="0"/>
              <a:ea typeface="ＭＳ Ｐゴシック" pitchFamily="-105" charset="-128"/>
            </a:endParaRPr>
          </a:p>
        </p:txBody>
      </p:sp>
      <p:sp>
        <p:nvSpPr>
          <p:cNvPr id="5141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39578" y="4983413"/>
            <a:ext cx="6386733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The above circuit is one of these gates – </a:t>
            </a:r>
            <a:r>
              <a:rPr lang="en-US" sz="2100" b="1" i="1" dirty="0" smtClean="0">
                <a:solidFill>
                  <a:srgbClr val="000000"/>
                </a:solidFill>
                <a:latin typeface="Cambria" pitchFamily="18" charset="0"/>
              </a:rPr>
              <a:t>which one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?</a:t>
            </a:r>
            <a:endParaRPr lang="en-US" sz="21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3795" name="Text Box 2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90800" y="3105079"/>
            <a:ext cx="1293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9900"/>
                </a:solidFill>
                <a:latin typeface="Cambria" pitchFamily="18" charset="0"/>
              </a:rPr>
              <a:t>each is  0 or 1 independently</a:t>
            </a:r>
          </a:p>
        </p:txBody>
      </p:sp>
      <p:sp>
        <p:nvSpPr>
          <p:cNvPr id="33797" name="Text Box 2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36815" y="4538246"/>
            <a:ext cx="16403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ambria" pitchFamily="18" charset="0"/>
              </a:rPr>
              <a:t>Ground, </a:t>
            </a:r>
            <a:r>
              <a:rPr lang="en-US" sz="1600" b="1" dirty="0" smtClean="0">
                <a:solidFill>
                  <a:srgbClr val="C00000"/>
                </a:solidFill>
                <a:latin typeface="Cambria" pitchFamily="18" charset="0"/>
              </a:rPr>
              <a:t>0 or 0v</a:t>
            </a:r>
            <a:endParaRPr lang="en-US" sz="16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33798" name="Text Box 3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36440" y="2003778"/>
            <a:ext cx="12017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67B0E"/>
                </a:solidFill>
                <a:latin typeface="Cambria" pitchFamily="18" charset="0"/>
              </a:rPr>
              <a:t>INPUTS</a:t>
            </a:r>
          </a:p>
        </p:txBody>
      </p:sp>
      <p:pic>
        <p:nvPicPr>
          <p:cNvPr id="33800" name="Picture 92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774" y="3285300"/>
            <a:ext cx="70485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94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/>
          <a:stretch>
            <a:fillRect/>
          </a:stretch>
        </p:blipFill>
        <p:spPr bwMode="auto">
          <a:xfrm>
            <a:off x="6466461" y="3285300"/>
            <a:ext cx="665163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802" name="Straight Connector 51"/>
          <p:cNvCxnSpPr>
            <a:cxnSpLocks noChangeShapeType="1"/>
          </p:cNvCxnSpPr>
          <p:nvPr/>
        </p:nvCxnSpPr>
        <p:spPr bwMode="auto">
          <a:xfrm>
            <a:off x="3439099" y="1670812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Straight Connector 96"/>
          <p:cNvCxnSpPr>
            <a:cxnSpLocks noChangeShapeType="1"/>
          </p:cNvCxnSpPr>
          <p:nvPr/>
        </p:nvCxnSpPr>
        <p:spPr bwMode="auto">
          <a:xfrm>
            <a:off x="3439099" y="2763012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04" name="Rounded Rectangle 97"/>
          <p:cNvSpPr>
            <a:spLocks noChangeArrowheads="1"/>
          </p:cNvSpPr>
          <p:nvPr/>
        </p:nvSpPr>
        <p:spPr bwMode="auto">
          <a:xfrm>
            <a:off x="3975674" y="1618425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05" name="Rounded Rectangle 98"/>
          <p:cNvSpPr>
            <a:spLocks noChangeArrowheads="1"/>
          </p:cNvSpPr>
          <p:nvPr/>
        </p:nvSpPr>
        <p:spPr bwMode="auto">
          <a:xfrm>
            <a:off x="4540824" y="2716975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3806" name="Straight Connector 52"/>
          <p:cNvCxnSpPr>
            <a:cxnSpLocks noChangeShapeType="1"/>
          </p:cNvCxnSpPr>
          <p:nvPr/>
        </p:nvCxnSpPr>
        <p:spPr bwMode="auto">
          <a:xfrm>
            <a:off x="5552061" y="3332925"/>
            <a:ext cx="15287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Straight Connector 99"/>
          <p:cNvCxnSpPr>
            <a:cxnSpLocks noChangeShapeType="1"/>
          </p:cNvCxnSpPr>
          <p:nvPr/>
        </p:nvCxnSpPr>
        <p:spPr bwMode="auto">
          <a:xfrm>
            <a:off x="5544124" y="4472750"/>
            <a:ext cx="15287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08" name="Picture 4" descr="inverte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3" t="83878" r="53168"/>
          <a:stretch>
            <a:fillRect/>
          </a:stretch>
        </p:blipFill>
        <p:spPr bwMode="auto">
          <a:xfrm>
            <a:off x="5969574" y="4494975"/>
            <a:ext cx="6794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9" name="Text Box 3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22107" y="2597124"/>
            <a:ext cx="9957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09900"/>
                </a:solidFill>
                <a:latin typeface="Cambria" pitchFamily="18" charset="0"/>
              </a:rPr>
              <a:t>OUTPUT</a:t>
            </a:r>
          </a:p>
        </p:txBody>
      </p:sp>
      <p:sp>
        <p:nvSpPr>
          <p:cNvPr id="33810" name="Rounded Rectangle 104"/>
          <p:cNvSpPr>
            <a:spLocks noChangeArrowheads="1"/>
          </p:cNvSpPr>
          <p:nvPr/>
        </p:nvSpPr>
        <p:spPr bwMode="auto">
          <a:xfrm>
            <a:off x="6302949" y="3271012"/>
            <a:ext cx="106362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11" name="Rectangle 106"/>
          <p:cNvSpPr>
            <a:spLocks noChangeArrowheads="1"/>
          </p:cNvSpPr>
          <p:nvPr/>
        </p:nvSpPr>
        <p:spPr bwMode="auto">
          <a:xfrm>
            <a:off x="3064449" y="1419987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812" name="Rectangle 107"/>
          <p:cNvSpPr>
            <a:spLocks noChangeArrowheads="1"/>
          </p:cNvSpPr>
          <p:nvPr/>
        </p:nvSpPr>
        <p:spPr bwMode="auto">
          <a:xfrm>
            <a:off x="3045399" y="2512187"/>
            <a:ext cx="369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3813" name="Straight Connector 109"/>
          <p:cNvCxnSpPr>
            <a:cxnSpLocks noChangeShapeType="1"/>
          </p:cNvCxnSpPr>
          <p:nvPr/>
        </p:nvCxnSpPr>
        <p:spPr bwMode="auto">
          <a:xfrm rot="5400000">
            <a:off x="2904111" y="2786825"/>
            <a:ext cx="2243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4" name="Straight Connector 110"/>
          <p:cNvCxnSpPr>
            <a:cxnSpLocks noChangeShapeType="1"/>
          </p:cNvCxnSpPr>
          <p:nvPr/>
        </p:nvCxnSpPr>
        <p:spPr bwMode="auto">
          <a:xfrm>
            <a:off x="4015361" y="3902837"/>
            <a:ext cx="10033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5" name="Straight Connector 117"/>
          <p:cNvCxnSpPr>
            <a:cxnSpLocks noChangeShapeType="1"/>
          </p:cNvCxnSpPr>
          <p:nvPr/>
        </p:nvCxnSpPr>
        <p:spPr bwMode="auto">
          <a:xfrm>
            <a:off x="4597974" y="2804287"/>
            <a:ext cx="898525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6" name="Straight Connector 120"/>
          <p:cNvCxnSpPr>
            <a:cxnSpLocks noChangeShapeType="1"/>
          </p:cNvCxnSpPr>
          <p:nvPr/>
        </p:nvCxnSpPr>
        <p:spPr bwMode="auto">
          <a:xfrm>
            <a:off x="5617149" y="3413887"/>
            <a:ext cx="858837" cy="487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7" name="Rectangle 122"/>
          <p:cNvSpPr>
            <a:spLocks noChangeArrowheads="1"/>
          </p:cNvSpPr>
          <p:nvPr/>
        </p:nvSpPr>
        <p:spPr bwMode="auto">
          <a:xfrm>
            <a:off x="4294761" y="3659245"/>
            <a:ext cx="30003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33818" name="Rectangle 123"/>
          <p:cNvSpPr>
            <a:spLocks noChangeArrowheads="1"/>
          </p:cNvSpPr>
          <p:nvPr/>
        </p:nvSpPr>
        <p:spPr bwMode="auto">
          <a:xfrm>
            <a:off x="6034485" y="3729447"/>
            <a:ext cx="30003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33819" name="Straight Connector 51"/>
          <p:cNvCxnSpPr>
            <a:cxnSpLocks noChangeShapeType="1"/>
          </p:cNvCxnSpPr>
          <p:nvPr/>
        </p:nvCxnSpPr>
        <p:spPr bwMode="auto">
          <a:xfrm>
            <a:off x="7331649" y="2961450"/>
            <a:ext cx="682625" cy="1587"/>
          </a:xfrm>
          <a:prstGeom prst="line">
            <a:avLst/>
          </a:prstGeom>
          <a:noFill/>
          <a:ln w="28575">
            <a:solidFill>
              <a:srgbClr val="067B0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20" name="Picture 84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78" b="80664"/>
          <a:stretch>
            <a:fillRect/>
          </a:stretch>
        </p:blipFill>
        <p:spPr bwMode="auto">
          <a:xfrm>
            <a:off x="5867400" y="5635096"/>
            <a:ext cx="12398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1" name="Picture 85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3" r="64778" b="26782"/>
          <a:stretch>
            <a:fillRect/>
          </a:stretch>
        </p:blipFill>
        <p:spPr bwMode="auto">
          <a:xfrm>
            <a:off x="2560638" y="5623983"/>
            <a:ext cx="1239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2" name="Picture 87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7734300" y="5636683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3" name="Freeform 90"/>
          <p:cNvSpPr>
            <a:spLocks noChangeArrowheads="1"/>
          </p:cNvSpPr>
          <p:nvPr/>
        </p:nvSpPr>
        <p:spPr bwMode="auto">
          <a:xfrm>
            <a:off x="7673975" y="5681133"/>
            <a:ext cx="142875" cy="814388"/>
          </a:xfrm>
          <a:custGeom>
            <a:avLst/>
            <a:gdLst>
              <a:gd name="T0" fmla="*/ 8734 w 143102"/>
              <a:gd name="T1" fmla="*/ 0 h 813926"/>
              <a:gd name="T2" fmla="*/ 26200 w 143102"/>
              <a:gd name="T3" fmla="*/ 36077 h 813926"/>
              <a:gd name="T4" fmla="*/ 43667 w 143102"/>
              <a:gd name="T5" fmla="*/ 63150 h 813926"/>
              <a:gd name="T6" fmla="*/ 61134 w 143102"/>
              <a:gd name="T7" fmla="*/ 117266 h 813926"/>
              <a:gd name="T8" fmla="*/ 78602 w 143102"/>
              <a:gd name="T9" fmla="*/ 171394 h 813926"/>
              <a:gd name="T10" fmla="*/ 87334 w 143102"/>
              <a:gd name="T11" fmla="*/ 198455 h 813926"/>
              <a:gd name="T12" fmla="*/ 104800 w 143102"/>
              <a:gd name="T13" fmla="*/ 216497 h 813926"/>
              <a:gd name="T14" fmla="*/ 113534 w 143102"/>
              <a:gd name="T15" fmla="*/ 261595 h 813926"/>
              <a:gd name="T16" fmla="*/ 131003 w 143102"/>
              <a:gd name="T17" fmla="*/ 315725 h 813926"/>
              <a:gd name="T18" fmla="*/ 139735 w 143102"/>
              <a:gd name="T19" fmla="*/ 351803 h 813926"/>
              <a:gd name="T20" fmla="*/ 131003 w 143102"/>
              <a:gd name="T21" fmla="*/ 451031 h 813926"/>
              <a:gd name="T22" fmla="*/ 113534 w 143102"/>
              <a:gd name="T23" fmla="*/ 505156 h 813926"/>
              <a:gd name="T24" fmla="*/ 96066 w 143102"/>
              <a:gd name="T25" fmla="*/ 577323 h 813926"/>
              <a:gd name="T26" fmla="*/ 69868 w 143102"/>
              <a:gd name="T27" fmla="*/ 667528 h 813926"/>
              <a:gd name="T28" fmla="*/ 52400 w 143102"/>
              <a:gd name="T29" fmla="*/ 694590 h 813926"/>
              <a:gd name="T30" fmla="*/ 34932 w 143102"/>
              <a:gd name="T31" fmla="*/ 748714 h 813926"/>
              <a:gd name="T32" fmla="*/ 26200 w 143102"/>
              <a:gd name="T33" fmla="*/ 775776 h 813926"/>
              <a:gd name="T34" fmla="*/ 17468 w 143102"/>
              <a:gd name="T35" fmla="*/ 802837 h 813926"/>
              <a:gd name="T36" fmla="*/ 0 w 143102"/>
              <a:gd name="T37" fmla="*/ 820879 h 81392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3102"/>
              <a:gd name="T58" fmla="*/ 0 h 813926"/>
              <a:gd name="T59" fmla="*/ 143102 w 143102"/>
              <a:gd name="T60" fmla="*/ 813926 h 81392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3102" h="813926">
                <a:moveTo>
                  <a:pt x="8944" y="0"/>
                </a:moveTo>
                <a:cubicBezTo>
                  <a:pt x="14906" y="11926"/>
                  <a:pt x="20216" y="24200"/>
                  <a:pt x="26831" y="35777"/>
                </a:cubicBezTo>
                <a:cubicBezTo>
                  <a:pt x="32164" y="45110"/>
                  <a:pt x="40353" y="52787"/>
                  <a:pt x="44719" y="62610"/>
                </a:cubicBezTo>
                <a:cubicBezTo>
                  <a:pt x="52377" y="79841"/>
                  <a:pt x="56644" y="98387"/>
                  <a:pt x="62607" y="116275"/>
                </a:cubicBezTo>
                <a:lnTo>
                  <a:pt x="80495" y="169941"/>
                </a:lnTo>
                <a:cubicBezTo>
                  <a:pt x="83476" y="178885"/>
                  <a:pt x="82773" y="190106"/>
                  <a:pt x="89439" y="196773"/>
                </a:cubicBezTo>
                <a:lnTo>
                  <a:pt x="107326" y="214662"/>
                </a:lnTo>
                <a:cubicBezTo>
                  <a:pt x="110307" y="229569"/>
                  <a:pt x="112270" y="244716"/>
                  <a:pt x="116270" y="259383"/>
                </a:cubicBezTo>
                <a:cubicBezTo>
                  <a:pt x="121231" y="277575"/>
                  <a:pt x="129585" y="294756"/>
                  <a:pt x="134158" y="313049"/>
                </a:cubicBezTo>
                <a:lnTo>
                  <a:pt x="143102" y="348826"/>
                </a:lnTo>
                <a:cubicBezTo>
                  <a:pt x="140121" y="381621"/>
                  <a:pt x="139881" y="414782"/>
                  <a:pt x="134158" y="447212"/>
                </a:cubicBezTo>
                <a:cubicBezTo>
                  <a:pt x="130881" y="465781"/>
                  <a:pt x="120843" y="482585"/>
                  <a:pt x="116270" y="500878"/>
                </a:cubicBezTo>
                <a:lnTo>
                  <a:pt x="98382" y="572432"/>
                </a:lnTo>
                <a:cubicBezTo>
                  <a:pt x="93381" y="592435"/>
                  <a:pt x="80265" y="648803"/>
                  <a:pt x="71551" y="661874"/>
                </a:cubicBezTo>
                <a:cubicBezTo>
                  <a:pt x="65588" y="670818"/>
                  <a:pt x="58029" y="678884"/>
                  <a:pt x="53663" y="688707"/>
                </a:cubicBezTo>
                <a:cubicBezTo>
                  <a:pt x="46005" y="705938"/>
                  <a:pt x="41738" y="724484"/>
                  <a:pt x="35775" y="742372"/>
                </a:cubicBezTo>
                <a:lnTo>
                  <a:pt x="26831" y="769205"/>
                </a:lnTo>
                <a:cubicBezTo>
                  <a:pt x="23850" y="778149"/>
                  <a:pt x="24555" y="789371"/>
                  <a:pt x="17888" y="796038"/>
                </a:cubicBezTo>
                <a:lnTo>
                  <a:pt x="0" y="813926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33824" name="Picture 91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4221163" y="5636683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5" name="Rectangle 93"/>
          <p:cNvSpPr>
            <a:spLocks noChangeArrowheads="1"/>
          </p:cNvSpPr>
          <p:nvPr/>
        </p:nvSpPr>
        <p:spPr bwMode="auto">
          <a:xfrm>
            <a:off x="2560638" y="5877983"/>
            <a:ext cx="9477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NAND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6" name="Rectangle 94"/>
          <p:cNvSpPr>
            <a:spLocks noChangeArrowheads="1"/>
          </p:cNvSpPr>
          <p:nvPr/>
        </p:nvSpPr>
        <p:spPr bwMode="auto">
          <a:xfrm>
            <a:off x="2592211" y="6503988"/>
            <a:ext cx="8080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 pitchFamily="34" charset="0"/>
              </a:rPr>
              <a:t>"not and"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3827" name="Rectangle 95"/>
          <p:cNvSpPr>
            <a:spLocks noChangeArrowheads="1"/>
          </p:cNvSpPr>
          <p:nvPr/>
        </p:nvSpPr>
        <p:spPr bwMode="auto">
          <a:xfrm>
            <a:off x="4419600" y="5877983"/>
            <a:ext cx="588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8" name="Rectangle 96"/>
          <p:cNvSpPr>
            <a:spLocks noChangeArrowheads="1"/>
          </p:cNvSpPr>
          <p:nvPr/>
        </p:nvSpPr>
        <p:spPr bwMode="auto">
          <a:xfrm>
            <a:off x="6048375" y="5877983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9" name="Rectangle 97"/>
          <p:cNvSpPr>
            <a:spLocks noChangeArrowheads="1"/>
          </p:cNvSpPr>
          <p:nvPr/>
        </p:nvSpPr>
        <p:spPr bwMode="auto">
          <a:xfrm>
            <a:off x="7877175" y="5877983"/>
            <a:ext cx="768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XOR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30" name="Rectangle 98"/>
          <p:cNvSpPr>
            <a:spLocks noChangeArrowheads="1"/>
          </p:cNvSpPr>
          <p:nvPr/>
        </p:nvSpPr>
        <p:spPr bwMode="auto">
          <a:xfrm>
            <a:off x="5989461" y="6503988"/>
            <a:ext cx="6873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</a:rPr>
              <a:t>"not or"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3831" name="Straight Connector 96"/>
          <p:cNvCxnSpPr>
            <a:cxnSpLocks noChangeShapeType="1"/>
          </p:cNvCxnSpPr>
          <p:nvPr/>
        </p:nvCxnSpPr>
        <p:spPr bwMode="auto">
          <a:xfrm>
            <a:off x="2266950" y="5927196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2" name="Straight Connector 96"/>
          <p:cNvCxnSpPr>
            <a:cxnSpLocks noChangeShapeType="1"/>
          </p:cNvCxnSpPr>
          <p:nvPr/>
        </p:nvCxnSpPr>
        <p:spPr bwMode="auto">
          <a:xfrm>
            <a:off x="2249488" y="6303433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3" name="Straight Connector 96"/>
          <p:cNvCxnSpPr>
            <a:cxnSpLocks noChangeShapeType="1"/>
          </p:cNvCxnSpPr>
          <p:nvPr/>
        </p:nvCxnSpPr>
        <p:spPr bwMode="auto">
          <a:xfrm>
            <a:off x="3636963" y="6081183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4" name="Straight Connector 96"/>
          <p:cNvCxnSpPr>
            <a:cxnSpLocks noChangeShapeType="1"/>
          </p:cNvCxnSpPr>
          <p:nvPr/>
        </p:nvCxnSpPr>
        <p:spPr bwMode="auto">
          <a:xfrm>
            <a:off x="4038600" y="5927196"/>
            <a:ext cx="3349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5" name="Straight Connector 96"/>
          <p:cNvCxnSpPr>
            <a:cxnSpLocks noChangeShapeType="1"/>
          </p:cNvCxnSpPr>
          <p:nvPr/>
        </p:nvCxnSpPr>
        <p:spPr bwMode="auto">
          <a:xfrm>
            <a:off x="4021138" y="6303433"/>
            <a:ext cx="334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6" name="Straight Connector 96"/>
          <p:cNvCxnSpPr>
            <a:cxnSpLocks noChangeShapeType="1"/>
          </p:cNvCxnSpPr>
          <p:nvPr/>
        </p:nvCxnSpPr>
        <p:spPr bwMode="auto">
          <a:xfrm>
            <a:off x="5192713" y="6079596"/>
            <a:ext cx="209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7" name="Straight Connector 96"/>
          <p:cNvCxnSpPr>
            <a:cxnSpLocks noChangeShapeType="1"/>
          </p:cNvCxnSpPr>
          <p:nvPr/>
        </p:nvCxnSpPr>
        <p:spPr bwMode="auto">
          <a:xfrm>
            <a:off x="5684838" y="5927196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8" name="Straight Connector 96"/>
          <p:cNvCxnSpPr>
            <a:cxnSpLocks noChangeShapeType="1"/>
          </p:cNvCxnSpPr>
          <p:nvPr/>
        </p:nvCxnSpPr>
        <p:spPr bwMode="auto">
          <a:xfrm>
            <a:off x="5667375" y="6303433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9" name="Straight Connector 96"/>
          <p:cNvCxnSpPr>
            <a:cxnSpLocks noChangeShapeType="1"/>
          </p:cNvCxnSpPr>
          <p:nvPr/>
        </p:nvCxnSpPr>
        <p:spPr bwMode="auto">
          <a:xfrm>
            <a:off x="6961188" y="6044671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0" name="Straight Connector 96"/>
          <p:cNvCxnSpPr>
            <a:cxnSpLocks noChangeShapeType="1"/>
          </p:cNvCxnSpPr>
          <p:nvPr/>
        </p:nvCxnSpPr>
        <p:spPr bwMode="auto">
          <a:xfrm>
            <a:off x="7435850" y="5909733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1" name="Straight Connector 96"/>
          <p:cNvCxnSpPr>
            <a:cxnSpLocks noChangeShapeType="1"/>
          </p:cNvCxnSpPr>
          <p:nvPr/>
        </p:nvCxnSpPr>
        <p:spPr bwMode="auto">
          <a:xfrm>
            <a:off x="7418388" y="6285971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2" name="Straight Connector 96"/>
          <p:cNvCxnSpPr>
            <a:cxnSpLocks noChangeShapeType="1"/>
          </p:cNvCxnSpPr>
          <p:nvPr/>
        </p:nvCxnSpPr>
        <p:spPr bwMode="auto">
          <a:xfrm>
            <a:off x="8704263" y="6054196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46" name="Rectangle 106"/>
          <p:cNvSpPr>
            <a:spLocks noChangeArrowheads="1"/>
          </p:cNvSpPr>
          <p:nvPr/>
        </p:nvSpPr>
        <p:spPr bwMode="auto">
          <a:xfrm>
            <a:off x="8041306" y="2743962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Z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703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5642549" y="1302512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704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5642549" y="2397887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33849" name="Straight Connector 4"/>
          <p:cNvCxnSpPr>
            <a:cxnSpLocks noChangeShapeType="1"/>
          </p:cNvCxnSpPr>
          <p:nvPr/>
        </p:nvCxnSpPr>
        <p:spPr bwMode="auto">
          <a:xfrm>
            <a:off x="6347399" y="2097850"/>
            <a:ext cx="0" cy="315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0" name="Straight Connector 93"/>
          <p:cNvCxnSpPr>
            <a:cxnSpLocks noChangeShapeType="1"/>
          </p:cNvCxnSpPr>
          <p:nvPr/>
        </p:nvCxnSpPr>
        <p:spPr bwMode="auto">
          <a:xfrm>
            <a:off x="6348986" y="1096137"/>
            <a:ext cx="0" cy="211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1" name="Straight Connector 98"/>
          <p:cNvCxnSpPr>
            <a:cxnSpLocks noChangeShapeType="1"/>
          </p:cNvCxnSpPr>
          <p:nvPr/>
        </p:nvCxnSpPr>
        <p:spPr bwMode="auto">
          <a:xfrm>
            <a:off x="6355336" y="3164650"/>
            <a:ext cx="0" cy="212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2" name="Straight Connector 117"/>
          <p:cNvCxnSpPr>
            <a:cxnSpLocks noChangeShapeType="1"/>
          </p:cNvCxnSpPr>
          <p:nvPr/>
        </p:nvCxnSpPr>
        <p:spPr bwMode="auto">
          <a:xfrm flipV="1">
            <a:off x="6344224" y="2956687"/>
            <a:ext cx="996950" cy="368300"/>
          </a:xfrm>
          <a:prstGeom prst="line">
            <a:avLst/>
          </a:prstGeom>
          <a:noFill/>
          <a:ln w="28575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56" name="Rectangle 94"/>
          <p:cNvSpPr>
            <a:spLocks noChangeArrowheads="1"/>
          </p:cNvSpPr>
          <p:nvPr/>
        </p:nvSpPr>
        <p:spPr bwMode="auto">
          <a:xfrm>
            <a:off x="91193" y="5126391"/>
            <a:ext cx="1757361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0B04FF"/>
                </a:solidFill>
                <a:latin typeface="Cambria" pitchFamily="18" charset="0"/>
              </a:rPr>
              <a:t>Extra!</a:t>
            </a:r>
            <a:r>
              <a:rPr lang="en-US" sz="1000" b="1" dirty="0">
                <a:solidFill>
                  <a:srgbClr val="0B04FF"/>
                </a:solidFill>
                <a:latin typeface="Cambria" pitchFamily="18" charset="0"/>
              </a:rPr>
              <a:t>  </a:t>
            </a:r>
            <a:r>
              <a:rPr lang="en-US" sz="1000" dirty="0">
                <a:solidFill>
                  <a:srgbClr val="000000"/>
                </a:solidFill>
                <a:latin typeface="Cambria" pitchFamily="18" charset="0"/>
              </a:rPr>
              <a:t>How could you </a:t>
            </a:r>
            <a:r>
              <a:rPr lang="en-US" sz="1000" dirty="0" smtClean="0">
                <a:solidFill>
                  <a:srgbClr val="000000"/>
                </a:solidFill>
                <a:latin typeface="Cambria" pitchFamily="18" charset="0"/>
              </a:rPr>
              <a:t>alter this </a:t>
            </a:r>
            <a:r>
              <a:rPr lang="en-US" sz="1000" dirty="0">
                <a:solidFill>
                  <a:srgbClr val="000000"/>
                </a:solidFill>
                <a:latin typeface="Cambria" pitchFamily="18" charset="0"/>
              </a:rPr>
              <a:t>transistor-level design </a:t>
            </a:r>
            <a:r>
              <a:rPr lang="en-US" sz="1000" dirty="0" smtClean="0">
                <a:solidFill>
                  <a:srgbClr val="000000"/>
                </a:solidFill>
                <a:latin typeface="Cambria" pitchFamily="18" charset="0"/>
              </a:rPr>
              <a:t>to create an AND?</a:t>
            </a:r>
            <a:endParaRPr lang="en-US" sz="1000" dirty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27713" name="Picture 85"/>
          <p:cNvPicPr>
            <a:picLocks noChangeAspect="1" noChangeArrowheads="1"/>
          </p:cNvPicPr>
          <p:nvPr/>
        </p:nvPicPr>
        <p:blipFill>
          <a:blip r:embed="rId14"/>
          <a:srcRect l="17747" t="79166" r="70238" b="9653"/>
          <a:stretch>
            <a:fillRect/>
          </a:stretch>
        </p:blipFill>
        <p:spPr bwMode="auto">
          <a:xfrm>
            <a:off x="403578" y="5920493"/>
            <a:ext cx="1066800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8786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3" t="31019" r="50281" b="10570"/>
          <a:stretch/>
        </p:blipFill>
        <p:spPr bwMode="auto">
          <a:xfrm>
            <a:off x="45156" y="936625"/>
            <a:ext cx="2170290" cy="382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 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75111" y="793044"/>
            <a:ext cx="16746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solidFill>
                  <a:srgbClr val="C00000"/>
                </a:solidFill>
                <a:latin typeface="Cambria" pitchFamily="18" charset="0"/>
              </a:rPr>
              <a:t>Power,  1 or +5v</a:t>
            </a:r>
            <a:endParaRPr lang="en-US" sz="16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64" name="Rectangle 98"/>
          <p:cNvSpPr>
            <a:spLocks noChangeArrowheads="1"/>
          </p:cNvSpPr>
          <p:nvPr/>
        </p:nvSpPr>
        <p:spPr bwMode="auto">
          <a:xfrm>
            <a:off x="7608711" y="6503988"/>
            <a:ext cx="11031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"exclusive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</a:rPr>
              <a:t>or"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45217" y="288990"/>
            <a:ext cx="592953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Name(s)  __________________________________________</a:t>
            </a:r>
            <a:endParaRPr lang="en-US" sz="18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76200"/>
            <a:ext cx="12298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i="1" dirty="0" smtClean="0">
                <a:solidFill>
                  <a:srgbClr val="000000"/>
                </a:solidFill>
                <a:latin typeface="Cambria" pitchFamily="18" charset="0"/>
              </a:rPr>
              <a:t>Quiz</a:t>
            </a:r>
            <a:endParaRPr lang="en-US" sz="4200" i="1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59721" y="1471864"/>
            <a:ext cx="16599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smtClean="0">
                <a:solidFill>
                  <a:srgbClr val="FFFFFF">
                    <a:lumMod val="65000"/>
                  </a:srgbClr>
                </a:solidFill>
                <a:latin typeface="Cambria" pitchFamily="18" charset="0"/>
              </a:rPr>
              <a:t>Truth Table</a:t>
            </a:r>
            <a:endParaRPr lang="en-US" sz="2100" b="1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7" name="Rectangle 106"/>
          <p:cNvSpPr>
            <a:spLocks noChangeArrowheads="1"/>
          </p:cNvSpPr>
          <p:nvPr/>
        </p:nvSpPr>
        <p:spPr bwMode="auto">
          <a:xfrm>
            <a:off x="7532018" y="111953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68" name="Rectangle 107"/>
          <p:cNvSpPr>
            <a:spLocks noChangeArrowheads="1"/>
          </p:cNvSpPr>
          <p:nvPr/>
        </p:nvSpPr>
        <p:spPr bwMode="auto">
          <a:xfrm>
            <a:off x="7890336" y="111159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69" name="Rectangle 106"/>
          <p:cNvSpPr>
            <a:spLocks noChangeArrowheads="1"/>
          </p:cNvSpPr>
          <p:nvPr/>
        </p:nvSpPr>
        <p:spPr bwMode="auto">
          <a:xfrm>
            <a:off x="8326713" y="111953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ourier New" pitchFamily="49" charset="0"/>
              </a:rPr>
              <a:t>Z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0" name="Rectangle 106"/>
          <p:cNvSpPr>
            <a:spLocks noChangeArrowheads="1"/>
          </p:cNvSpPr>
          <p:nvPr/>
        </p:nvSpPr>
        <p:spPr bwMode="auto">
          <a:xfrm>
            <a:off x="7532018" y="396705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FFFF">
                    <a:lumMod val="65000"/>
                  </a:srgbClr>
                </a:solidFill>
                <a:latin typeface="Courier New" pitchFamily="49" charset="0"/>
              </a:rPr>
              <a:t>0</a:t>
            </a:r>
            <a:endParaRPr lang="en-US" sz="1800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1" name="Rectangle 107"/>
          <p:cNvSpPr>
            <a:spLocks noChangeArrowheads="1"/>
          </p:cNvSpPr>
          <p:nvPr/>
        </p:nvSpPr>
        <p:spPr bwMode="auto">
          <a:xfrm>
            <a:off x="7890336" y="395911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FFFF">
                    <a:lumMod val="65000"/>
                  </a:srgbClr>
                </a:solidFill>
                <a:latin typeface="Courier New" pitchFamily="49" charset="0"/>
              </a:rPr>
              <a:t>0</a:t>
            </a:r>
            <a:endParaRPr lang="en-US" sz="1800" dirty="0">
              <a:solidFill>
                <a:srgbClr val="FFFFFF">
                  <a:lumMod val="6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555468" y="405064"/>
            <a:ext cx="1090845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8277364" y="102410"/>
            <a:ext cx="0" cy="1305285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106"/>
          <p:cNvSpPr>
            <a:spLocks noChangeArrowheads="1"/>
          </p:cNvSpPr>
          <p:nvPr/>
        </p:nvSpPr>
        <p:spPr bwMode="auto">
          <a:xfrm>
            <a:off x="7532018" y="63330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FFFF">
                    <a:lumMod val="65000"/>
                  </a:srgbClr>
                </a:solidFill>
                <a:latin typeface="Courier New" pitchFamily="49" charset="0"/>
              </a:rPr>
              <a:t>0</a:t>
            </a:r>
            <a:endParaRPr lang="en-US" sz="1800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7" name="Rectangle 107"/>
          <p:cNvSpPr>
            <a:spLocks noChangeArrowheads="1"/>
          </p:cNvSpPr>
          <p:nvPr/>
        </p:nvSpPr>
        <p:spPr bwMode="auto">
          <a:xfrm>
            <a:off x="7890336" y="63250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FFFF">
                    <a:lumMod val="65000"/>
                  </a:srgbClr>
                </a:solidFill>
                <a:latin typeface="Courier New" pitchFamily="49" charset="0"/>
              </a:rPr>
              <a:t>1</a:t>
            </a:r>
            <a:endParaRPr lang="en-US" sz="1800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8" name="Rectangle 106"/>
          <p:cNvSpPr>
            <a:spLocks noChangeArrowheads="1"/>
          </p:cNvSpPr>
          <p:nvPr/>
        </p:nvSpPr>
        <p:spPr bwMode="auto">
          <a:xfrm>
            <a:off x="7532018" y="84586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FFFF">
                    <a:lumMod val="65000"/>
                  </a:srgbClr>
                </a:solidFill>
                <a:latin typeface="Courier New" pitchFamily="49" charset="0"/>
              </a:rPr>
              <a:t>1</a:t>
            </a:r>
            <a:endParaRPr lang="en-US" sz="1800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9" name="Rectangle 107"/>
          <p:cNvSpPr>
            <a:spLocks noChangeArrowheads="1"/>
          </p:cNvSpPr>
          <p:nvPr/>
        </p:nvSpPr>
        <p:spPr bwMode="auto">
          <a:xfrm>
            <a:off x="7890336" y="84506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FFFF">
                    <a:lumMod val="65000"/>
                  </a:srgbClr>
                </a:solidFill>
                <a:latin typeface="Courier New" pitchFamily="49" charset="0"/>
              </a:rPr>
              <a:t>0</a:t>
            </a:r>
            <a:endParaRPr lang="en-US" sz="1800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80" name="Rectangle 106"/>
          <p:cNvSpPr>
            <a:spLocks noChangeArrowheads="1"/>
          </p:cNvSpPr>
          <p:nvPr/>
        </p:nvSpPr>
        <p:spPr bwMode="auto">
          <a:xfrm>
            <a:off x="7532018" y="105842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FFFF">
                    <a:lumMod val="65000"/>
                  </a:srgbClr>
                </a:solidFill>
                <a:latin typeface="Courier New" pitchFamily="49" charset="0"/>
              </a:rPr>
              <a:t>1</a:t>
            </a:r>
            <a:endParaRPr lang="en-US" sz="1800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81" name="Rectangle 107"/>
          <p:cNvSpPr>
            <a:spLocks noChangeArrowheads="1"/>
          </p:cNvSpPr>
          <p:nvPr/>
        </p:nvSpPr>
        <p:spPr bwMode="auto">
          <a:xfrm>
            <a:off x="7890336" y="105762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FFFF">
                    <a:lumMod val="65000"/>
                  </a:srgbClr>
                </a:solidFill>
                <a:latin typeface="Courier New" pitchFamily="49" charset="0"/>
              </a:rPr>
              <a:t>1</a:t>
            </a:r>
            <a:endParaRPr lang="en-US" sz="1800" dirty="0">
              <a:solidFill>
                <a:srgbClr val="FFFFFF">
                  <a:lumMod val="65000"/>
                </a:srgb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/>
              <p14:cNvContentPartPr/>
              <p14:nvPr/>
            </p14:nvContentPartPr>
            <p14:xfrm>
              <a:off x="266760" y="19080"/>
              <a:ext cx="8791920" cy="6791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400" y="9720"/>
                <a:ext cx="8810640" cy="68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4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50" name="Picture 22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34720" r="30896" b="43639"/>
          <a:stretch/>
        </p:blipFill>
        <p:spPr bwMode="auto">
          <a:xfrm>
            <a:off x="963801" y="24990"/>
            <a:ext cx="6988308" cy="21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48131" name="Picture 52" descr="Adder45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01" y="2057400"/>
            <a:ext cx="3904508" cy="325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7" descr="Picture 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68" y="2193778"/>
            <a:ext cx="3008704" cy="416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133" name="Group 55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8602634" y="6312321"/>
            <a:ext cx="349250" cy="411162"/>
            <a:chOff x="2928" y="1051"/>
            <a:chExt cx="840" cy="957"/>
          </a:xfrm>
        </p:grpSpPr>
        <p:sp>
          <p:nvSpPr>
            <p:cNvPr id="48137" name="Freeform 56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38" name="Oval 5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39" name="Oval 58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40" name="Oval 59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41" name="Oval 6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42" name="Oval 6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43" name="Oval 6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44" name="Oval 6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45" name="AutoShape 6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46" name="Freeform 65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47" name="Freeform 66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48" name="Freeform 67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48149" name="Freeform 68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</p:grpSp>
      <p:sp>
        <p:nvSpPr>
          <p:cNvPr id="48134" name="Text Box 6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91400" y="5988886"/>
            <a:ext cx="1295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 dirty="0">
                <a:solidFill>
                  <a:srgbClr val="067B0E"/>
                </a:solidFill>
                <a:latin typeface="Cambria" pitchFamily="18" charset="0"/>
              </a:rPr>
              <a:t>I</a:t>
            </a:r>
            <a:r>
              <a:rPr lang="en-US" sz="1200" dirty="0" smtClean="0">
                <a:solidFill>
                  <a:srgbClr val="067B0E"/>
                </a:solidFill>
                <a:latin typeface="Cambria" pitchFamily="18" charset="0"/>
              </a:rPr>
              <a:t>t  looks pretty wiry</a:t>
            </a:r>
            <a:r>
              <a:rPr lang="en-US" sz="1200" i="1" dirty="0" smtClean="0">
                <a:solidFill>
                  <a:srgbClr val="067B0E"/>
                </a:solidFill>
                <a:latin typeface="Cambria" pitchFamily="18" charset="0"/>
              </a:rPr>
              <a:t> </a:t>
            </a:r>
            <a:r>
              <a:rPr lang="en-US" sz="1200" dirty="0">
                <a:solidFill>
                  <a:srgbClr val="067B0E"/>
                </a:solidFill>
                <a:latin typeface="Cambria" pitchFamily="18" charset="0"/>
              </a:rPr>
              <a:t>to me!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19400" y="5812383"/>
            <a:ext cx="2362200" cy="646331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A </a:t>
            </a:r>
            <a:r>
              <a:rPr lang="en-US" sz="1800" dirty="0">
                <a:solidFill>
                  <a:srgbClr val="000000"/>
                </a:solidFill>
                <a:latin typeface="Cambria" pitchFamily="18" charset="0"/>
              </a:rPr>
              <a:t>z</a:t>
            </a: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ombie-themed </a:t>
            </a:r>
            <a:r>
              <a:rPr lang="en-US" sz="1800" b="1" dirty="0" smtClean="0">
                <a:solidFill>
                  <a:srgbClr val="000000"/>
                </a:solidFill>
                <a:latin typeface="Cambria" pitchFamily="18" charset="0"/>
              </a:rPr>
              <a:t>ripple-carry</a:t>
            </a: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ambria" pitchFamily="18" charset="0"/>
              </a:rPr>
              <a:t>adder</a:t>
            </a:r>
            <a:endParaRPr lang="en-US" sz="1800" b="1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48136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29592" y="5080833"/>
            <a:ext cx="2935490" cy="461665"/>
          </a:xfrm>
          <a:prstGeom prst="rect">
            <a:avLst/>
          </a:prstGeom>
          <a:solidFill>
            <a:srgbClr val="D8F0DE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000000"/>
                </a:solidFill>
                <a:latin typeface="Cambria" pitchFamily="18" charset="0"/>
              </a:rPr>
              <a:t>an "official" </a:t>
            </a:r>
            <a:r>
              <a:rPr lang="en-US" b="1" dirty="0" smtClean="0">
                <a:solidFill>
                  <a:srgbClr val="000000"/>
                </a:solidFill>
                <a:latin typeface="Cambria" pitchFamily="18" charset="0"/>
              </a:rPr>
              <a:t>adder</a:t>
            </a:r>
            <a:r>
              <a:rPr lang="en-US" dirty="0" smtClean="0">
                <a:solidFill>
                  <a:srgbClr val="000000"/>
                </a:solidFill>
                <a:latin typeface="Cambria" pitchFamily="18" charset="0"/>
              </a:rPr>
              <a:t>…</a:t>
            </a:r>
            <a:endParaRPr lang="en-US" dirty="0">
              <a:solidFill>
                <a:srgbClr val="00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8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400"/>
            <a:ext cx="90328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 Box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91000" y="5867400"/>
            <a:ext cx="4724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>
                <a:solidFill>
                  <a:srgbClr val="000000"/>
                </a:solidFill>
                <a:latin typeface="Times New Roman" pitchFamily="-106" charset="0"/>
              </a:rPr>
              <a:t>relative scale…</a:t>
            </a:r>
          </a:p>
        </p:txBody>
      </p:sp>
    </p:spTree>
    <p:extLst>
      <p:ext uri="{BB962C8B-B14F-4D97-AF65-F5344CB8AC3E}">
        <p14:creationId xmlns:p14="http://schemas.microsoft.com/office/powerpoint/2010/main" val="21674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15869" y="326978"/>
            <a:ext cx="237172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mbria" pitchFamily="18" charset="0"/>
              </a:rPr>
              <a:t>Many adders</a:t>
            </a:r>
            <a:r>
              <a:rPr lang="en-US" sz="4400" dirty="0">
                <a:solidFill>
                  <a:srgbClr val="000000"/>
                </a:solidFill>
                <a:latin typeface="Cambria" pitchFamily="18" charset="0"/>
              </a:rPr>
              <a:t>!</a:t>
            </a:r>
          </a:p>
        </p:txBody>
      </p:sp>
      <p:pic>
        <p:nvPicPr>
          <p:cNvPr id="50179" name="Picture 27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561498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28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3581400"/>
            <a:ext cx="535146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5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259644" y="6309376"/>
            <a:ext cx="349250" cy="411162"/>
            <a:chOff x="2928" y="1051"/>
            <a:chExt cx="840" cy="957"/>
          </a:xfrm>
        </p:grpSpPr>
        <p:sp>
          <p:nvSpPr>
            <p:cNvPr id="7" name="Freeform 56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8" name="Oval 57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9" name="Oval 5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10" name="Oval 5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11" name="Oval 6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12" name="Oval 61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13" name="Oval 6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14" name="Oval 6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15" name="AutoShape 6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16" name="Freeform 65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17" name="Freeform 66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18" name="Freeform 67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  <p:sp>
          <p:nvSpPr>
            <p:cNvPr id="19" name="Freeform 68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ＭＳ Ｐゴシック" pitchFamily="-106" charset="-128"/>
              </a:endParaRPr>
            </a:p>
          </p:txBody>
        </p:sp>
      </p:grpSp>
      <p:sp>
        <p:nvSpPr>
          <p:cNvPr id="20" name="Text Box 6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7000" y="6024217"/>
            <a:ext cx="190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 dirty="0" smtClean="0">
                <a:solidFill>
                  <a:srgbClr val="067B0E"/>
                </a:solidFill>
                <a:latin typeface="Cambria" pitchFamily="18" charset="0"/>
              </a:rPr>
              <a:t>These aren't Easter Eggs, they're </a:t>
            </a:r>
            <a:r>
              <a:rPr lang="en-US" sz="1200" i="1" dirty="0" smtClean="0">
                <a:solidFill>
                  <a:srgbClr val="067B0E"/>
                </a:solidFill>
                <a:latin typeface="Cambria" pitchFamily="18" charset="0"/>
              </a:rPr>
              <a:t>adder eggs!</a:t>
            </a:r>
            <a:endParaRPr lang="en-US" sz="1200" dirty="0">
              <a:solidFill>
                <a:srgbClr val="067B0E"/>
              </a:solidFill>
              <a:latin typeface="Cambria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312480" y="384120"/>
              <a:ext cx="4965480" cy="261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3120" y="374760"/>
                <a:ext cx="4984200" cy="263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86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07418" y="5105400"/>
            <a:ext cx="49577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400" i="1" dirty="0" err="1" smtClean="0">
                <a:solidFill>
                  <a:srgbClr val="000000"/>
                </a:solidFill>
                <a:latin typeface="Cambria" pitchFamily="18" charset="0"/>
              </a:rPr>
              <a:t>Ridin</a:t>
            </a:r>
            <a:r>
              <a:rPr lang="en-US" sz="4400" i="1" dirty="0" smtClean="0">
                <a:solidFill>
                  <a:srgbClr val="000000"/>
                </a:solidFill>
                <a:latin typeface="Cambria" pitchFamily="18" charset="0"/>
              </a:rPr>
              <a:t>' the Rails </a:t>
            </a:r>
            <a:r>
              <a:rPr lang="en-US" sz="4400" i="1" dirty="0">
                <a:solidFill>
                  <a:srgbClr val="000000"/>
                </a:solidFill>
                <a:latin typeface="Cambria" pitchFamily="18" charset="0"/>
              </a:rPr>
              <a:t>!</a:t>
            </a:r>
          </a:p>
        </p:txBody>
      </p:sp>
      <p:pic>
        <p:nvPicPr>
          <p:cNvPr id="52227" name="Picture 2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1"/>
          <a:stretch>
            <a:fillRect/>
          </a:stretch>
        </p:blipFill>
        <p:spPr bwMode="auto">
          <a:xfrm>
            <a:off x="304800" y="985838"/>
            <a:ext cx="8763000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2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870" y="762000"/>
            <a:ext cx="2422525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1002CE"/>
                </a:solidFill>
                <a:latin typeface="Cambria" pitchFamily="18" charset="0"/>
              </a:rPr>
              <a:t>chugging right along…</a:t>
            </a:r>
          </a:p>
        </p:txBody>
      </p:sp>
    </p:spTree>
    <p:extLst>
      <p:ext uri="{BB962C8B-B14F-4D97-AF65-F5344CB8AC3E}">
        <p14:creationId xmlns:p14="http://schemas.microsoft.com/office/powerpoint/2010/main" val="339103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447800"/>
            <a:ext cx="7604125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6438" y="309563"/>
            <a:ext cx="7781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dirty="0">
                <a:solidFill>
                  <a:srgbClr val="000000"/>
                </a:solidFill>
                <a:latin typeface="Cambria" pitchFamily="18" charset="0"/>
              </a:rPr>
              <a:t>What to do with all that extra silicon?</a:t>
            </a:r>
          </a:p>
        </p:txBody>
      </p:sp>
    </p:spTree>
    <p:extLst>
      <p:ext uri="{BB962C8B-B14F-4D97-AF65-F5344CB8AC3E}">
        <p14:creationId xmlns:p14="http://schemas.microsoft.com/office/powerpoint/2010/main" val="27103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7190"/>
            <a:ext cx="8458200" cy="634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6438" y="309563"/>
            <a:ext cx="7781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dirty="0">
                <a:solidFill>
                  <a:srgbClr val="000000"/>
                </a:solidFill>
                <a:latin typeface="Cambria" pitchFamily="18" charset="0"/>
              </a:rPr>
              <a:t>What to do with all that extra silicon?</a:t>
            </a:r>
          </a:p>
        </p:txBody>
      </p:sp>
      <p:sp>
        <p:nvSpPr>
          <p:cNvPr id="54277" name="Rectangle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05732" y="6335713"/>
            <a:ext cx="60626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alibri" pitchFamily="34" charset="0"/>
                <a:ea typeface="ＭＳ Ｐゴシック" pitchFamily="-106" charset="-128"/>
              </a:rPr>
              <a:t>The "silicon zoo":</a:t>
            </a: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ＭＳ Ｐゴシック" pitchFamily="-106" charset="-128"/>
              </a:rPr>
              <a:t>  micro.magnet.fsu.edu/creatures/index.html</a:t>
            </a:r>
          </a:p>
        </p:txBody>
      </p:sp>
    </p:spTree>
    <p:extLst>
      <p:ext uri="{BB962C8B-B14F-4D97-AF65-F5344CB8AC3E}">
        <p14:creationId xmlns:p14="http://schemas.microsoft.com/office/powerpoint/2010/main" val="15334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6438" y="228600"/>
            <a:ext cx="77819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 err="1">
                <a:solidFill>
                  <a:srgbClr val="000000"/>
                </a:solidFill>
                <a:latin typeface="Cambria" pitchFamily="18" charset="0"/>
              </a:rPr>
              <a:t>Homestate</a:t>
            </a:r>
            <a:r>
              <a:rPr lang="en-US" sz="4200" dirty="0">
                <a:solidFill>
                  <a:srgbClr val="000000"/>
                </a:solidFill>
                <a:latin typeface="Cambria" pitchFamily="18" charset="0"/>
              </a:rPr>
              <a:t> pride…</a:t>
            </a:r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09825"/>
            <a:ext cx="49911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3632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0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8" descr="i1wedd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1" y="1223493"/>
            <a:ext cx="875439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76275" y="152400"/>
            <a:ext cx="77819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 smtClean="0">
                <a:solidFill>
                  <a:srgbClr val="000000"/>
                </a:solidFill>
                <a:latin typeface="Cambria" pitchFamily="18" charset="0"/>
              </a:rPr>
              <a:t>Marriage proposals?</a:t>
            </a:r>
            <a:endParaRPr lang="en-US" sz="4200" dirty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85" y="1223492"/>
            <a:ext cx="8619112" cy="510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30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1"/>
          <a:stretch/>
        </p:blipFill>
        <p:spPr>
          <a:xfrm rot="20966119">
            <a:off x="6459019" y="5789063"/>
            <a:ext cx="1980147" cy="8181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1"/>
          <a:stretch/>
        </p:blipFill>
        <p:spPr>
          <a:xfrm rot="391282">
            <a:off x="4712227" y="5689162"/>
            <a:ext cx="1980147" cy="81814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304800" y="2615619"/>
            <a:ext cx="4800600" cy="1623975"/>
          </a:xfrm>
          <a:prstGeom prst="roundRect">
            <a:avLst/>
          </a:prstGeom>
          <a:solidFill>
            <a:srgbClr val="CCECFF"/>
          </a:solidFill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58372" name="Text Box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" y="152400"/>
            <a:ext cx="77724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i="1" dirty="0">
                <a:solidFill>
                  <a:srgbClr val="000000"/>
                </a:solidFill>
                <a:latin typeface="Cambria" pitchFamily="18" charset="0"/>
              </a:rPr>
              <a:t>Composing </a:t>
            </a:r>
            <a:r>
              <a:rPr lang="en-US" sz="4200" dirty="0">
                <a:solidFill>
                  <a:srgbClr val="000000"/>
                </a:solidFill>
                <a:latin typeface="Cambria" pitchFamily="18" charset="0"/>
              </a:rPr>
              <a:t> circuits</a:t>
            </a:r>
          </a:p>
        </p:txBody>
      </p:sp>
      <p:sp>
        <p:nvSpPr>
          <p:cNvPr id="58374" name="Line 9"/>
          <p:cNvSpPr>
            <a:spLocks noChangeShapeType="1"/>
          </p:cNvSpPr>
          <p:nvPr/>
        </p:nvSpPr>
        <p:spPr bwMode="auto">
          <a:xfrm>
            <a:off x="644525" y="3615568"/>
            <a:ext cx="4232275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ea typeface="ＭＳ Ｐゴシック" pitchFamily="-106" charset="-128"/>
            </a:endParaRPr>
          </a:p>
        </p:txBody>
      </p:sp>
      <p:sp>
        <p:nvSpPr>
          <p:cNvPr id="58375" name="Text Box 10"/>
          <p:cNvSpPr txBox="1">
            <a:spLocks noChangeArrowheads="1"/>
          </p:cNvSpPr>
          <p:nvPr/>
        </p:nvSpPr>
        <p:spPr bwMode="auto">
          <a:xfrm>
            <a:off x="5991579" y="2794830"/>
            <a:ext cx="25146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800" dirty="0" smtClean="0">
                <a:solidFill>
                  <a:srgbClr val="000000"/>
                </a:solidFill>
                <a:latin typeface="Cambria" pitchFamily="18" charset="0"/>
              </a:rPr>
              <a:t>8 input bits</a:t>
            </a:r>
            <a:endParaRPr lang="en-US" sz="28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8376" name="Text Box 11"/>
          <p:cNvSpPr txBox="1">
            <a:spLocks noChangeArrowheads="1"/>
          </p:cNvSpPr>
          <p:nvPr/>
        </p:nvSpPr>
        <p:spPr bwMode="auto">
          <a:xfrm>
            <a:off x="533400" y="5782330"/>
            <a:ext cx="342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Now let's make lots of them!!</a:t>
            </a:r>
            <a:endParaRPr lang="en-US" sz="18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3716374"/>
            <a:ext cx="42183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buFont typeface="Arial" charset="0"/>
              <a:buNone/>
            </a:pPr>
            <a:r>
              <a:rPr lang="en-US" sz="2800" b="1" dirty="0" smtClean="0">
                <a:solidFill>
                  <a:srgbClr val="333399">
                    <a:lumMod val="40000"/>
                    <a:lumOff val="60000"/>
                  </a:srgbClr>
                </a:solidFill>
                <a:latin typeface="Courier New" pitchFamily="-106" charset="0"/>
                <a:cs typeface="Courier New" pitchFamily="-106" charset="0"/>
              </a:rPr>
              <a:t>1   0   </a:t>
            </a:r>
            <a:r>
              <a:rPr lang="en-US" sz="2800" b="1" dirty="0">
                <a:solidFill>
                  <a:srgbClr val="333399">
                    <a:lumMod val="40000"/>
                    <a:lumOff val="60000"/>
                  </a:srgbClr>
                </a:solidFill>
                <a:latin typeface="Courier New" pitchFamily="-106" charset="0"/>
                <a:cs typeface="Courier New" pitchFamily="-106" charset="0"/>
              </a:rPr>
              <a:t>1   </a:t>
            </a:r>
            <a:r>
              <a:rPr lang="en-US" sz="2800" b="1" dirty="0" smtClean="0">
                <a:solidFill>
                  <a:srgbClr val="333399">
                    <a:lumMod val="40000"/>
                    <a:lumOff val="60000"/>
                  </a:srgbClr>
                </a:solidFill>
                <a:latin typeface="Courier New" pitchFamily="-106" charset="0"/>
                <a:cs typeface="Courier New" pitchFamily="-106" charset="0"/>
              </a:rPr>
              <a:t>0   </a:t>
            </a:r>
            <a:r>
              <a:rPr lang="en-US" sz="2800" b="1" dirty="0">
                <a:solidFill>
                  <a:srgbClr val="333399">
                    <a:lumMod val="40000"/>
                    <a:lumOff val="60000"/>
                  </a:srgbClr>
                </a:solidFill>
                <a:latin typeface="Courier New" pitchFamily="-106" charset="0"/>
                <a:cs typeface="Courier New" pitchFamily="-106" charset="0"/>
              </a:rPr>
              <a:t>0</a:t>
            </a: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5991579" y="3716374"/>
            <a:ext cx="25146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800" dirty="0">
                <a:solidFill>
                  <a:srgbClr val="000000"/>
                </a:solidFill>
                <a:latin typeface="Cambria" pitchFamily="18" charset="0"/>
              </a:rPr>
              <a:t>5</a:t>
            </a:r>
            <a:r>
              <a:rPr lang="en-US" sz="2800" dirty="0" smtClean="0">
                <a:solidFill>
                  <a:srgbClr val="000000"/>
                </a:solidFill>
                <a:latin typeface="Cambria" pitchFamily="18" charset="0"/>
              </a:rPr>
              <a:t> output bits</a:t>
            </a:r>
            <a:endParaRPr lang="en-US" sz="28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71600" y="2615619"/>
            <a:ext cx="33575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buFont typeface="Arial" charset="0"/>
              <a:buNone/>
            </a:pPr>
            <a:r>
              <a:rPr lang="en-US" sz="2800" b="1" dirty="0">
                <a:solidFill>
                  <a:srgbClr val="333399">
                    <a:lumMod val="40000"/>
                    <a:lumOff val="60000"/>
                  </a:srgbClr>
                </a:solidFill>
                <a:latin typeface="Courier New" pitchFamily="-106" charset="0"/>
                <a:cs typeface="Courier New" pitchFamily="-106" charset="0"/>
              </a:rPr>
              <a:t> 0   1   1   1</a:t>
            </a:r>
          </a:p>
          <a:p>
            <a:pPr algn="l">
              <a:buFont typeface="Arial" charset="0"/>
              <a:buNone/>
            </a:pPr>
            <a:r>
              <a:rPr lang="en-US" sz="2800" b="1" dirty="0">
                <a:solidFill>
                  <a:srgbClr val="333399">
                    <a:lumMod val="40000"/>
                    <a:lumOff val="60000"/>
                  </a:srgbClr>
                </a:solidFill>
                <a:latin typeface="Courier New" pitchFamily="-106" charset="0"/>
                <a:cs typeface="Courier New" pitchFamily="-106" charset="0"/>
              </a:rPr>
              <a:t> 1   1   0   1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" y="2615620"/>
            <a:ext cx="1219200" cy="81297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58373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3186943"/>
            <a:ext cx="60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333399">
                    <a:lumMod val="40000"/>
                    <a:lumOff val="60000"/>
                  </a:srgbClr>
                </a:solidFill>
              </a:rPr>
              <a:t>+</a:t>
            </a:r>
          </a:p>
        </p:txBody>
      </p:sp>
      <p:sp>
        <p:nvSpPr>
          <p:cNvPr id="6" name="Right Arrow 5"/>
          <p:cNvSpPr/>
          <p:nvPr/>
        </p:nvSpPr>
        <p:spPr bwMode="auto">
          <a:xfrm rot="10800000">
            <a:off x="5511800" y="2940263"/>
            <a:ext cx="381000" cy="304800"/>
          </a:xfrm>
          <a:prstGeom prst="rightArrow">
            <a:avLst/>
          </a:prstGeom>
          <a:solidFill>
            <a:srgbClr val="CCECFF"/>
          </a:solidFill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0" name="Right Arrow 29"/>
          <p:cNvSpPr/>
          <p:nvPr/>
        </p:nvSpPr>
        <p:spPr bwMode="auto">
          <a:xfrm>
            <a:off x="5511800" y="3825584"/>
            <a:ext cx="381000" cy="304800"/>
          </a:xfrm>
          <a:prstGeom prst="rightArrow">
            <a:avLst/>
          </a:prstGeom>
          <a:solidFill>
            <a:srgbClr val="CCECFF"/>
          </a:solidFill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85045" y="2590800"/>
            <a:ext cx="1219200" cy="81297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398462" y="1313745"/>
            <a:ext cx="4724400" cy="5842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00000"/>
                </a:solidFill>
                <a:latin typeface="Calibri" pitchFamily="-106" charset="0"/>
              </a:rPr>
              <a:t>4-bit </a:t>
            </a:r>
            <a:r>
              <a:rPr lang="en-US" sz="3200" dirty="0" smtClean="0">
                <a:solidFill>
                  <a:srgbClr val="000000"/>
                </a:solidFill>
                <a:latin typeface="Calibri" pitchFamily="-106" charset="0"/>
              </a:rPr>
              <a:t>Ripple-Carry </a:t>
            </a:r>
            <a:r>
              <a:rPr lang="en-US" sz="3200" dirty="0">
                <a:solidFill>
                  <a:srgbClr val="000000"/>
                </a:solidFill>
                <a:latin typeface="Calibri" pitchFamily="-106" charset="0"/>
              </a:rPr>
              <a:t>Adder</a:t>
            </a:r>
          </a:p>
        </p:txBody>
      </p:sp>
      <p:sp>
        <p:nvSpPr>
          <p:cNvPr id="4" name="5-Point Star 3"/>
          <p:cNvSpPr/>
          <p:nvPr/>
        </p:nvSpPr>
        <p:spPr bwMode="auto">
          <a:xfrm>
            <a:off x="749808" y="3801200"/>
            <a:ext cx="304800" cy="304800"/>
          </a:xfrm>
          <a:prstGeom prst="star5">
            <a:avLst/>
          </a:prstGeom>
          <a:noFill/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5" name="5-Point Star 24"/>
          <p:cNvSpPr/>
          <p:nvPr/>
        </p:nvSpPr>
        <p:spPr bwMode="auto">
          <a:xfrm>
            <a:off x="1600200" y="3774826"/>
            <a:ext cx="304800" cy="304800"/>
          </a:xfrm>
          <a:prstGeom prst="star5">
            <a:avLst/>
          </a:prstGeom>
          <a:noFill/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6" name="5-Point Star 25"/>
          <p:cNvSpPr/>
          <p:nvPr/>
        </p:nvSpPr>
        <p:spPr bwMode="auto">
          <a:xfrm>
            <a:off x="2438400" y="3787018"/>
            <a:ext cx="304800" cy="304800"/>
          </a:xfrm>
          <a:prstGeom prst="star5">
            <a:avLst/>
          </a:prstGeom>
          <a:noFill/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7" name="5-Point Star 26"/>
          <p:cNvSpPr/>
          <p:nvPr/>
        </p:nvSpPr>
        <p:spPr bwMode="auto">
          <a:xfrm>
            <a:off x="3288792" y="3787018"/>
            <a:ext cx="304800" cy="304800"/>
          </a:xfrm>
          <a:prstGeom prst="star5">
            <a:avLst/>
          </a:prstGeom>
          <a:noFill/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8" name="5-Point Star 27"/>
          <p:cNvSpPr/>
          <p:nvPr/>
        </p:nvSpPr>
        <p:spPr bwMode="auto">
          <a:xfrm>
            <a:off x="4166616" y="3787018"/>
            <a:ext cx="304800" cy="304800"/>
          </a:xfrm>
          <a:prstGeom prst="star5">
            <a:avLst/>
          </a:prstGeom>
          <a:noFill/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9" name="5-Point Star 28"/>
          <p:cNvSpPr/>
          <p:nvPr/>
        </p:nvSpPr>
        <p:spPr bwMode="auto">
          <a:xfrm>
            <a:off x="8153400" y="3787018"/>
            <a:ext cx="304800" cy="304800"/>
          </a:xfrm>
          <a:prstGeom prst="star5">
            <a:avLst/>
          </a:prstGeom>
          <a:noFill/>
          <a:ln w="19050" cap="flat" cmpd="sng" algn="ctr">
            <a:solidFill>
              <a:srgbClr val="0E0C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1"/>
          <a:stretch/>
        </p:blipFill>
        <p:spPr>
          <a:xfrm rot="20920210">
            <a:off x="4054782" y="5167520"/>
            <a:ext cx="1980147" cy="81814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1"/>
          <a:stretch/>
        </p:blipFill>
        <p:spPr>
          <a:xfrm rot="367053">
            <a:off x="5905357" y="5098473"/>
            <a:ext cx="1980147" cy="8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1" y="1219200"/>
            <a:ext cx="887441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6438" y="228600"/>
            <a:ext cx="77819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 smtClean="0">
                <a:solidFill>
                  <a:srgbClr val="000000"/>
                </a:solidFill>
                <a:latin typeface="Cambria" pitchFamily="18" charset="0"/>
              </a:rPr>
              <a:t>and </a:t>
            </a:r>
            <a:r>
              <a:rPr lang="en-US" sz="4200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4200" i="1" dirty="0" smtClean="0">
                <a:solidFill>
                  <a:srgbClr val="000000"/>
                </a:solidFill>
                <a:latin typeface="Cambria" pitchFamily="18" charset="0"/>
              </a:rPr>
              <a:t>secret? </a:t>
            </a:r>
            <a:r>
              <a:rPr lang="en-US" sz="4200" dirty="0" smtClean="0">
                <a:solidFill>
                  <a:srgbClr val="000000"/>
                </a:solidFill>
                <a:latin typeface="Cambria" pitchFamily="18" charset="0"/>
              </a:rPr>
              <a:t> messages…</a:t>
            </a:r>
            <a:endParaRPr lang="en-US" sz="4200" dirty="0">
              <a:solidFill>
                <a:srgbClr val="000000"/>
              </a:solidFill>
              <a:latin typeface="Cambria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696840" y="1509120"/>
              <a:ext cx="2536560" cy="108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7480" y="1499760"/>
                <a:ext cx="2555280" cy="10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9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1" y="1219200"/>
            <a:ext cx="887441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6438" y="228600"/>
            <a:ext cx="77819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 smtClean="0">
                <a:solidFill>
                  <a:srgbClr val="000000"/>
                </a:solidFill>
                <a:latin typeface="Cambria" pitchFamily="18" charset="0"/>
              </a:rPr>
              <a:t>and </a:t>
            </a:r>
            <a:r>
              <a:rPr lang="en-US" sz="4200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en-US" sz="4200" i="1" dirty="0" smtClean="0">
                <a:solidFill>
                  <a:srgbClr val="000000"/>
                </a:solidFill>
                <a:latin typeface="Cambria" pitchFamily="18" charset="0"/>
              </a:rPr>
              <a:t>secret? </a:t>
            </a:r>
            <a:r>
              <a:rPr lang="en-US" sz="4200" dirty="0" smtClean="0">
                <a:solidFill>
                  <a:srgbClr val="000000"/>
                </a:solidFill>
                <a:latin typeface="Cambria" pitchFamily="18" charset="0"/>
              </a:rPr>
              <a:t> messages…</a:t>
            </a:r>
            <a:endParaRPr lang="en-US" sz="42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6999" y="1905000"/>
            <a:ext cx="1143001" cy="523220"/>
          </a:xfrm>
          <a:prstGeom prst="rect">
            <a:avLst/>
          </a:prstGeom>
          <a:solidFill>
            <a:srgbClr val="7C3037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VAX…</a:t>
            </a:r>
            <a:endParaRPr lang="en-US" sz="28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438" y="2571690"/>
            <a:ext cx="3103563" cy="400110"/>
          </a:xfrm>
          <a:prstGeom prst="rect">
            <a:avLst/>
          </a:prstGeom>
          <a:solidFill>
            <a:srgbClr val="7C3037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When you care enough…</a:t>
            </a:r>
            <a:endParaRPr lang="en-US" sz="20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6437" y="3124200"/>
            <a:ext cx="3103563" cy="400110"/>
          </a:xfrm>
          <a:prstGeom prst="rect">
            <a:avLst/>
          </a:prstGeom>
          <a:solidFill>
            <a:srgbClr val="7C3037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…to  </a:t>
            </a:r>
            <a:r>
              <a:rPr lang="en-US" sz="2000" b="1" i="1" u="sng" dirty="0" smtClean="0">
                <a:solidFill>
                  <a:srgbClr val="FFFFFF"/>
                </a:solidFill>
                <a:latin typeface="Calibri" panose="020F0502020204030204" pitchFamily="34" charset="0"/>
              </a:rPr>
              <a:t>steal</a:t>
            </a:r>
            <a:r>
              <a:rPr lang="en-US" sz="20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 the very best!</a:t>
            </a:r>
            <a:endParaRPr lang="en-US" sz="20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8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296863"/>
            <a:ext cx="3657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Is </a:t>
            </a:r>
            <a:r>
              <a:rPr lang="en-US" sz="1600" dirty="0" smtClean="0">
                <a:latin typeface="Calibri" pitchFamily="34" charset="0"/>
              </a:rPr>
              <a:t>this circuit stable </a:t>
            </a:r>
            <a:r>
              <a:rPr lang="en-US" sz="1600" dirty="0">
                <a:latin typeface="Calibri" pitchFamily="34" charset="0"/>
              </a:rPr>
              <a:t>or </a:t>
            </a:r>
            <a:r>
              <a:rPr lang="en-US" sz="1600" dirty="0" smtClean="0">
                <a:latin typeface="Calibri" pitchFamily="34" charset="0"/>
              </a:rPr>
              <a:t>oscillating now?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949024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>
                <a:latin typeface="Calibri" pitchFamily="34" charset="0"/>
              </a:rPr>
              <a:t> What will happen if input </a:t>
            </a:r>
            <a:r>
              <a:rPr lang="en-US" sz="1600" b="1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>
                <a:latin typeface="Calibri" pitchFamily="34" charset="0"/>
              </a:rPr>
              <a:t> is set to </a:t>
            </a:r>
            <a:r>
              <a:rPr lang="en-US" sz="1600" b="1">
                <a:latin typeface="Calibri" pitchFamily="34" charset="0"/>
              </a:rPr>
              <a:t>1</a:t>
            </a:r>
            <a:r>
              <a:rPr lang="en-US" sz="1600">
                <a:latin typeface="Calibri" pitchFamily="34" charset="0"/>
              </a:rPr>
              <a:t>?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53953" y="297625"/>
            <a:ext cx="4435730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i="1" dirty="0" smtClean="0">
                <a:latin typeface="Cambria" pitchFamily="18" charset="0"/>
              </a:rPr>
              <a:t>Memory</a:t>
            </a:r>
            <a:r>
              <a:rPr lang="en-US" sz="4200" dirty="0" smtClean="0">
                <a:latin typeface="Cambria" pitchFamily="18" charset="0"/>
              </a:rPr>
              <a:t> Circuits</a:t>
            </a:r>
            <a:endParaRPr lang="en-US" sz="4200" dirty="0">
              <a:latin typeface="Cambria" pitchFamily="18" charset="0"/>
            </a:endParaRPr>
          </a:p>
        </p:txBody>
      </p:sp>
      <p:sp>
        <p:nvSpPr>
          <p:cNvPr id="45066" name="Oval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30531" y="2656681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6486106" y="2726531"/>
            <a:ext cx="511175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068" name="Group 1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5446293" y="2421731"/>
            <a:ext cx="892175" cy="611188"/>
            <a:chOff x="4734" y="3053"/>
            <a:chExt cx="656" cy="491"/>
          </a:xfrm>
        </p:grpSpPr>
        <p:grpSp>
          <p:nvGrpSpPr>
            <p:cNvPr id="45108" name="Group 14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12" name="Freeform 15"/>
              <p:cNvSpPr>
                <a:spLocks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3" name="Freeform 16"/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9" name="Group 17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10" name="Freeform 18"/>
              <p:cNvSpPr>
                <a:spLocks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1" name="Freeform 19"/>
              <p:cNvSpPr>
                <a:spLocks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5069" name="Group 20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446293" y="3869531"/>
            <a:ext cx="892175" cy="611188"/>
            <a:chOff x="4734" y="3053"/>
            <a:chExt cx="656" cy="491"/>
          </a:xfrm>
        </p:grpSpPr>
        <p:grpSp>
          <p:nvGrpSpPr>
            <p:cNvPr id="45102" name="Group 21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06" name="Freeform 22"/>
              <p:cNvSpPr>
                <a:spLocks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7" name="Freeform 23"/>
              <p:cNvSpPr>
                <a:spLocks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3" name="Group 24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04" name="Freeform 25"/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5" name="Freeform 26"/>
              <p:cNvSpPr>
                <a:spLocks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5070" name="Oval 2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322593" y="4106069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Text Box 2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305006" y="2575719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2" name="Text Box 2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06593" y="4023519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3" name="Line 30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6474993" y="4174331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Line 31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4377906" y="2564606"/>
            <a:ext cx="1177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Line 3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031956" y="2831306"/>
            <a:ext cx="531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Line 33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033543" y="4006056"/>
            <a:ext cx="531813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Line 3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4352506" y="4320381"/>
            <a:ext cx="1212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Freeform 35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5038306" y="2824956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Freeform 36"/>
          <p:cNvSpPr>
            <a:spLocks/>
          </p:cNvSpPr>
          <p:nvPr>
            <p:custDataLst>
              <p:tags r:id="rId17"/>
            </p:custDataLst>
          </p:nvPr>
        </p:nvSpPr>
        <p:spPr bwMode="auto">
          <a:xfrm flipV="1">
            <a:off x="5035131" y="2723356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Rectangle 37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422356" y="2509044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45081" name="Rectangle 38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22508" y="4301999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45082" name="Text Box 39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705181" y="3877469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83" name="Text Box 4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203531" y="240903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5084" name="Text Box 41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077868" y="4009231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5" name="Text Box 4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604164" y="2394482"/>
            <a:ext cx="10398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</a:rPr>
              <a:t>"</a:t>
            </a:r>
            <a:r>
              <a:rPr lang="en-US" sz="1500" dirty="0" smtClean="0">
                <a:latin typeface="Cambria" pitchFamily="18" charset="0"/>
              </a:rPr>
              <a:t>Set"</a:t>
            </a:r>
            <a:endParaRPr lang="en-US" sz="1500" dirty="0">
              <a:latin typeface="Cambria" pitchFamily="18" charset="0"/>
            </a:endParaRPr>
          </a:p>
        </p:txBody>
      </p:sp>
      <p:sp>
        <p:nvSpPr>
          <p:cNvPr id="45086" name="Text Box 4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537034" y="4147887"/>
            <a:ext cx="889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  <a:cs typeface="Times New Roman" pitchFamily="18" charset="0"/>
              </a:rPr>
              <a:t>"Reset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"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87" name="Text Box 44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881143" y="369808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5088" name="Text Box 45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184231" y="225663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9" name="Text Box 46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517606" y="2724944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90" name="Rectangle 47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486231" y="3910806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91" name="Text Box 48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205663" y="4355974"/>
            <a:ext cx="915987" cy="553998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 smtClean="0">
                <a:solidFill>
                  <a:srgbClr val="1002CE"/>
                </a:solidFill>
                <a:latin typeface="Cambria" pitchFamily="18" charset="0"/>
                <a:cs typeface="Times New Roman" pitchFamily="18" charset="0"/>
              </a:rPr>
              <a:t>1 bit of storage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95" name="Text Box 57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585537" y="542455"/>
            <a:ext cx="35943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dirty="0" smtClean="0">
                <a:latin typeface="Cambria" pitchFamily="18" charset="0"/>
              </a:rPr>
              <a:t>with S == 0, R == 0, and </a:t>
            </a:r>
            <a:r>
              <a:rPr lang="en-US" sz="1200" dirty="0">
                <a:latin typeface="Cambria" pitchFamily="18" charset="0"/>
              </a:rPr>
              <a:t>the </a:t>
            </a:r>
            <a:r>
              <a:rPr lang="en-US" sz="1200" dirty="0" smtClean="0">
                <a:latin typeface="Cambria" pitchFamily="18" charset="0"/>
              </a:rPr>
              <a:t>storage bit Q == 0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75120" y="6019800"/>
            <a:ext cx="1482145" cy="461665"/>
          </a:xfrm>
          <a:prstGeom prst="rect">
            <a:avLst/>
          </a:prstGeom>
          <a:solidFill>
            <a:srgbClr val="CAEDFC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SR latch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" name="Ink 1"/>
              <p14:cNvContentPartPr/>
              <p14:nvPr/>
            </p14:nvContentPartPr>
            <p14:xfrm>
              <a:off x="1676520" y="457200"/>
              <a:ext cx="7363080" cy="4277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67160" y="447840"/>
                <a:ext cx="7381800" cy="42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01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6" t="29197" r="12508" b="37958"/>
          <a:stretch/>
        </p:blipFill>
        <p:spPr bwMode="auto">
          <a:xfrm>
            <a:off x="3048000" y="4543928"/>
            <a:ext cx="5792978" cy="208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296863"/>
            <a:ext cx="3657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Is </a:t>
            </a:r>
            <a:r>
              <a:rPr lang="en-US" sz="1600" dirty="0" smtClean="0">
                <a:latin typeface="Calibri" pitchFamily="34" charset="0"/>
              </a:rPr>
              <a:t>this circuit stable </a:t>
            </a:r>
            <a:r>
              <a:rPr lang="en-US" sz="1600" dirty="0">
                <a:latin typeface="Calibri" pitchFamily="34" charset="0"/>
              </a:rPr>
              <a:t>or </a:t>
            </a:r>
            <a:r>
              <a:rPr lang="en-US" sz="1600" dirty="0" smtClean="0">
                <a:latin typeface="Calibri" pitchFamily="34" charset="0"/>
              </a:rPr>
              <a:t>oscillating now?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949024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>
                <a:latin typeface="Calibri" pitchFamily="34" charset="0"/>
              </a:rPr>
              <a:t> What will happen if input </a:t>
            </a:r>
            <a:r>
              <a:rPr lang="en-US" sz="1600" b="1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>
                <a:latin typeface="Calibri" pitchFamily="34" charset="0"/>
              </a:rPr>
              <a:t> is set to </a:t>
            </a:r>
            <a:r>
              <a:rPr lang="en-US" sz="1600" b="1">
                <a:latin typeface="Calibri" pitchFamily="34" charset="0"/>
              </a:rPr>
              <a:t>1</a:t>
            </a:r>
            <a:r>
              <a:rPr lang="en-US" sz="1600">
                <a:latin typeface="Calibri" pitchFamily="34" charset="0"/>
              </a:rPr>
              <a:t>?</a:t>
            </a:r>
          </a:p>
        </p:txBody>
      </p:sp>
      <p:sp>
        <p:nvSpPr>
          <p:cNvPr id="45060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1599181"/>
            <a:ext cx="4589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>
                <a:latin typeface="Calibri" pitchFamily="34" charset="0"/>
              </a:rPr>
              <a:t> What will happen if input </a:t>
            </a:r>
            <a:r>
              <a:rPr lang="en-US" sz="1600" b="1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>
                <a:latin typeface="Calibri" pitchFamily="34" charset="0"/>
              </a:rPr>
              <a:t> is then set back to </a:t>
            </a:r>
            <a:r>
              <a:rPr lang="en-US" sz="1600" b="1">
                <a:latin typeface="Calibri" pitchFamily="34" charset="0"/>
              </a:rPr>
              <a:t>0</a:t>
            </a:r>
            <a:r>
              <a:rPr lang="en-US" sz="1600">
                <a:latin typeface="Calibri" pitchFamily="34" charset="0"/>
              </a:rPr>
              <a:t>?</a:t>
            </a:r>
          </a:p>
        </p:txBody>
      </p:sp>
      <p:sp>
        <p:nvSpPr>
          <p:cNvPr id="45063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2249338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will happen if input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dirty="0">
                <a:latin typeface="Calibri" pitchFamily="34" charset="0"/>
              </a:rPr>
              <a:t> is then set to </a:t>
            </a:r>
            <a:r>
              <a:rPr lang="en-US" sz="1600" b="1" dirty="0">
                <a:latin typeface="Calibri" pitchFamily="34" charset="0"/>
              </a:rPr>
              <a:t>1</a:t>
            </a:r>
            <a:r>
              <a:rPr lang="en-US" sz="1600" dirty="0">
                <a:latin typeface="Calibri" pitchFamily="34" charset="0"/>
              </a:rPr>
              <a:t>?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819228" y="173752"/>
            <a:ext cx="1844930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 smtClean="0">
                <a:latin typeface="Cambria" pitchFamily="18" charset="0"/>
              </a:rPr>
              <a:t>Memory!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45066" name="Oval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352881" y="1695450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7508456" y="1765300"/>
            <a:ext cx="511175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068" name="Group 1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6468643" y="1460500"/>
            <a:ext cx="892175" cy="611188"/>
            <a:chOff x="4734" y="3053"/>
            <a:chExt cx="656" cy="491"/>
          </a:xfrm>
        </p:grpSpPr>
        <p:grpSp>
          <p:nvGrpSpPr>
            <p:cNvPr id="45108" name="Group 14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12" name="Freeform 15"/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3" name="Freeform 16"/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9" name="Group 17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10" name="Freeform 18"/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1" name="Freeform 19"/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5069" name="Group 20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6468643" y="2908300"/>
            <a:ext cx="892175" cy="611188"/>
            <a:chOff x="4734" y="3053"/>
            <a:chExt cx="656" cy="491"/>
          </a:xfrm>
        </p:grpSpPr>
        <p:grpSp>
          <p:nvGrpSpPr>
            <p:cNvPr id="45102" name="Group 21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06" name="Freeform 22"/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7" name="Freeform 23"/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3" name="Group 24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04" name="Freeform 25"/>
              <p:cNvSpPr>
                <a:spLocks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5" name="Freeform 26"/>
              <p:cNvSpPr>
                <a:spLocks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5070" name="Oval 2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44943" y="31448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Text Box 2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27356" y="16144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2" name="Text Box 2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328943" y="30622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3" name="Line 30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7497343" y="32131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Line 31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400256" y="1603375"/>
            <a:ext cx="1177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Line 32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6054306" y="1870075"/>
            <a:ext cx="531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Line 33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6055893" y="3044825"/>
            <a:ext cx="531813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Line 34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374856" y="3359150"/>
            <a:ext cx="1212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Freeform 35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6060656" y="18637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Freeform 36"/>
          <p:cNvSpPr>
            <a:spLocks/>
          </p:cNvSpPr>
          <p:nvPr>
            <p:custDataLst>
              <p:tags r:id="rId19"/>
            </p:custDataLst>
          </p:nvPr>
        </p:nvSpPr>
        <p:spPr bwMode="auto">
          <a:xfrm flipV="1">
            <a:off x="6057481" y="17621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Rectangle 37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444706" y="1547813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45081" name="Rectangle 38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344858" y="3340768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45082" name="Text Box 39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727531" y="291623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83" name="Text Box 40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225881" y="14478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5084" name="Text Box 41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100218" y="3048000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5" name="Text Box 42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626514" y="1433251"/>
            <a:ext cx="10398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</a:rPr>
              <a:t>"</a:t>
            </a:r>
            <a:r>
              <a:rPr lang="en-US" sz="1500" dirty="0" smtClean="0">
                <a:latin typeface="Cambria" pitchFamily="18" charset="0"/>
              </a:rPr>
              <a:t>Set"</a:t>
            </a:r>
            <a:endParaRPr lang="en-US" sz="1500" dirty="0">
              <a:latin typeface="Cambria" pitchFamily="18" charset="0"/>
            </a:endParaRPr>
          </a:p>
        </p:txBody>
      </p:sp>
      <p:sp>
        <p:nvSpPr>
          <p:cNvPr id="45086" name="Text Box 43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59384" y="3186656"/>
            <a:ext cx="889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  <a:cs typeface="Times New Roman" pitchFamily="18" charset="0"/>
              </a:rPr>
              <a:t>"Reset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"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87" name="Text Box 44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903493" y="27368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5088" name="Text Box 45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206581" y="1295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9" name="Text Box 46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539956" y="1763713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90" name="Rectangle 47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508581" y="2949575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91" name="Text Box 48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8228013" y="3394743"/>
            <a:ext cx="915987" cy="553998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 smtClean="0">
                <a:solidFill>
                  <a:srgbClr val="1002CE"/>
                </a:solidFill>
                <a:latin typeface="Cambria" pitchFamily="18" charset="0"/>
                <a:cs typeface="Times New Roman" pitchFamily="18" charset="0"/>
              </a:rPr>
              <a:t>1 bit of storage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95" name="Text Box 57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585537" y="542455"/>
            <a:ext cx="35943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dirty="0" smtClean="0">
                <a:latin typeface="Cambria" pitchFamily="18" charset="0"/>
              </a:rPr>
              <a:t>with S == 0, R == 0, and </a:t>
            </a:r>
            <a:r>
              <a:rPr lang="en-US" sz="1200" dirty="0">
                <a:latin typeface="Cambria" pitchFamily="18" charset="0"/>
              </a:rPr>
              <a:t>the </a:t>
            </a:r>
            <a:r>
              <a:rPr lang="en-US" sz="1200" dirty="0" smtClean="0">
                <a:latin typeface="Cambria" pitchFamily="18" charset="0"/>
              </a:rPr>
              <a:t>storage bit Q == 0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45096" name="Text Box 8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78685" y="4700336"/>
            <a:ext cx="2626688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>
                <a:latin typeface="Calibri" pitchFamily="34" charset="0"/>
              </a:rPr>
              <a:t> </a:t>
            </a:r>
            <a:r>
              <a:rPr lang="en-US" sz="1600" dirty="0" smtClean="0">
                <a:latin typeface="Calibri" pitchFamily="34" charset="0"/>
              </a:rPr>
              <a:t>Take a look at the diagram at right. The D (data) line holds a single bit we want to store (either a 0 or a 1).</a:t>
            </a:r>
          </a:p>
          <a:p>
            <a:pPr>
              <a:spcBef>
                <a:spcPct val="50000"/>
              </a:spcBef>
            </a:pPr>
            <a:r>
              <a:rPr lang="en-US" sz="1600" dirty="0" smtClean="0">
                <a:latin typeface="Calibri" pitchFamily="34" charset="0"/>
              </a:rPr>
              <a:t> </a:t>
            </a:r>
            <a:r>
              <a:rPr lang="en-US" sz="1600" b="1" i="1" dirty="0" smtClean="0">
                <a:latin typeface="Calibri" pitchFamily="34" charset="0"/>
              </a:rPr>
              <a:t>How does the strobe direct storing the data into Q?</a:t>
            </a:r>
            <a:endParaRPr lang="en-US" sz="1600" b="1" i="1" dirty="0">
              <a:latin typeface="Calibri" pitchFamily="34" charset="0"/>
            </a:endParaRPr>
          </a:p>
        </p:txBody>
      </p:sp>
      <p:sp>
        <p:nvSpPr>
          <p:cNvPr id="56" name="Text Box 8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228600" y="3549650"/>
            <a:ext cx="3951288" cy="338554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600" i="1" dirty="0">
                <a:latin typeface="Calibri" pitchFamily="34" charset="0"/>
              </a:rPr>
              <a:t> </a:t>
            </a:r>
            <a:r>
              <a:rPr lang="en-US" sz="1600" i="1" dirty="0" smtClean="0">
                <a:latin typeface="Calibri" pitchFamily="34" charset="0"/>
              </a:rPr>
              <a:t>Note: "S" stands for "Set" and R for "Reset" </a:t>
            </a:r>
            <a:endParaRPr lang="en-US" sz="1600" i="1" dirty="0"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64043" y="212223"/>
            <a:ext cx="12254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Cambria" pitchFamily="18" charset="0"/>
              </a:rPr>
              <a:t>Keep this page, in case you'd like to try the extra credit… .</a:t>
            </a:r>
            <a:endParaRPr lang="en-US" sz="900" dirty="0"/>
          </a:p>
        </p:txBody>
      </p:sp>
      <p:sp>
        <p:nvSpPr>
          <p:cNvPr id="58" name="Text Box 8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228600" y="2899495"/>
            <a:ext cx="43979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will happen if input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dirty="0">
                <a:latin typeface="Calibri" pitchFamily="34" charset="0"/>
              </a:rPr>
              <a:t> is then set </a:t>
            </a:r>
            <a:r>
              <a:rPr lang="en-US" sz="1600" dirty="0" smtClean="0">
                <a:latin typeface="Calibri" pitchFamily="34" charset="0"/>
              </a:rPr>
              <a:t>back to </a:t>
            </a:r>
            <a:r>
              <a:rPr lang="en-US" sz="1600" b="1" dirty="0">
                <a:latin typeface="Calibri" pitchFamily="34" charset="0"/>
              </a:rPr>
              <a:t>0</a:t>
            </a:r>
            <a:r>
              <a:rPr lang="en-US" sz="1600" dirty="0" smtClean="0">
                <a:latin typeface="Calibri" pitchFamily="34" charset="0"/>
              </a:rPr>
              <a:t>?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49441" y="4327360"/>
            <a:ext cx="810046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64395" y="6418692"/>
            <a:ext cx="28552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latin typeface="Cambria" panose="02040503050406030204" pitchFamily="18" charset="0"/>
              </a:rPr>
              <a:t>Hint</a:t>
            </a:r>
            <a:r>
              <a:rPr lang="en-US" sz="1100" dirty="0" smtClean="0">
                <a:latin typeface="Cambria" panose="02040503050406030204" pitchFamily="18" charset="0"/>
              </a:rPr>
              <a:t>:  What happens when the "strobe" is 1?</a:t>
            </a:r>
            <a:endParaRPr lang="en-US" sz="11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" name="Ink 3"/>
              <p14:cNvContentPartPr/>
              <p14:nvPr/>
            </p14:nvContentPartPr>
            <p14:xfrm>
              <a:off x="114480" y="343080"/>
              <a:ext cx="8820360" cy="571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5120" y="333720"/>
                <a:ext cx="8839080" cy="57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6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91193" y="5067653"/>
            <a:ext cx="1757362" cy="16605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rgbClr val="000000"/>
              </a:solidFill>
              <a:latin typeface="Times" pitchFamily="-105" charset="0"/>
              <a:ea typeface="ＭＳ Ｐゴシック" pitchFamily="-105" charset="-128"/>
            </a:endParaRPr>
          </a:p>
        </p:txBody>
      </p:sp>
      <p:sp>
        <p:nvSpPr>
          <p:cNvPr id="5141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39578" y="4983413"/>
            <a:ext cx="6386733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The above circuit is one of these gates – </a:t>
            </a:r>
            <a:r>
              <a:rPr lang="en-US" sz="2100" b="1" i="1" dirty="0" smtClean="0">
                <a:solidFill>
                  <a:srgbClr val="000000"/>
                </a:solidFill>
                <a:latin typeface="Cambria" pitchFamily="18" charset="0"/>
              </a:rPr>
              <a:t>which one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?</a:t>
            </a:r>
            <a:endParaRPr lang="en-US" sz="21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3795" name="Text Box 2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90800" y="3105079"/>
            <a:ext cx="1293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9900"/>
                </a:solidFill>
                <a:latin typeface="Cambria" pitchFamily="18" charset="0"/>
              </a:rPr>
              <a:t>each is  0 or 1 independently</a:t>
            </a:r>
          </a:p>
        </p:txBody>
      </p:sp>
      <p:sp>
        <p:nvSpPr>
          <p:cNvPr id="33797" name="Text Box 2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08970" y="4538246"/>
            <a:ext cx="12620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ambria" pitchFamily="18" charset="0"/>
              </a:rPr>
              <a:t>Ground, </a:t>
            </a:r>
            <a:r>
              <a:rPr lang="en-US" sz="1600" b="1" dirty="0" smtClean="0">
                <a:solidFill>
                  <a:srgbClr val="C00000"/>
                </a:solidFill>
                <a:latin typeface="Cambria" pitchFamily="18" charset="0"/>
              </a:rPr>
              <a:t>0v</a:t>
            </a:r>
            <a:endParaRPr lang="en-US" sz="16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33798" name="Text Box 3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36440" y="2003778"/>
            <a:ext cx="12017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67B0E"/>
                </a:solidFill>
                <a:latin typeface="Cambria" pitchFamily="18" charset="0"/>
              </a:rPr>
              <a:t>INPUTS</a:t>
            </a:r>
          </a:p>
        </p:txBody>
      </p:sp>
      <p:pic>
        <p:nvPicPr>
          <p:cNvPr id="33800" name="Picture 92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774" y="3285300"/>
            <a:ext cx="70485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94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/>
          <a:stretch>
            <a:fillRect/>
          </a:stretch>
        </p:blipFill>
        <p:spPr bwMode="auto">
          <a:xfrm>
            <a:off x="6466461" y="3285300"/>
            <a:ext cx="665163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802" name="Straight Connector 51"/>
          <p:cNvCxnSpPr>
            <a:cxnSpLocks noChangeShapeType="1"/>
          </p:cNvCxnSpPr>
          <p:nvPr/>
        </p:nvCxnSpPr>
        <p:spPr bwMode="auto">
          <a:xfrm>
            <a:off x="3439099" y="1670812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Straight Connector 96"/>
          <p:cNvCxnSpPr>
            <a:cxnSpLocks noChangeShapeType="1"/>
          </p:cNvCxnSpPr>
          <p:nvPr/>
        </p:nvCxnSpPr>
        <p:spPr bwMode="auto">
          <a:xfrm>
            <a:off x="3439099" y="2763012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04" name="Rounded Rectangle 97"/>
          <p:cNvSpPr>
            <a:spLocks noChangeArrowheads="1"/>
          </p:cNvSpPr>
          <p:nvPr/>
        </p:nvSpPr>
        <p:spPr bwMode="auto">
          <a:xfrm>
            <a:off x="3975674" y="1618425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05" name="Rounded Rectangle 98"/>
          <p:cNvSpPr>
            <a:spLocks noChangeArrowheads="1"/>
          </p:cNvSpPr>
          <p:nvPr/>
        </p:nvSpPr>
        <p:spPr bwMode="auto">
          <a:xfrm>
            <a:off x="4540824" y="2716975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3806" name="Straight Connector 52"/>
          <p:cNvCxnSpPr>
            <a:cxnSpLocks noChangeShapeType="1"/>
          </p:cNvCxnSpPr>
          <p:nvPr/>
        </p:nvCxnSpPr>
        <p:spPr bwMode="auto">
          <a:xfrm>
            <a:off x="5552061" y="3332925"/>
            <a:ext cx="15287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Straight Connector 99"/>
          <p:cNvCxnSpPr>
            <a:cxnSpLocks noChangeShapeType="1"/>
          </p:cNvCxnSpPr>
          <p:nvPr/>
        </p:nvCxnSpPr>
        <p:spPr bwMode="auto">
          <a:xfrm>
            <a:off x="5544124" y="4472750"/>
            <a:ext cx="15287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08" name="Picture 4" descr="inverte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3" t="83878" r="53168"/>
          <a:stretch>
            <a:fillRect/>
          </a:stretch>
        </p:blipFill>
        <p:spPr bwMode="auto">
          <a:xfrm>
            <a:off x="5969574" y="4494975"/>
            <a:ext cx="6794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9" name="Text Box 3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22107" y="2597124"/>
            <a:ext cx="9957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09900"/>
                </a:solidFill>
                <a:latin typeface="Cambria" pitchFamily="18" charset="0"/>
              </a:rPr>
              <a:t>OUTPUT</a:t>
            </a:r>
          </a:p>
        </p:txBody>
      </p:sp>
      <p:sp>
        <p:nvSpPr>
          <p:cNvPr id="33810" name="Rounded Rectangle 104"/>
          <p:cNvSpPr>
            <a:spLocks noChangeArrowheads="1"/>
          </p:cNvSpPr>
          <p:nvPr/>
        </p:nvSpPr>
        <p:spPr bwMode="auto">
          <a:xfrm>
            <a:off x="6302949" y="3271012"/>
            <a:ext cx="106362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11" name="Rectangle 106"/>
          <p:cNvSpPr>
            <a:spLocks noChangeArrowheads="1"/>
          </p:cNvSpPr>
          <p:nvPr/>
        </p:nvSpPr>
        <p:spPr bwMode="auto">
          <a:xfrm>
            <a:off x="3064449" y="1419987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812" name="Rectangle 107"/>
          <p:cNvSpPr>
            <a:spLocks noChangeArrowheads="1"/>
          </p:cNvSpPr>
          <p:nvPr/>
        </p:nvSpPr>
        <p:spPr bwMode="auto">
          <a:xfrm>
            <a:off x="3045399" y="2512187"/>
            <a:ext cx="369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3813" name="Straight Connector 109"/>
          <p:cNvCxnSpPr>
            <a:cxnSpLocks noChangeShapeType="1"/>
          </p:cNvCxnSpPr>
          <p:nvPr/>
        </p:nvCxnSpPr>
        <p:spPr bwMode="auto">
          <a:xfrm rot="5400000">
            <a:off x="2904111" y="2786825"/>
            <a:ext cx="2243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4" name="Straight Connector 110"/>
          <p:cNvCxnSpPr>
            <a:cxnSpLocks noChangeShapeType="1"/>
          </p:cNvCxnSpPr>
          <p:nvPr/>
        </p:nvCxnSpPr>
        <p:spPr bwMode="auto">
          <a:xfrm>
            <a:off x="4015361" y="3902837"/>
            <a:ext cx="10033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5" name="Straight Connector 117"/>
          <p:cNvCxnSpPr>
            <a:cxnSpLocks noChangeShapeType="1"/>
          </p:cNvCxnSpPr>
          <p:nvPr/>
        </p:nvCxnSpPr>
        <p:spPr bwMode="auto">
          <a:xfrm>
            <a:off x="4597974" y="2804287"/>
            <a:ext cx="898525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6" name="Straight Connector 120"/>
          <p:cNvCxnSpPr>
            <a:cxnSpLocks noChangeShapeType="1"/>
          </p:cNvCxnSpPr>
          <p:nvPr/>
        </p:nvCxnSpPr>
        <p:spPr bwMode="auto">
          <a:xfrm>
            <a:off x="5617149" y="3413887"/>
            <a:ext cx="858837" cy="487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7" name="Rectangle 122"/>
          <p:cNvSpPr>
            <a:spLocks noChangeArrowheads="1"/>
          </p:cNvSpPr>
          <p:nvPr/>
        </p:nvSpPr>
        <p:spPr bwMode="auto">
          <a:xfrm>
            <a:off x="4294761" y="3659245"/>
            <a:ext cx="30003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33818" name="Rectangle 123"/>
          <p:cNvSpPr>
            <a:spLocks noChangeArrowheads="1"/>
          </p:cNvSpPr>
          <p:nvPr/>
        </p:nvSpPr>
        <p:spPr bwMode="auto">
          <a:xfrm>
            <a:off x="6034485" y="3729447"/>
            <a:ext cx="30003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33819" name="Straight Connector 51"/>
          <p:cNvCxnSpPr>
            <a:cxnSpLocks noChangeShapeType="1"/>
          </p:cNvCxnSpPr>
          <p:nvPr/>
        </p:nvCxnSpPr>
        <p:spPr bwMode="auto">
          <a:xfrm>
            <a:off x="7331649" y="2961450"/>
            <a:ext cx="682625" cy="1587"/>
          </a:xfrm>
          <a:prstGeom prst="line">
            <a:avLst/>
          </a:prstGeom>
          <a:noFill/>
          <a:ln w="28575">
            <a:solidFill>
              <a:srgbClr val="067B0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20" name="Picture 84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78" b="80664"/>
          <a:stretch>
            <a:fillRect/>
          </a:stretch>
        </p:blipFill>
        <p:spPr bwMode="auto">
          <a:xfrm>
            <a:off x="5867400" y="5635096"/>
            <a:ext cx="12398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1" name="Picture 85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3" r="64778" b="26782"/>
          <a:stretch>
            <a:fillRect/>
          </a:stretch>
        </p:blipFill>
        <p:spPr bwMode="auto">
          <a:xfrm>
            <a:off x="2560638" y="5623983"/>
            <a:ext cx="1239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2" name="Picture 87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7734300" y="5636683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3" name="Freeform 90"/>
          <p:cNvSpPr>
            <a:spLocks noChangeArrowheads="1"/>
          </p:cNvSpPr>
          <p:nvPr/>
        </p:nvSpPr>
        <p:spPr bwMode="auto">
          <a:xfrm>
            <a:off x="7673975" y="5681133"/>
            <a:ext cx="142875" cy="814388"/>
          </a:xfrm>
          <a:custGeom>
            <a:avLst/>
            <a:gdLst>
              <a:gd name="T0" fmla="*/ 8734 w 143102"/>
              <a:gd name="T1" fmla="*/ 0 h 813926"/>
              <a:gd name="T2" fmla="*/ 26200 w 143102"/>
              <a:gd name="T3" fmla="*/ 36077 h 813926"/>
              <a:gd name="T4" fmla="*/ 43667 w 143102"/>
              <a:gd name="T5" fmla="*/ 63150 h 813926"/>
              <a:gd name="T6" fmla="*/ 61134 w 143102"/>
              <a:gd name="T7" fmla="*/ 117266 h 813926"/>
              <a:gd name="T8" fmla="*/ 78602 w 143102"/>
              <a:gd name="T9" fmla="*/ 171394 h 813926"/>
              <a:gd name="T10" fmla="*/ 87334 w 143102"/>
              <a:gd name="T11" fmla="*/ 198455 h 813926"/>
              <a:gd name="T12" fmla="*/ 104800 w 143102"/>
              <a:gd name="T13" fmla="*/ 216497 h 813926"/>
              <a:gd name="T14" fmla="*/ 113534 w 143102"/>
              <a:gd name="T15" fmla="*/ 261595 h 813926"/>
              <a:gd name="T16" fmla="*/ 131003 w 143102"/>
              <a:gd name="T17" fmla="*/ 315725 h 813926"/>
              <a:gd name="T18" fmla="*/ 139735 w 143102"/>
              <a:gd name="T19" fmla="*/ 351803 h 813926"/>
              <a:gd name="T20" fmla="*/ 131003 w 143102"/>
              <a:gd name="T21" fmla="*/ 451031 h 813926"/>
              <a:gd name="T22" fmla="*/ 113534 w 143102"/>
              <a:gd name="T23" fmla="*/ 505156 h 813926"/>
              <a:gd name="T24" fmla="*/ 96066 w 143102"/>
              <a:gd name="T25" fmla="*/ 577323 h 813926"/>
              <a:gd name="T26" fmla="*/ 69868 w 143102"/>
              <a:gd name="T27" fmla="*/ 667528 h 813926"/>
              <a:gd name="T28" fmla="*/ 52400 w 143102"/>
              <a:gd name="T29" fmla="*/ 694590 h 813926"/>
              <a:gd name="T30" fmla="*/ 34932 w 143102"/>
              <a:gd name="T31" fmla="*/ 748714 h 813926"/>
              <a:gd name="T32" fmla="*/ 26200 w 143102"/>
              <a:gd name="T33" fmla="*/ 775776 h 813926"/>
              <a:gd name="T34" fmla="*/ 17468 w 143102"/>
              <a:gd name="T35" fmla="*/ 802837 h 813926"/>
              <a:gd name="T36" fmla="*/ 0 w 143102"/>
              <a:gd name="T37" fmla="*/ 820879 h 81392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3102"/>
              <a:gd name="T58" fmla="*/ 0 h 813926"/>
              <a:gd name="T59" fmla="*/ 143102 w 143102"/>
              <a:gd name="T60" fmla="*/ 813926 h 81392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3102" h="813926">
                <a:moveTo>
                  <a:pt x="8944" y="0"/>
                </a:moveTo>
                <a:cubicBezTo>
                  <a:pt x="14906" y="11926"/>
                  <a:pt x="20216" y="24200"/>
                  <a:pt x="26831" y="35777"/>
                </a:cubicBezTo>
                <a:cubicBezTo>
                  <a:pt x="32164" y="45110"/>
                  <a:pt x="40353" y="52787"/>
                  <a:pt x="44719" y="62610"/>
                </a:cubicBezTo>
                <a:cubicBezTo>
                  <a:pt x="52377" y="79841"/>
                  <a:pt x="56644" y="98387"/>
                  <a:pt x="62607" y="116275"/>
                </a:cubicBezTo>
                <a:lnTo>
                  <a:pt x="80495" y="169941"/>
                </a:lnTo>
                <a:cubicBezTo>
                  <a:pt x="83476" y="178885"/>
                  <a:pt x="82773" y="190106"/>
                  <a:pt x="89439" y="196773"/>
                </a:cubicBezTo>
                <a:lnTo>
                  <a:pt x="107326" y="214662"/>
                </a:lnTo>
                <a:cubicBezTo>
                  <a:pt x="110307" y="229569"/>
                  <a:pt x="112270" y="244716"/>
                  <a:pt x="116270" y="259383"/>
                </a:cubicBezTo>
                <a:cubicBezTo>
                  <a:pt x="121231" y="277575"/>
                  <a:pt x="129585" y="294756"/>
                  <a:pt x="134158" y="313049"/>
                </a:cubicBezTo>
                <a:lnTo>
                  <a:pt x="143102" y="348826"/>
                </a:lnTo>
                <a:cubicBezTo>
                  <a:pt x="140121" y="381621"/>
                  <a:pt x="139881" y="414782"/>
                  <a:pt x="134158" y="447212"/>
                </a:cubicBezTo>
                <a:cubicBezTo>
                  <a:pt x="130881" y="465781"/>
                  <a:pt x="120843" y="482585"/>
                  <a:pt x="116270" y="500878"/>
                </a:cubicBezTo>
                <a:lnTo>
                  <a:pt x="98382" y="572432"/>
                </a:lnTo>
                <a:cubicBezTo>
                  <a:pt x="93381" y="592435"/>
                  <a:pt x="80265" y="648803"/>
                  <a:pt x="71551" y="661874"/>
                </a:cubicBezTo>
                <a:cubicBezTo>
                  <a:pt x="65588" y="670818"/>
                  <a:pt x="58029" y="678884"/>
                  <a:pt x="53663" y="688707"/>
                </a:cubicBezTo>
                <a:cubicBezTo>
                  <a:pt x="46005" y="705938"/>
                  <a:pt x="41738" y="724484"/>
                  <a:pt x="35775" y="742372"/>
                </a:cubicBezTo>
                <a:lnTo>
                  <a:pt x="26831" y="769205"/>
                </a:lnTo>
                <a:cubicBezTo>
                  <a:pt x="23850" y="778149"/>
                  <a:pt x="24555" y="789371"/>
                  <a:pt x="17888" y="796038"/>
                </a:cubicBezTo>
                <a:lnTo>
                  <a:pt x="0" y="813926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33824" name="Picture 91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4221163" y="5636683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5" name="Rectangle 93"/>
          <p:cNvSpPr>
            <a:spLocks noChangeArrowheads="1"/>
          </p:cNvSpPr>
          <p:nvPr/>
        </p:nvSpPr>
        <p:spPr bwMode="auto">
          <a:xfrm>
            <a:off x="2560638" y="5877983"/>
            <a:ext cx="9477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NAND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6" name="Rectangle 94"/>
          <p:cNvSpPr>
            <a:spLocks noChangeArrowheads="1"/>
          </p:cNvSpPr>
          <p:nvPr/>
        </p:nvSpPr>
        <p:spPr bwMode="auto">
          <a:xfrm>
            <a:off x="2592211" y="6503988"/>
            <a:ext cx="8080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 pitchFamily="34" charset="0"/>
              </a:rPr>
              <a:t>"not and"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3827" name="Rectangle 95"/>
          <p:cNvSpPr>
            <a:spLocks noChangeArrowheads="1"/>
          </p:cNvSpPr>
          <p:nvPr/>
        </p:nvSpPr>
        <p:spPr bwMode="auto">
          <a:xfrm>
            <a:off x="4419600" y="5877983"/>
            <a:ext cx="588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8" name="Rectangle 96"/>
          <p:cNvSpPr>
            <a:spLocks noChangeArrowheads="1"/>
          </p:cNvSpPr>
          <p:nvPr/>
        </p:nvSpPr>
        <p:spPr bwMode="auto">
          <a:xfrm>
            <a:off x="6048375" y="5877983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9" name="Rectangle 97"/>
          <p:cNvSpPr>
            <a:spLocks noChangeArrowheads="1"/>
          </p:cNvSpPr>
          <p:nvPr/>
        </p:nvSpPr>
        <p:spPr bwMode="auto">
          <a:xfrm>
            <a:off x="7877175" y="5877983"/>
            <a:ext cx="768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XOR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30" name="Rectangle 98"/>
          <p:cNvSpPr>
            <a:spLocks noChangeArrowheads="1"/>
          </p:cNvSpPr>
          <p:nvPr/>
        </p:nvSpPr>
        <p:spPr bwMode="auto">
          <a:xfrm>
            <a:off x="5989461" y="6503988"/>
            <a:ext cx="6873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</a:rPr>
              <a:t>"not or"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3831" name="Straight Connector 96"/>
          <p:cNvCxnSpPr>
            <a:cxnSpLocks noChangeShapeType="1"/>
          </p:cNvCxnSpPr>
          <p:nvPr/>
        </p:nvCxnSpPr>
        <p:spPr bwMode="auto">
          <a:xfrm>
            <a:off x="2266950" y="5927196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2" name="Straight Connector 96"/>
          <p:cNvCxnSpPr>
            <a:cxnSpLocks noChangeShapeType="1"/>
          </p:cNvCxnSpPr>
          <p:nvPr/>
        </p:nvCxnSpPr>
        <p:spPr bwMode="auto">
          <a:xfrm>
            <a:off x="2249488" y="6303433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3" name="Straight Connector 96"/>
          <p:cNvCxnSpPr>
            <a:cxnSpLocks noChangeShapeType="1"/>
          </p:cNvCxnSpPr>
          <p:nvPr/>
        </p:nvCxnSpPr>
        <p:spPr bwMode="auto">
          <a:xfrm>
            <a:off x="3636963" y="6081183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4" name="Straight Connector 96"/>
          <p:cNvCxnSpPr>
            <a:cxnSpLocks noChangeShapeType="1"/>
          </p:cNvCxnSpPr>
          <p:nvPr/>
        </p:nvCxnSpPr>
        <p:spPr bwMode="auto">
          <a:xfrm>
            <a:off x="4038600" y="5927196"/>
            <a:ext cx="3349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5" name="Straight Connector 96"/>
          <p:cNvCxnSpPr>
            <a:cxnSpLocks noChangeShapeType="1"/>
          </p:cNvCxnSpPr>
          <p:nvPr/>
        </p:nvCxnSpPr>
        <p:spPr bwMode="auto">
          <a:xfrm>
            <a:off x="4021138" y="6303433"/>
            <a:ext cx="334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6" name="Straight Connector 96"/>
          <p:cNvCxnSpPr>
            <a:cxnSpLocks noChangeShapeType="1"/>
          </p:cNvCxnSpPr>
          <p:nvPr/>
        </p:nvCxnSpPr>
        <p:spPr bwMode="auto">
          <a:xfrm>
            <a:off x="5192713" y="6079596"/>
            <a:ext cx="209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7" name="Straight Connector 96"/>
          <p:cNvCxnSpPr>
            <a:cxnSpLocks noChangeShapeType="1"/>
          </p:cNvCxnSpPr>
          <p:nvPr/>
        </p:nvCxnSpPr>
        <p:spPr bwMode="auto">
          <a:xfrm>
            <a:off x="5684838" y="5927196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8" name="Straight Connector 96"/>
          <p:cNvCxnSpPr>
            <a:cxnSpLocks noChangeShapeType="1"/>
          </p:cNvCxnSpPr>
          <p:nvPr/>
        </p:nvCxnSpPr>
        <p:spPr bwMode="auto">
          <a:xfrm>
            <a:off x="5667375" y="6303433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9" name="Straight Connector 96"/>
          <p:cNvCxnSpPr>
            <a:cxnSpLocks noChangeShapeType="1"/>
          </p:cNvCxnSpPr>
          <p:nvPr/>
        </p:nvCxnSpPr>
        <p:spPr bwMode="auto">
          <a:xfrm>
            <a:off x="6961188" y="6044671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0" name="Straight Connector 96"/>
          <p:cNvCxnSpPr>
            <a:cxnSpLocks noChangeShapeType="1"/>
          </p:cNvCxnSpPr>
          <p:nvPr/>
        </p:nvCxnSpPr>
        <p:spPr bwMode="auto">
          <a:xfrm>
            <a:off x="7435850" y="5909733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1" name="Straight Connector 96"/>
          <p:cNvCxnSpPr>
            <a:cxnSpLocks noChangeShapeType="1"/>
          </p:cNvCxnSpPr>
          <p:nvPr/>
        </p:nvCxnSpPr>
        <p:spPr bwMode="auto">
          <a:xfrm>
            <a:off x="7418388" y="6285971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2" name="Straight Connector 96"/>
          <p:cNvCxnSpPr>
            <a:cxnSpLocks noChangeShapeType="1"/>
          </p:cNvCxnSpPr>
          <p:nvPr/>
        </p:nvCxnSpPr>
        <p:spPr bwMode="auto">
          <a:xfrm>
            <a:off x="8704263" y="6054196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46" name="Rectangle 106"/>
          <p:cNvSpPr>
            <a:spLocks noChangeArrowheads="1"/>
          </p:cNvSpPr>
          <p:nvPr/>
        </p:nvSpPr>
        <p:spPr bwMode="auto">
          <a:xfrm>
            <a:off x="8041306" y="2743962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Z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703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5642549" y="1302512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704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5642549" y="2397887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33849" name="Straight Connector 4"/>
          <p:cNvCxnSpPr>
            <a:cxnSpLocks noChangeShapeType="1"/>
          </p:cNvCxnSpPr>
          <p:nvPr/>
        </p:nvCxnSpPr>
        <p:spPr bwMode="auto">
          <a:xfrm>
            <a:off x="6347399" y="2097850"/>
            <a:ext cx="0" cy="315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0" name="Straight Connector 93"/>
          <p:cNvCxnSpPr>
            <a:cxnSpLocks noChangeShapeType="1"/>
          </p:cNvCxnSpPr>
          <p:nvPr/>
        </p:nvCxnSpPr>
        <p:spPr bwMode="auto">
          <a:xfrm>
            <a:off x="6348986" y="1096137"/>
            <a:ext cx="0" cy="211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1" name="Straight Connector 98"/>
          <p:cNvCxnSpPr>
            <a:cxnSpLocks noChangeShapeType="1"/>
          </p:cNvCxnSpPr>
          <p:nvPr/>
        </p:nvCxnSpPr>
        <p:spPr bwMode="auto">
          <a:xfrm>
            <a:off x="6355336" y="3164650"/>
            <a:ext cx="0" cy="212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2" name="Straight Connector 117"/>
          <p:cNvCxnSpPr>
            <a:cxnSpLocks noChangeShapeType="1"/>
          </p:cNvCxnSpPr>
          <p:nvPr/>
        </p:nvCxnSpPr>
        <p:spPr bwMode="auto">
          <a:xfrm flipV="1">
            <a:off x="6344224" y="2956687"/>
            <a:ext cx="996950" cy="368300"/>
          </a:xfrm>
          <a:prstGeom prst="line">
            <a:avLst/>
          </a:prstGeom>
          <a:noFill/>
          <a:ln w="28575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56" name="Rectangle 94"/>
          <p:cNvSpPr>
            <a:spLocks noChangeArrowheads="1"/>
          </p:cNvSpPr>
          <p:nvPr/>
        </p:nvSpPr>
        <p:spPr bwMode="auto">
          <a:xfrm>
            <a:off x="91193" y="5126391"/>
            <a:ext cx="1757361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0B04FF"/>
                </a:solidFill>
                <a:latin typeface="Cambria" pitchFamily="18" charset="0"/>
              </a:rPr>
              <a:t>Extra!</a:t>
            </a:r>
            <a:r>
              <a:rPr lang="en-US" sz="1000" b="1" dirty="0">
                <a:solidFill>
                  <a:srgbClr val="0B04FF"/>
                </a:solidFill>
                <a:latin typeface="Cambria" pitchFamily="18" charset="0"/>
              </a:rPr>
              <a:t>  </a:t>
            </a:r>
            <a:r>
              <a:rPr lang="en-US" sz="1000" dirty="0">
                <a:solidFill>
                  <a:srgbClr val="000000"/>
                </a:solidFill>
                <a:latin typeface="Cambria" pitchFamily="18" charset="0"/>
              </a:rPr>
              <a:t>How could you </a:t>
            </a:r>
            <a:r>
              <a:rPr lang="en-US" sz="1000" dirty="0" smtClean="0">
                <a:solidFill>
                  <a:srgbClr val="000000"/>
                </a:solidFill>
                <a:latin typeface="Cambria" pitchFamily="18" charset="0"/>
              </a:rPr>
              <a:t>alter this </a:t>
            </a:r>
            <a:r>
              <a:rPr lang="en-US" sz="1000" dirty="0">
                <a:solidFill>
                  <a:srgbClr val="000000"/>
                </a:solidFill>
                <a:latin typeface="Cambria" pitchFamily="18" charset="0"/>
              </a:rPr>
              <a:t>transistor-level design </a:t>
            </a:r>
            <a:r>
              <a:rPr lang="en-US" sz="1000" dirty="0" smtClean="0">
                <a:solidFill>
                  <a:srgbClr val="000000"/>
                </a:solidFill>
                <a:latin typeface="Cambria" pitchFamily="18" charset="0"/>
              </a:rPr>
              <a:t>to create an AND?</a:t>
            </a:r>
            <a:endParaRPr lang="en-US" sz="1000" dirty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27713" name="Picture 85"/>
          <p:cNvPicPr>
            <a:picLocks noChangeAspect="1" noChangeArrowheads="1"/>
          </p:cNvPicPr>
          <p:nvPr/>
        </p:nvPicPr>
        <p:blipFill>
          <a:blip r:embed="rId14"/>
          <a:srcRect l="17747" t="79166" r="70238" b="9653"/>
          <a:stretch>
            <a:fillRect/>
          </a:stretch>
        </p:blipFill>
        <p:spPr bwMode="auto">
          <a:xfrm>
            <a:off x="403578" y="5920493"/>
            <a:ext cx="1066800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8786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3" t="31019" r="50281" b="10570"/>
          <a:stretch/>
        </p:blipFill>
        <p:spPr bwMode="auto">
          <a:xfrm>
            <a:off x="45156" y="936625"/>
            <a:ext cx="2170290" cy="382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 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11562" y="793044"/>
            <a:ext cx="12065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solidFill>
                  <a:srgbClr val="C00000"/>
                </a:solidFill>
                <a:latin typeface="Cambria" pitchFamily="18" charset="0"/>
              </a:rPr>
              <a:t>Power, +5v</a:t>
            </a:r>
            <a:endParaRPr lang="en-US" sz="16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64" name="Rectangle 98"/>
          <p:cNvSpPr>
            <a:spLocks noChangeArrowheads="1"/>
          </p:cNvSpPr>
          <p:nvPr/>
        </p:nvSpPr>
        <p:spPr bwMode="auto">
          <a:xfrm>
            <a:off x="7608711" y="6503988"/>
            <a:ext cx="11031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"exclusive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</a:rPr>
              <a:t>or"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45217" y="288990"/>
            <a:ext cx="592953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Name(s)  __________________________________________</a:t>
            </a:r>
            <a:endParaRPr lang="en-US" sz="18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76200"/>
            <a:ext cx="12298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i="1" dirty="0" smtClean="0">
                <a:solidFill>
                  <a:srgbClr val="000000"/>
                </a:solidFill>
                <a:latin typeface="Cambria" pitchFamily="18" charset="0"/>
              </a:rPr>
              <a:t>Quiz</a:t>
            </a:r>
            <a:endParaRPr lang="en-US" sz="4200" i="1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59721" y="1471864"/>
            <a:ext cx="16599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Truth Table</a:t>
            </a:r>
            <a:endParaRPr lang="en-US" sz="2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Rectangle 106"/>
          <p:cNvSpPr>
            <a:spLocks noChangeArrowheads="1"/>
          </p:cNvSpPr>
          <p:nvPr/>
        </p:nvSpPr>
        <p:spPr bwMode="auto">
          <a:xfrm>
            <a:off x="7532018" y="111953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68" name="Rectangle 107"/>
          <p:cNvSpPr>
            <a:spLocks noChangeArrowheads="1"/>
          </p:cNvSpPr>
          <p:nvPr/>
        </p:nvSpPr>
        <p:spPr bwMode="auto">
          <a:xfrm>
            <a:off x="7890336" y="111159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69" name="Rectangle 106"/>
          <p:cNvSpPr>
            <a:spLocks noChangeArrowheads="1"/>
          </p:cNvSpPr>
          <p:nvPr/>
        </p:nvSpPr>
        <p:spPr bwMode="auto">
          <a:xfrm>
            <a:off x="8326713" y="111953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ourier New" pitchFamily="49" charset="0"/>
              </a:rPr>
              <a:t>Z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0" name="Rectangle 106"/>
          <p:cNvSpPr>
            <a:spLocks noChangeArrowheads="1"/>
          </p:cNvSpPr>
          <p:nvPr/>
        </p:nvSpPr>
        <p:spPr bwMode="auto">
          <a:xfrm>
            <a:off x="7532018" y="396705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</a:rPr>
              <a:t>0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Rectangle 107"/>
          <p:cNvSpPr>
            <a:spLocks noChangeArrowheads="1"/>
          </p:cNvSpPr>
          <p:nvPr/>
        </p:nvSpPr>
        <p:spPr bwMode="auto">
          <a:xfrm>
            <a:off x="7890336" y="395911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</a:rPr>
              <a:t>0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555468" y="405064"/>
            <a:ext cx="1090845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8277364" y="102410"/>
            <a:ext cx="0" cy="1305285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106"/>
          <p:cNvSpPr>
            <a:spLocks noChangeArrowheads="1"/>
          </p:cNvSpPr>
          <p:nvPr/>
        </p:nvSpPr>
        <p:spPr bwMode="auto">
          <a:xfrm>
            <a:off x="7532018" y="63330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</a:rPr>
              <a:t>0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7" name="Rectangle 107"/>
          <p:cNvSpPr>
            <a:spLocks noChangeArrowheads="1"/>
          </p:cNvSpPr>
          <p:nvPr/>
        </p:nvSpPr>
        <p:spPr bwMode="auto">
          <a:xfrm>
            <a:off x="7890336" y="63250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</a:rPr>
              <a:t>1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Rectangle 106"/>
          <p:cNvSpPr>
            <a:spLocks noChangeArrowheads="1"/>
          </p:cNvSpPr>
          <p:nvPr/>
        </p:nvSpPr>
        <p:spPr bwMode="auto">
          <a:xfrm>
            <a:off x="7532018" y="84586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</a:rPr>
              <a:t>1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9" name="Rectangle 107"/>
          <p:cNvSpPr>
            <a:spLocks noChangeArrowheads="1"/>
          </p:cNvSpPr>
          <p:nvPr/>
        </p:nvSpPr>
        <p:spPr bwMode="auto">
          <a:xfrm>
            <a:off x="7890336" y="84506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</a:rPr>
              <a:t>0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0" name="Rectangle 106"/>
          <p:cNvSpPr>
            <a:spLocks noChangeArrowheads="1"/>
          </p:cNvSpPr>
          <p:nvPr/>
        </p:nvSpPr>
        <p:spPr bwMode="auto">
          <a:xfrm>
            <a:off x="7532018" y="1058420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</a:rPr>
              <a:t>1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1" name="Rectangle 107"/>
          <p:cNvSpPr>
            <a:spLocks noChangeArrowheads="1"/>
          </p:cNvSpPr>
          <p:nvPr/>
        </p:nvSpPr>
        <p:spPr bwMode="auto">
          <a:xfrm>
            <a:off x="7890336" y="1057626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</a:rPr>
              <a:t>1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/>
              <p14:cNvContentPartPr/>
              <p14:nvPr/>
            </p14:nvContentPartPr>
            <p14:xfrm>
              <a:off x="2670120" y="258840"/>
              <a:ext cx="6375960" cy="6447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60760" y="249480"/>
                <a:ext cx="6394680" cy="64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2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6" t="29197" r="12508" b="37958"/>
          <a:stretch/>
        </p:blipFill>
        <p:spPr bwMode="auto">
          <a:xfrm>
            <a:off x="3048000" y="4543928"/>
            <a:ext cx="5792978" cy="208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296863"/>
            <a:ext cx="3657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Is </a:t>
            </a:r>
            <a:r>
              <a:rPr lang="en-US" sz="1600" dirty="0" smtClean="0">
                <a:latin typeface="Calibri" pitchFamily="34" charset="0"/>
              </a:rPr>
              <a:t>this circuit stable </a:t>
            </a:r>
            <a:r>
              <a:rPr lang="en-US" sz="1600" dirty="0">
                <a:latin typeface="Calibri" pitchFamily="34" charset="0"/>
              </a:rPr>
              <a:t>or </a:t>
            </a:r>
            <a:r>
              <a:rPr lang="en-US" sz="1600" dirty="0" smtClean="0">
                <a:latin typeface="Calibri" pitchFamily="34" charset="0"/>
              </a:rPr>
              <a:t>oscillating now?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949024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>
                <a:latin typeface="Calibri" pitchFamily="34" charset="0"/>
              </a:rPr>
              <a:t> What will happen if input </a:t>
            </a:r>
            <a:r>
              <a:rPr lang="en-US" sz="1600" b="1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>
                <a:latin typeface="Calibri" pitchFamily="34" charset="0"/>
              </a:rPr>
              <a:t> is set to </a:t>
            </a:r>
            <a:r>
              <a:rPr lang="en-US" sz="1600" b="1">
                <a:latin typeface="Calibri" pitchFamily="34" charset="0"/>
              </a:rPr>
              <a:t>1</a:t>
            </a:r>
            <a:r>
              <a:rPr lang="en-US" sz="1600">
                <a:latin typeface="Calibri" pitchFamily="34" charset="0"/>
              </a:rPr>
              <a:t>?</a:t>
            </a:r>
          </a:p>
        </p:txBody>
      </p:sp>
      <p:sp>
        <p:nvSpPr>
          <p:cNvPr id="45060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1599181"/>
            <a:ext cx="4589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>
                <a:latin typeface="Calibri" pitchFamily="34" charset="0"/>
              </a:rPr>
              <a:t> What will happen if input </a:t>
            </a:r>
            <a:r>
              <a:rPr lang="en-US" sz="1600" b="1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>
                <a:latin typeface="Calibri" pitchFamily="34" charset="0"/>
              </a:rPr>
              <a:t> is then set back to </a:t>
            </a:r>
            <a:r>
              <a:rPr lang="en-US" sz="1600" b="1">
                <a:latin typeface="Calibri" pitchFamily="34" charset="0"/>
              </a:rPr>
              <a:t>0</a:t>
            </a:r>
            <a:r>
              <a:rPr lang="en-US" sz="1600">
                <a:latin typeface="Calibri" pitchFamily="34" charset="0"/>
              </a:rPr>
              <a:t>?</a:t>
            </a:r>
          </a:p>
        </p:txBody>
      </p:sp>
      <p:sp>
        <p:nvSpPr>
          <p:cNvPr id="45063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2249338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will happen if input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dirty="0">
                <a:latin typeface="Calibri" pitchFamily="34" charset="0"/>
              </a:rPr>
              <a:t> is then set to </a:t>
            </a:r>
            <a:r>
              <a:rPr lang="en-US" sz="1600" b="1" dirty="0">
                <a:latin typeface="Calibri" pitchFamily="34" charset="0"/>
              </a:rPr>
              <a:t>1</a:t>
            </a:r>
            <a:r>
              <a:rPr lang="en-US" sz="1600" dirty="0">
                <a:latin typeface="Calibri" pitchFamily="34" charset="0"/>
              </a:rPr>
              <a:t>?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022470" y="253425"/>
            <a:ext cx="1844930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 smtClean="0">
                <a:latin typeface="Cambria" pitchFamily="18" charset="0"/>
              </a:rPr>
              <a:t>Memory!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45066" name="Oval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352881" y="1695450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7508456" y="1765300"/>
            <a:ext cx="511175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068" name="Group 1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6468643" y="1460500"/>
            <a:ext cx="892175" cy="611188"/>
            <a:chOff x="4734" y="3053"/>
            <a:chExt cx="656" cy="491"/>
          </a:xfrm>
        </p:grpSpPr>
        <p:grpSp>
          <p:nvGrpSpPr>
            <p:cNvPr id="45108" name="Group 14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12" name="Freeform 15"/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3" name="Freeform 16"/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9" name="Group 17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10" name="Freeform 18"/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1" name="Freeform 19"/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5069" name="Group 20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6468643" y="2908300"/>
            <a:ext cx="892175" cy="611188"/>
            <a:chOff x="4734" y="3053"/>
            <a:chExt cx="656" cy="491"/>
          </a:xfrm>
        </p:grpSpPr>
        <p:grpSp>
          <p:nvGrpSpPr>
            <p:cNvPr id="45102" name="Group 21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06" name="Freeform 22"/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7" name="Freeform 23"/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3" name="Group 24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04" name="Freeform 25"/>
              <p:cNvSpPr>
                <a:spLocks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5" name="Freeform 26"/>
              <p:cNvSpPr>
                <a:spLocks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5070" name="Oval 2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44943" y="31448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Text Box 2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27356" y="16144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2" name="Text Box 2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328943" y="30622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3" name="Line 30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7497343" y="32131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Line 31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400256" y="1603375"/>
            <a:ext cx="1177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Line 32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6054306" y="1870075"/>
            <a:ext cx="531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Line 33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6055893" y="3044825"/>
            <a:ext cx="531813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Line 34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374856" y="3359150"/>
            <a:ext cx="1212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Freeform 35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6060656" y="18637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Freeform 36"/>
          <p:cNvSpPr>
            <a:spLocks/>
          </p:cNvSpPr>
          <p:nvPr>
            <p:custDataLst>
              <p:tags r:id="rId19"/>
            </p:custDataLst>
          </p:nvPr>
        </p:nvSpPr>
        <p:spPr bwMode="auto">
          <a:xfrm flipV="1">
            <a:off x="6057481" y="17621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Rectangle 37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444706" y="1547813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45081" name="Rectangle 38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344858" y="3340768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45082" name="Text Box 39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727531" y="291623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83" name="Text Box 40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225881" y="14478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5084" name="Text Box 41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100218" y="3048000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5" name="Text Box 42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626514" y="1433251"/>
            <a:ext cx="10398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</a:rPr>
              <a:t>"</a:t>
            </a:r>
            <a:r>
              <a:rPr lang="en-US" sz="1500" dirty="0" smtClean="0">
                <a:latin typeface="Cambria" pitchFamily="18" charset="0"/>
              </a:rPr>
              <a:t>Set"</a:t>
            </a:r>
            <a:endParaRPr lang="en-US" sz="1500" dirty="0">
              <a:latin typeface="Cambria" pitchFamily="18" charset="0"/>
            </a:endParaRPr>
          </a:p>
        </p:txBody>
      </p:sp>
      <p:sp>
        <p:nvSpPr>
          <p:cNvPr id="45086" name="Text Box 43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59384" y="3186656"/>
            <a:ext cx="889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  <a:cs typeface="Times New Roman" pitchFamily="18" charset="0"/>
              </a:rPr>
              <a:t>"Reset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"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87" name="Text Box 44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903493" y="27368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5088" name="Text Box 45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206581" y="1295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9" name="Text Box 46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539956" y="1763713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90" name="Rectangle 47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508581" y="2949575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91" name="Text Box 48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8228013" y="3394743"/>
            <a:ext cx="915987" cy="553998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 smtClean="0">
                <a:solidFill>
                  <a:srgbClr val="1002CE"/>
                </a:solidFill>
                <a:latin typeface="Cambria" pitchFamily="18" charset="0"/>
                <a:cs typeface="Times New Roman" pitchFamily="18" charset="0"/>
              </a:rPr>
              <a:t>1 bit of storage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95" name="Text Box 57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585537" y="542455"/>
            <a:ext cx="35943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dirty="0" smtClean="0">
                <a:latin typeface="Cambria" pitchFamily="18" charset="0"/>
              </a:rPr>
              <a:t>with S == 0, R == 0, and </a:t>
            </a:r>
            <a:r>
              <a:rPr lang="en-US" sz="1200" dirty="0">
                <a:latin typeface="Cambria" pitchFamily="18" charset="0"/>
              </a:rPr>
              <a:t>the </a:t>
            </a:r>
            <a:r>
              <a:rPr lang="en-US" sz="1200" dirty="0" smtClean="0">
                <a:latin typeface="Cambria" pitchFamily="18" charset="0"/>
              </a:rPr>
              <a:t>storage bit Q == 0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45096" name="Text Box 8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78685" y="4700336"/>
            <a:ext cx="2626688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>
                <a:latin typeface="Calibri" pitchFamily="34" charset="0"/>
              </a:rPr>
              <a:t> </a:t>
            </a:r>
            <a:r>
              <a:rPr lang="en-US" sz="1600" dirty="0" smtClean="0">
                <a:latin typeface="Calibri" pitchFamily="34" charset="0"/>
              </a:rPr>
              <a:t>Take a look at the diagram at right. The D (data) line holds a single bit we want to store (either a 0 or a 1).</a:t>
            </a:r>
          </a:p>
          <a:p>
            <a:pPr>
              <a:spcBef>
                <a:spcPct val="50000"/>
              </a:spcBef>
            </a:pPr>
            <a:r>
              <a:rPr lang="en-US" sz="1600" dirty="0" smtClean="0">
                <a:latin typeface="Calibri" pitchFamily="34" charset="0"/>
              </a:rPr>
              <a:t> </a:t>
            </a:r>
            <a:r>
              <a:rPr lang="en-US" sz="1600" b="1" i="1" dirty="0" smtClean="0">
                <a:latin typeface="Calibri" pitchFamily="34" charset="0"/>
              </a:rPr>
              <a:t>How does the strobe direct storing the data into Q?</a:t>
            </a:r>
            <a:endParaRPr lang="en-US" sz="1600" b="1" i="1" dirty="0">
              <a:latin typeface="Calibri" pitchFamily="34" charset="0"/>
            </a:endParaRPr>
          </a:p>
        </p:txBody>
      </p:sp>
      <p:sp>
        <p:nvSpPr>
          <p:cNvPr id="56" name="Text Box 8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228600" y="3549650"/>
            <a:ext cx="3951288" cy="338554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b="1" i="1" dirty="0">
                <a:latin typeface="Calibri" pitchFamily="34" charset="0"/>
              </a:rPr>
              <a:t> </a:t>
            </a:r>
            <a:r>
              <a:rPr lang="en-US" sz="1600" b="1" i="1" dirty="0" smtClean="0">
                <a:latin typeface="Calibri" pitchFamily="34" charset="0"/>
              </a:rPr>
              <a:t>Why are S for "Set" and R for "Reset" ?</a:t>
            </a:r>
            <a:endParaRPr lang="en-US" sz="1600" b="1" i="1" dirty="0"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09605" y="253425"/>
            <a:ext cx="27977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>
                <a:latin typeface="Cambria" pitchFamily="18" charset="0"/>
              </a:rPr>
              <a:t>Keep this page, in case you'd like to try the extra credit… .</a:t>
            </a:r>
            <a:endParaRPr lang="en-US" sz="1500" dirty="0"/>
          </a:p>
        </p:txBody>
      </p:sp>
      <p:sp>
        <p:nvSpPr>
          <p:cNvPr id="58" name="Text Box 8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228600" y="2899495"/>
            <a:ext cx="43979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will happen if input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dirty="0">
                <a:latin typeface="Calibri" pitchFamily="34" charset="0"/>
              </a:rPr>
              <a:t> is then set </a:t>
            </a:r>
            <a:r>
              <a:rPr lang="en-US" sz="1600" dirty="0" smtClean="0">
                <a:latin typeface="Calibri" pitchFamily="34" charset="0"/>
              </a:rPr>
              <a:t>back to </a:t>
            </a:r>
            <a:r>
              <a:rPr lang="en-US" sz="1600" b="1" dirty="0">
                <a:latin typeface="Calibri" pitchFamily="34" charset="0"/>
              </a:rPr>
              <a:t>0</a:t>
            </a:r>
            <a:r>
              <a:rPr lang="en-US" sz="1600" dirty="0" smtClean="0">
                <a:latin typeface="Calibri" pitchFamily="34" charset="0"/>
              </a:rPr>
              <a:t>?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49441" y="4327360"/>
            <a:ext cx="810046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64395" y="6418692"/>
            <a:ext cx="28552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latin typeface="Cambria" panose="02040503050406030204" pitchFamily="18" charset="0"/>
              </a:rPr>
              <a:t>Hint</a:t>
            </a:r>
            <a:r>
              <a:rPr lang="en-US" sz="1100" dirty="0" smtClean="0">
                <a:latin typeface="Cambria" panose="02040503050406030204" pitchFamily="18" charset="0"/>
              </a:rPr>
              <a:t>:  What happens when the "strobe" is 1?</a:t>
            </a:r>
            <a:endParaRPr lang="en-US" sz="11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" name="Ink 3"/>
              <p14:cNvContentPartPr/>
              <p14:nvPr/>
            </p14:nvContentPartPr>
            <p14:xfrm>
              <a:off x="1785960" y="803520"/>
              <a:ext cx="7152840" cy="5831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76600" y="794160"/>
                <a:ext cx="7171560" cy="58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23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ounded Rectangle 67"/>
          <p:cNvSpPr/>
          <p:nvPr/>
        </p:nvSpPr>
        <p:spPr bwMode="auto">
          <a:xfrm>
            <a:off x="5029198" y="1322460"/>
            <a:ext cx="2249905" cy="409075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873835" y="1322460"/>
            <a:ext cx="2249905" cy="409075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2015708" y="2701925"/>
            <a:ext cx="4373062" cy="3714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2017296" y="3113088"/>
            <a:ext cx="4373062" cy="3714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5" name="Rounded Rectangle 64"/>
          <p:cNvSpPr/>
          <p:nvPr/>
        </p:nvSpPr>
        <p:spPr bwMode="auto">
          <a:xfrm>
            <a:off x="2017296" y="3972719"/>
            <a:ext cx="4373062" cy="3714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6" name="Rounded Rectangle 65"/>
          <p:cNvSpPr/>
          <p:nvPr/>
        </p:nvSpPr>
        <p:spPr bwMode="auto">
          <a:xfrm>
            <a:off x="2017296" y="5203031"/>
            <a:ext cx="4373062" cy="3714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1979612" y="1805133"/>
            <a:ext cx="457200" cy="406400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2767264" y="1805133"/>
            <a:ext cx="457200" cy="406400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3545304" y="1805133"/>
            <a:ext cx="457200" cy="406400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5029199" y="1803796"/>
            <a:ext cx="2249905" cy="409075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7651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82663" y="152400"/>
            <a:ext cx="723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rgbClr val="000000"/>
                </a:solidFill>
                <a:latin typeface="Cambria" pitchFamily="18" charset="0"/>
              </a:rPr>
              <a:t>Odd parity</a:t>
            </a:r>
            <a:endParaRPr lang="en-US" sz="4000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27653" name="Text Box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30388" y="1777501"/>
            <a:ext cx="758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x</a:t>
            </a:r>
          </a:p>
        </p:txBody>
      </p:sp>
      <p:sp>
        <p:nvSpPr>
          <p:cNvPr id="27654" name="Text Box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00325" y="1777501"/>
            <a:ext cx="80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y</a:t>
            </a:r>
          </a:p>
        </p:txBody>
      </p:sp>
      <p:sp>
        <p:nvSpPr>
          <p:cNvPr id="27655" name="Text Box 1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28800" y="2188369"/>
            <a:ext cx="758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56" name="Text Box 1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98738" y="2188369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57" name="Text Box 1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31975" y="2597944"/>
            <a:ext cx="758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58" name="Text Box 1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01913" y="2597944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59" name="Text Box 1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28800" y="3009106"/>
            <a:ext cx="758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60" name="Text Box 2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598738" y="3009106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61" name="Text Box 2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31975" y="3418681"/>
            <a:ext cx="758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62" name="Text Box 2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601913" y="3418681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63" name="Text Box 2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932944" y="1777501"/>
            <a:ext cx="251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 smtClean="0">
                <a:latin typeface="Calibri" pitchFamily="34" charset="0"/>
              </a:rPr>
              <a:t>circuit output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27664" name="Text Box 2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808663" y="2188368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65" name="Text Box 2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808663" y="2597943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66" name="Text Box 2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808663" y="3009107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67" name="Text Box 2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808663" y="3418682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68" name="Rectangle 2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705089" y="1316037"/>
            <a:ext cx="46198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 b="1" dirty="0" smtClean="0">
                <a:latin typeface="Cambria" pitchFamily="18" charset="0"/>
              </a:rPr>
              <a:t>IN</a:t>
            </a:r>
            <a:endParaRPr lang="en-US" sz="2100" b="1" dirty="0">
              <a:latin typeface="Cambria" pitchFamily="18" charset="0"/>
            </a:endParaRPr>
          </a:p>
        </p:txBody>
      </p:sp>
      <p:sp>
        <p:nvSpPr>
          <p:cNvPr id="27670" name="Rectangle 3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846267" y="1316037"/>
            <a:ext cx="72648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 b="1" dirty="0" smtClean="0">
                <a:latin typeface="Cambria" pitchFamily="18" charset="0"/>
              </a:rPr>
              <a:t>OUT</a:t>
            </a:r>
            <a:endParaRPr lang="en-US" sz="2100" b="1" dirty="0">
              <a:latin typeface="Cambria" pitchFamily="18" charset="0"/>
            </a:endParaRPr>
          </a:p>
        </p:txBody>
      </p:sp>
      <p:sp>
        <p:nvSpPr>
          <p:cNvPr id="27672" name="Text Box 1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397250" y="1777501"/>
            <a:ext cx="80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</a:t>
            </a:r>
          </a:p>
        </p:txBody>
      </p:sp>
      <p:sp>
        <p:nvSpPr>
          <p:cNvPr id="27673" name="Text Box 1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395663" y="2188369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74" name="Text Box 18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398838" y="2597944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75" name="Text Box 20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395663" y="3009106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76" name="Text Box 2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398838" y="3418681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77" name="Text Box 1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828800" y="3868738"/>
            <a:ext cx="758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78" name="Text Box 1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598738" y="3868738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79" name="Text Box 1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831975" y="4278313"/>
            <a:ext cx="758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0" name="Text Box 1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601913" y="4278313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81" name="Text Box 19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828800" y="4689474"/>
            <a:ext cx="758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2" name="Text Box 20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2598738" y="4689474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3" name="Text Box 21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831975" y="5099049"/>
            <a:ext cx="758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4" name="Text Box 22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601913" y="5099049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5" name="Text Box 16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395663" y="3868738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86" name="Text Box 18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3398838" y="4278313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7" name="Text Box 20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3395663" y="4689474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88" name="Text Box 22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3398838" y="5099049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9" name="Text Box 24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5819775" y="3868738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90" name="Text Box 25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5819775" y="4278313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91" name="Text Box 26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5819775" y="4689474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92" name="Text Box 27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5819775" y="5099049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280688" y="3059289"/>
            <a:ext cx="1600200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1</a:t>
            </a:r>
            <a:r>
              <a:rPr lang="en-US" dirty="0">
                <a:ea typeface="ＭＳ Ｐゴシック" pitchFamily="34" charset="-128"/>
              </a:rPr>
              <a:t>, </a:t>
            </a:r>
            <a:r>
              <a:rPr lang="en-US" dirty="0" smtClean="0">
                <a:ea typeface="ＭＳ Ｐゴシック" pitchFamily="34" charset="-128"/>
              </a:rPr>
              <a:t>exactly when </a:t>
            </a:r>
            <a:r>
              <a:rPr lang="en-US" dirty="0">
                <a:ea typeface="ＭＳ Ｐゴシック" pitchFamily="34" charset="-128"/>
              </a:rPr>
              <a:t>the number of input bits is </a:t>
            </a:r>
            <a:r>
              <a:rPr lang="en-US" b="1" i="1" dirty="0">
                <a:ea typeface="ＭＳ Ｐゴシック" pitchFamily="34" charset="-128"/>
              </a:rPr>
              <a:t>odd</a:t>
            </a:r>
          </a:p>
        </p:txBody>
      </p:sp>
      <p:sp>
        <p:nvSpPr>
          <p:cNvPr id="4" name="Right Brace 3"/>
          <p:cNvSpPr/>
          <p:nvPr/>
        </p:nvSpPr>
        <p:spPr bwMode="auto">
          <a:xfrm>
            <a:off x="6619875" y="2478087"/>
            <a:ext cx="466725" cy="3096419"/>
          </a:xfrm>
          <a:prstGeom prst="rightBrace">
            <a:avLst>
              <a:gd name="adj1" fmla="val 44614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71" name="Text Box 12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066800" y="6167735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  <a:buFont typeface="Times" pitchFamily="-106" charset="0"/>
              <a:buNone/>
            </a:pPr>
            <a:r>
              <a:rPr lang="en-US" dirty="0">
                <a:latin typeface="Cambria" pitchFamily="18" charset="0"/>
              </a:rPr>
              <a:t> Truth table </a:t>
            </a:r>
            <a:r>
              <a:rPr lang="en-US" dirty="0" smtClean="0">
                <a:latin typeface="Cambria" pitchFamily="18" charset="0"/>
              </a:rPr>
              <a:t>for the </a:t>
            </a:r>
            <a:r>
              <a:rPr lang="en-US" b="1" dirty="0" smtClean="0">
                <a:solidFill>
                  <a:srgbClr val="0E0CFB"/>
                </a:solidFill>
                <a:latin typeface="Cambria" pitchFamily="18" charset="0"/>
              </a:rPr>
              <a:t>"odd-parity"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f'n</a:t>
            </a:r>
            <a:endParaRPr lang="en-US" dirty="0">
              <a:latin typeface="Cambria" pitchFamily="18" charset="0"/>
            </a:endParaRPr>
          </a:p>
        </p:txBody>
      </p:sp>
      <p:grpSp>
        <p:nvGrpSpPr>
          <p:cNvPr id="72" name="Group 34"/>
          <p:cNvGrpSpPr>
            <a:grpSpLocks/>
          </p:cNvGrpSpPr>
          <p:nvPr>
            <p:custDataLst>
              <p:tags r:id="rId41"/>
            </p:custDataLst>
          </p:nvPr>
        </p:nvGrpSpPr>
        <p:grpSpPr bwMode="auto">
          <a:xfrm>
            <a:off x="8671197" y="6307589"/>
            <a:ext cx="368300" cy="488950"/>
            <a:chOff x="2928" y="1051"/>
            <a:chExt cx="840" cy="957"/>
          </a:xfrm>
        </p:grpSpPr>
        <p:sp>
          <p:nvSpPr>
            <p:cNvPr id="73" name="Freeform 35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2 w 1048"/>
                <a:gd name="T1" fmla="*/ 21 h 250"/>
                <a:gd name="T2" fmla="*/ 19 w 1048"/>
                <a:gd name="T3" fmla="*/ 83 h 250"/>
                <a:gd name="T4" fmla="*/ 20 w 1048"/>
                <a:gd name="T5" fmla="*/ 111 h 250"/>
                <a:gd name="T6" fmla="*/ 22 w 1048"/>
                <a:gd name="T7" fmla="*/ 125 h 250"/>
                <a:gd name="T8" fmla="*/ 22 w 1048"/>
                <a:gd name="T9" fmla="*/ 164 h 250"/>
                <a:gd name="T10" fmla="*/ 15 w 1048"/>
                <a:gd name="T11" fmla="*/ 233 h 250"/>
                <a:gd name="T12" fmla="*/ 2 w 1048"/>
                <a:gd name="T13" fmla="*/ 213 h 250"/>
                <a:gd name="T14" fmla="*/ 0 w 1048"/>
                <a:gd name="T15" fmla="*/ 192 h 250"/>
                <a:gd name="T16" fmla="*/ 2 w 1048"/>
                <a:gd name="T17" fmla="*/ 158 h 250"/>
                <a:gd name="T18" fmla="*/ 2 w 1048"/>
                <a:gd name="T19" fmla="*/ 125 h 250"/>
                <a:gd name="T20" fmla="*/ 4 w 1048"/>
                <a:gd name="T21" fmla="*/ 76 h 250"/>
                <a:gd name="T22" fmla="*/ 6 w 1048"/>
                <a:gd name="T23" fmla="*/ 55 h 250"/>
                <a:gd name="T24" fmla="*/ 7 w 1048"/>
                <a:gd name="T25" fmla="*/ 28 h 250"/>
                <a:gd name="T26" fmla="*/ 8 w 1048"/>
                <a:gd name="T27" fmla="*/ 14 h 250"/>
                <a:gd name="T28" fmla="*/ 10 w 1048"/>
                <a:gd name="T29" fmla="*/ 28 h 250"/>
                <a:gd name="T30" fmla="*/ 12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36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Oval 37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Oval 38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Oval 39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Oval 40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Oval 41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Oval 42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AutoShape 43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44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45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46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47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6" name="Text Box 48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789341" y="6096000"/>
            <a:ext cx="11382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67B0E"/>
                </a:solidFill>
                <a:latin typeface="Cambria" pitchFamily="18" charset="0"/>
              </a:rPr>
              <a:t>This </a:t>
            </a:r>
            <a:r>
              <a:rPr lang="en-US" sz="1000" b="1" i="1" dirty="0" smtClean="0">
                <a:solidFill>
                  <a:srgbClr val="067B0E"/>
                </a:solidFill>
                <a:latin typeface="Cambria" pitchFamily="18" charset="0"/>
              </a:rPr>
              <a:t>is</a:t>
            </a:r>
            <a:r>
              <a:rPr lang="en-US" sz="1000" dirty="0" smtClean="0">
                <a:solidFill>
                  <a:srgbClr val="067B0E"/>
                </a:solidFill>
                <a:latin typeface="Cambria" pitchFamily="18" charset="0"/>
              </a:rPr>
              <a:t> odd, but it's also </a:t>
            </a:r>
            <a:r>
              <a:rPr lang="en-US" sz="1000" dirty="0" err="1" smtClean="0">
                <a:solidFill>
                  <a:srgbClr val="067B0E"/>
                </a:solidFill>
                <a:latin typeface="Cambria" pitchFamily="18" charset="0"/>
              </a:rPr>
              <a:t>f'n</a:t>
            </a:r>
            <a:r>
              <a:rPr lang="en-US" sz="1000" dirty="0" smtClean="0">
                <a:solidFill>
                  <a:srgbClr val="067B0E"/>
                </a:solidFill>
                <a:latin typeface="Cambria" pitchFamily="18" charset="0"/>
              </a:rPr>
              <a:t>!</a:t>
            </a:r>
            <a:endParaRPr lang="en-US" sz="1000" dirty="0">
              <a:solidFill>
                <a:srgbClr val="067B0E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91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ounded Rectangle 67"/>
          <p:cNvSpPr/>
          <p:nvPr/>
        </p:nvSpPr>
        <p:spPr bwMode="auto">
          <a:xfrm>
            <a:off x="5029198" y="1322460"/>
            <a:ext cx="2249905" cy="409075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873835" y="1322460"/>
            <a:ext cx="2249905" cy="409075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2015708" y="2701925"/>
            <a:ext cx="4373062" cy="3714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2017296" y="3113088"/>
            <a:ext cx="4373062" cy="3714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5" name="Rounded Rectangle 64"/>
          <p:cNvSpPr/>
          <p:nvPr/>
        </p:nvSpPr>
        <p:spPr bwMode="auto">
          <a:xfrm>
            <a:off x="2017296" y="3972719"/>
            <a:ext cx="4373062" cy="3714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6" name="Rounded Rectangle 65"/>
          <p:cNvSpPr/>
          <p:nvPr/>
        </p:nvSpPr>
        <p:spPr bwMode="auto">
          <a:xfrm>
            <a:off x="2017296" y="5203031"/>
            <a:ext cx="4373062" cy="3714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1979612" y="1805133"/>
            <a:ext cx="457200" cy="406400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2767264" y="1805133"/>
            <a:ext cx="457200" cy="406400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3545304" y="1805133"/>
            <a:ext cx="457200" cy="406400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5029199" y="1803796"/>
            <a:ext cx="2249905" cy="409075"/>
          </a:xfrm>
          <a:prstGeom prst="roundRect">
            <a:avLst/>
          </a:prstGeom>
          <a:solidFill>
            <a:srgbClr val="CCEC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7651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82663" y="152400"/>
            <a:ext cx="723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rgbClr val="000000"/>
                </a:solidFill>
                <a:latin typeface="Cambria" pitchFamily="18" charset="0"/>
              </a:rPr>
              <a:t>Odd parity vs. </a:t>
            </a:r>
            <a:r>
              <a:rPr lang="en-US" sz="4000" b="1" i="1" dirty="0" smtClean="0">
                <a:solidFill>
                  <a:srgbClr val="009900"/>
                </a:solidFill>
                <a:latin typeface="Cambria" pitchFamily="18" charset="0"/>
              </a:rPr>
              <a:t>odd parody</a:t>
            </a:r>
            <a:endParaRPr lang="en-US" sz="4000" b="1" i="1" dirty="0">
              <a:solidFill>
                <a:srgbClr val="009900"/>
              </a:solidFill>
              <a:latin typeface="Cambria" pitchFamily="18" charset="0"/>
            </a:endParaRPr>
          </a:p>
        </p:txBody>
      </p:sp>
      <p:sp>
        <p:nvSpPr>
          <p:cNvPr id="27652" name="Text Box 1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6167735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  <a:buFont typeface="Times" pitchFamily="-106" charset="0"/>
              <a:buNone/>
            </a:pPr>
            <a:r>
              <a:rPr lang="en-US" dirty="0">
                <a:latin typeface="Cambria" pitchFamily="18" charset="0"/>
              </a:rPr>
              <a:t> Truth table </a:t>
            </a:r>
            <a:r>
              <a:rPr lang="en-US" dirty="0" smtClean="0">
                <a:latin typeface="Cambria" pitchFamily="18" charset="0"/>
              </a:rPr>
              <a:t>for the </a:t>
            </a:r>
            <a:r>
              <a:rPr lang="en-US" b="1" dirty="0" smtClean="0">
                <a:solidFill>
                  <a:srgbClr val="C00000"/>
                </a:solidFill>
                <a:latin typeface="Cambria" pitchFamily="18" charset="0"/>
              </a:rPr>
              <a:t>"odd-parity"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>
                <a:latin typeface="Cambria" pitchFamily="18" charset="0"/>
              </a:rPr>
              <a:t>function</a:t>
            </a:r>
          </a:p>
        </p:txBody>
      </p:sp>
      <p:sp>
        <p:nvSpPr>
          <p:cNvPr id="27653" name="Text Box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30388" y="1777501"/>
            <a:ext cx="758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x</a:t>
            </a:r>
          </a:p>
        </p:txBody>
      </p:sp>
      <p:sp>
        <p:nvSpPr>
          <p:cNvPr id="27654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00325" y="1777501"/>
            <a:ext cx="80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y</a:t>
            </a:r>
          </a:p>
        </p:txBody>
      </p:sp>
      <p:sp>
        <p:nvSpPr>
          <p:cNvPr id="27655" name="Text Box 1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28800" y="2188369"/>
            <a:ext cx="758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56" name="Text Box 1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98738" y="2188369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57" name="Text Box 1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31975" y="2597944"/>
            <a:ext cx="758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58" name="Text Box 1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601913" y="2597944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59" name="Text Box 1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28800" y="3009106"/>
            <a:ext cx="758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60" name="Text Box 2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598738" y="3009106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61" name="Text Box 2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31975" y="3418681"/>
            <a:ext cx="758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62" name="Text Box 2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601913" y="3418681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63" name="Text Box 2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932944" y="1777501"/>
            <a:ext cx="251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 smtClean="0">
                <a:latin typeface="Calibri" pitchFamily="34" charset="0"/>
              </a:rPr>
              <a:t>circuit output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27664" name="Text Box 2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808663" y="2188368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65" name="Text Box 2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808663" y="2597943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66" name="Text Box 2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808663" y="3009107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67" name="Text Box 2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808663" y="3418682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68" name="Rectangle 2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705089" y="1316037"/>
            <a:ext cx="46198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 b="1" dirty="0" smtClean="0">
                <a:latin typeface="Cambria" pitchFamily="18" charset="0"/>
              </a:rPr>
              <a:t>IN</a:t>
            </a:r>
            <a:endParaRPr lang="en-US" sz="2100" b="1" dirty="0">
              <a:latin typeface="Cambria" pitchFamily="18" charset="0"/>
            </a:endParaRPr>
          </a:p>
        </p:txBody>
      </p:sp>
      <p:sp>
        <p:nvSpPr>
          <p:cNvPr id="27670" name="Rectangle 3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846267" y="1316037"/>
            <a:ext cx="72648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 b="1" dirty="0" smtClean="0">
                <a:latin typeface="Cambria" pitchFamily="18" charset="0"/>
              </a:rPr>
              <a:t>OUT</a:t>
            </a:r>
            <a:endParaRPr lang="en-US" sz="2100" b="1" dirty="0">
              <a:latin typeface="Cambria" pitchFamily="18" charset="0"/>
            </a:endParaRPr>
          </a:p>
        </p:txBody>
      </p:sp>
      <p:sp>
        <p:nvSpPr>
          <p:cNvPr id="27672" name="Text Box 14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397250" y="1777501"/>
            <a:ext cx="80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z</a:t>
            </a:r>
          </a:p>
        </p:txBody>
      </p:sp>
      <p:sp>
        <p:nvSpPr>
          <p:cNvPr id="27673" name="Text Box 1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395663" y="2188369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74" name="Text Box 18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398838" y="2597944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75" name="Text Box 20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395663" y="3009106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76" name="Text Box 22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398838" y="3418681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77" name="Text Box 1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828800" y="3868738"/>
            <a:ext cx="758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78" name="Text Box 16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598738" y="3868738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79" name="Text Box 17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831975" y="4278313"/>
            <a:ext cx="758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0" name="Text Box 18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601913" y="4278313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81" name="Text Box 19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828800" y="4689474"/>
            <a:ext cx="758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2" name="Text Box 20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2598738" y="4689474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3" name="Text Box 21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831975" y="5099049"/>
            <a:ext cx="758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4" name="Text Box 22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601913" y="5099049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5" name="Text Box 16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3395663" y="3868738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86" name="Text Box 18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3398838" y="4278313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7" name="Text Box 20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3395663" y="4689474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88" name="Text Box 22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3398838" y="5099049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89" name="Text Box 24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5819775" y="3868738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sp>
        <p:nvSpPr>
          <p:cNvPr id="27690" name="Text Box 25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5819775" y="4278313"/>
            <a:ext cx="800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91" name="Text Box 26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5819775" y="4689474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0</a:t>
            </a:r>
          </a:p>
        </p:txBody>
      </p:sp>
      <p:sp>
        <p:nvSpPr>
          <p:cNvPr id="27692" name="Text Box 27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5819775" y="5099049"/>
            <a:ext cx="800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000000"/>
                </a:solidFill>
                <a:latin typeface="Courier New" pitchFamily="-106" charset="0"/>
              </a:rPr>
              <a:t>1</a:t>
            </a:r>
          </a:p>
        </p:txBody>
      </p:sp>
      <p:grpSp>
        <p:nvGrpSpPr>
          <p:cNvPr id="27693" name="Group 34"/>
          <p:cNvGrpSpPr>
            <a:grpSpLocks/>
          </p:cNvGrpSpPr>
          <p:nvPr>
            <p:custDataLst>
              <p:tags r:id="rId41"/>
            </p:custDataLst>
          </p:nvPr>
        </p:nvGrpSpPr>
        <p:grpSpPr bwMode="auto">
          <a:xfrm>
            <a:off x="8534400" y="714826"/>
            <a:ext cx="368300" cy="488950"/>
            <a:chOff x="2928" y="1051"/>
            <a:chExt cx="840" cy="957"/>
          </a:xfrm>
        </p:grpSpPr>
        <p:sp>
          <p:nvSpPr>
            <p:cNvPr id="27695" name="Freeform 35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12 w 1048"/>
                <a:gd name="T1" fmla="*/ 21 h 250"/>
                <a:gd name="T2" fmla="*/ 19 w 1048"/>
                <a:gd name="T3" fmla="*/ 83 h 250"/>
                <a:gd name="T4" fmla="*/ 20 w 1048"/>
                <a:gd name="T5" fmla="*/ 111 h 250"/>
                <a:gd name="T6" fmla="*/ 22 w 1048"/>
                <a:gd name="T7" fmla="*/ 125 h 250"/>
                <a:gd name="T8" fmla="*/ 22 w 1048"/>
                <a:gd name="T9" fmla="*/ 164 h 250"/>
                <a:gd name="T10" fmla="*/ 15 w 1048"/>
                <a:gd name="T11" fmla="*/ 233 h 250"/>
                <a:gd name="T12" fmla="*/ 2 w 1048"/>
                <a:gd name="T13" fmla="*/ 213 h 250"/>
                <a:gd name="T14" fmla="*/ 0 w 1048"/>
                <a:gd name="T15" fmla="*/ 192 h 250"/>
                <a:gd name="T16" fmla="*/ 2 w 1048"/>
                <a:gd name="T17" fmla="*/ 158 h 250"/>
                <a:gd name="T18" fmla="*/ 2 w 1048"/>
                <a:gd name="T19" fmla="*/ 125 h 250"/>
                <a:gd name="T20" fmla="*/ 4 w 1048"/>
                <a:gd name="T21" fmla="*/ 76 h 250"/>
                <a:gd name="T22" fmla="*/ 6 w 1048"/>
                <a:gd name="T23" fmla="*/ 55 h 250"/>
                <a:gd name="T24" fmla="*/ 7 w 1048"/>
                <a:gd name="T25" fmla="*/ 28 h 250"/>
                <a:gd name="T26" fmla="*/ 8 w 1048"/>
                <a:gd name="T27" fmla="*/ 14 h 250"/>
                <a:gd name="T28" fmla="*/ 10 w 1048"/>
                <a:gd name="T29" fmla="*/ 28 h 250"/>
                <a:gd name="T30" fmla="*/ 12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6" name="Oval 36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97" name="Oval 37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98" name="Oval 38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99" name="Oval 39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00" name="Oval 40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01" name="Oval 41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02" name="Oval 42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03" name="AutoShape 43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04" name="Freeform 44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5" name="Freeform 45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6" name="Freeform 46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7" name="Freeform 47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94" name="Text Box 48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652544" y="503237"/>
            <a:ext cx="11382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067B0E"/>
                </a:solidFill>
                <a:latin typeface="Cambria" pitchFamily="18" charset="0"/>
              </a:rPr>
              <a:t>with Python ties!</a:t>
            </a:r>
            <a:endParaRPr lang="en-US" sz="1000" dirty="0">
              <a:solidFill>
                <a:srgbClr val="067B0E"/>
              </a:solidFill>
              <a:latin typeface="Cambria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80688" y="3242733"/>
            <a:ext cx="1600200" cy="1570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1</a:t>
            </a:r>
            <a:r>
              <a:rPr lang="en-US" dirty="0">
                <a:ea typeface="ＭＳ Ｐゴシック" pitchFamily="34" charset="-128"/>
              </a:rPr>
              <a:t>, if the number of input bits is </a:t>
            </a:r>
            <a:r>
              <a:rPr lang="en-US" i="1" dirty="0">
                <a:ea typeface="ＭＳ Ｐゴシック" pitchFamily="34" charset="-128"/>
              </a:rPr>
              <a:t>odd</a:t>
            </a:r>
          </a:p>
        </p:txBody>
      </p:sp>
      <p:sp>
        <p:nvSpPr>
          <p:cNvPr id="4" name="Right Brace 3"/>
          <p:cNvSpPr/>
          <p:nvPr/>
        </p:nvSpPr>
        <p:spPr bwMode="auto">
          <a:xfrm>
            <a:off x="6619875" y="2478087"/>
            <a:ext cx="466725" cy="3096419"/>
          </a:xfrm>
          <a:prstGeom prst="rightBrace">
            <a:avLst>
              <a:gd name="adj1" fmla="val 44614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70" name="Picture 20"/>
          <p:cNvPicPr>
            <a:picLocks noChangeAspect="1" noChangeArrowheads="1"/>
          </p:cNvPicPr>
          <p:nvPr>
            <p:custDataLst>
              <p:tags r:id="rId43"/>
            </p:custDataLst>
          </p:nvPr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3" r="12968"/>
          <a:stretch>
            <a:fillRect/>
          </a:stretch>
        </p:blipFill>
        <p:spPr bwMode="auto">
          <a:xfrm rot="21310013">
            <a:off x="4603640" y="1950908"/>
            <a:ext cx="4286293" cy="402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4" descr="Picture 7"/>
          <p:cNvPicPr>
            <a:picLocks noChangeAspect="1" noChangeArrowheads="1"/>
          </p:cNvPicPr>
          <p:nvPr>
            <p:custDataLst>
              <p:tags r:id="rId44"/>
            </p:custDataLst>
          </p:nvPr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4280">
            <a:off x="449414" y="1191917"/>
            <a:ext cx="3549355" cy="527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2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66" y="1620840"/>
            <a:ext cx="5537164" cy="3693204"/>
          </a:xfrm>
          <a:prstGeom prst="rect">
            <a:avLst/>
          </a:prstGeom>
        </p:spPr>
      </p:pic>
      <p:sp>
        <p:nvSpPr>
          <p:cNvPr id="185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00600" y="247471"/>
            <a:ext cx="3478794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smtClean="0">
                <a:latin typeface="Calibri" panose="020F0502020204030204" pitchFamily="34" charset="0"/>
              </a:rPr>
              <a:t>(3) Draw the </a:t>
            </a:r>
            <a:r>
              <a:rPr lang="en-US" b="1" u="sng" dirty="0" smtClean="0">
                <a:latin typeface="Calibri" panose="020F0502020204030204" pitchFamily="34" charset="0"/>
              </a:rPr>
              <a:t>upstream</a:t>
            </a:r>
            <a:r>
              <a:rPr lang="en-US" dirty="0" smtClean="0">
                <a:latin typeface="Calibri" panose="020F0502020204030204" pitchFamily="34" charset="0"/>
              </a:rPr>
              <a:t> wires that will implement this function as a circuit.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87" name="Down Arrow 186"/>
          <p:cNvSpPr/>
          <p:nvPr/>
        </p:nvSpPr>
        <p:spPr bwMode="auto">
          <a:xfrm>
            <a:off x="5073615" y="1474589"/>
            <a:ext cx="349956" cy="442584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82" name="Rounded Rectangle 181"/>
          <p:cNvSpPr/>
          <p:nvPr/>
        </p:nvSpPr>
        <p:spPr bwMode="auto">
          <a:xfrm>
            <a:off x="2282209" y="2351971"/>
            <a:ext cx="382411" cy="225213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83" name="Down Arrow 182"/>
          <p:cNvSpPr/>
          <p:nvPr/>
        </p:nvSpPr>
        <p:spPr bwMode="auto">
          <a:xfrm>
            <a:off x="2331598" y="2168527"/>
            <a:ext cx="268112" cy="377167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32" name="Rectangle 1"/>
          <p:cNvSpPr>
            <a:spLocks noChangeArrowheads="1"/>
          </p:cNvSpPr>
          <p:nvPr/>
        </p:nvSpPr>
        <p:spPr bwMode="auto">
          <a:xfrm>
            <a:off x="5411787" y="2268892"/>
            <a:ext cx="363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A</a:t>
            </a:r>
            <a:endParaRPr lang="en-US" dirty="0"/>
          </a:p>
        </p:txBody>
      </p:sp>
      <p:sp>
        <p:nvSpPr>
          <p:cNvPr id="133" name="Rectangle 80"/>
          <p:cNvSpPr>
            <a:spLocks noChangeArrowheads="1"/>
          </p:cNvSpPr>
          <p:nvPr/>
        </p:nvSpPr>
        <p:spPr bwMode="auto">
          <a:xfrm>
            <a:off x="5413375" y="2972684"/>
            <a:ext cx="350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B</a:t>
            </a:r>
            <a:endParaRPr lang="en-US" dirty="0"/>
          </a:p>
        </p:txBody>
      </p:sp>
      <p:sp>
        <p:nvSpPr>
          <p:cNvPr id="134" name="Rectangle 85"/>
          <p:cNvSpPr>
            <a:spLocks noChangeArrowheads="1"/>
          </p:cNvSpPr>
          <p:nvPr/>
        </p:nvSpPr>
        <p:spPr bwMode="auto">
          <a:xfrm>
            <a:off x="5410200" y="3676299"/>
            <a:ext cx="349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C</a:t>
            </a:r>
            <a:endParaRPr lang="en-US" dirty="0"/>
          </a:p>
        </p:txBody>
      </p:sp>
      <p:sp>
        <p:nvSpPr>
          <p:cNvPr id="135" name="Rectangle 86"/>
          <p:cNvSpPr>
            <a:spLocks noChangeArrowheads="1"/>
          </p:cNvSpPr>
          <p:nvPr/>
        </p:nvSpPr>
        <p:spPr bwMode="auto">
          <a:xfrm>
            <a:off x="5418490" y="4449588"/>
            <a:ext cx="374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D</a:t>
            </a:r>
            <a:endParaRPr lang="en-US" dirty="0"/>
          </a:p>
        </p:txBody>
      </p:sp>
      <p:sp>
        <p:nvSpPr>
          <p:cNvPr id="139" name="Rounded Rectangle 83"/>
          <p:cNvSpPr>
            <a:spLocks noChangeArrowheads="1"/>
          </p:cNvSpPr>
          <p:nvPr/>
        </p:nvSpPr>
        <p:spPr bwMode="auto">
          <a:xfrm>
            <a:off x="774350" y="4389793"/>
            <a:ext cx="2017360" cy="282575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40" name="Rounded Rectangle 84"/>
          <p:cNvSpPr>
            <a:spLocks noChangeArrowheads="1"/>
          </p:cNvSpPr>
          <p:nvPr/>
        </p:nvSpPr>
        <p:spPr bwMode="auto">
          <a:xfrm>
            <a:off x="774350" y="3875443"/>
            <a:ext cx="2017360" cy="282575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41" name="Rounded Rectangle 82"/>
          <p:cNvSpPr>
            <a:spLocks noChangeArrowheads="1"/>
          </p:cNvSpPr>
          <p:nvPr/>
        </p:nvSpPr>
        <p:spPr bwMode="auto">
          <a:xfrm>
            <a:off x="774350" y="3322993"/>
            <a:ext cx="2017360" cy="282575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42" name="Rounded Rectangle 81"/>
          <p:cNvSpPr>
            <a:spLocks noChangeArrowheads="1"/>
          </p:cNvSpPr>
          <p:nvPr/>
        </p:nvSpPr>
        <p:spPr bwMode="auto">
          <a:xfrm>
            <a:off x="774350" y="2808643"/>
            <a:ext cx="2017360" cy="282575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43" name="Text 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22011" y="2126018"/>
            <a:ext cx="542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y</a:t>
            </a:r>
          </a:p>
        </p:txBody>
      </p:sp>
      <p:sp>
        <p:nvSpPr>
          <p:cNvPr id="144" name="Text Box 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06186" y="2126018"/>
            <a:ext cx="573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z</a:t>
            </a:r>
          </a:p>
        </p:txBody>
      </p:sp>
      <p:sp>
        <p:nvSpPr>
          <p:cNvPr id="145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0424" y="2514956"/>
            <a:ext cx="5429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0</a:t>
            </a:r>
          </a:p>
        </p:txBody>
      </p:sp>
      <p:sp>
        <p:nvSpPr>
          <p:cNvPr id="146" name="Text Box 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04599" y="2514956"/>
            <a:ext cx="5730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latin typeface="Courier New" pitchFamily="49" charset="0"/>
              </a:rPr>
              <a:t>0</a:t>
            </a:r>
          </a:p>
        </p:txBody>
      </p:sp>
      <p:sp>
        <p:nvSpPr>
          <p:cNvPr id="147" name="Text Box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23599" y="2783243"/>
            <a:ext cx="542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0</a:t>
            </a:r>
          </a:p>
        </p:txBody>
      </p:sp>
      <p:sp>
        <p:nvSpPr>
          <p:cNvPr id="148" name="Text Box 1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07774" y="2783243"/>
            <a:ext cx="573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49" name="Text Box 1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20424" y="3051531"/>
            <a:ext cx="542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50" name="Text Box 1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04599" y="3051531"/>
            <a:ext cx="573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0</a:t>
            </a:r>
          </a:p>
        </p:txBody>
      </p:sp>
      <p:sp>
        <p:nvSpPr>
          <p:cNvPr id="151" name="Text Box 1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23599" y="3318231"/>
            <a:ext cx="5429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52" name="Text Box 1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507774" y="3318231"/>
            <a:ext cx="5730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53" name="Rectangle 3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07724" y="1810106"/>
            <a:ext cx="598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ambria" pitchFamily="18" charset="0"/>
              </a:rPr>
              <a:t>input</a:t>
            </a:r>
          </a:p>
        </p:txBody>
      </p:sp>
      <p:sp>
        <p:nvSpPr>
          <p:cNvPr id="154" name="Line 40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915636" y="2129193"/>
            <a:ext cx="990600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" pitchFamily="-106" charset="0"/>
              <a:ea typeface="ＭＳ Ｐゴシック" pitchFamily="34" charset="-128"/>
            </a:endParaRPr>
          </a:p>
        </p:txBody>
      </p:sp>
      <p:sp>
        <p:nvSpPr>
          <p:cNvPr id="155" name="Text Box 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20424" y="3586518"/>
            <a:ext cx="542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0</a:t>
            </a:r>
          </a:p>
        </p:txBody>
      </p:sp>
      <p:sp>
        <p:nvSpPr>
          <p:cNvPr id="156" name="Text Box 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504599" y="3586518"/>
            <a:ext cx="573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0</a:t>
            </a:r>
          </a:p>
        </p:txBody>
      </p:sp>
      <p:sp>
        <p:nvSpPr>
          <p:cNvPr id="157" name="Text Box 10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23599" y="3854806"/>
            <a:ext cx="542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0</a:t>
            </a:r>
          </a:p>
        </p:txBody>
      </p:sp>
      <p:sp>
        <p:nvSpPr>
          <p:cNvPr id="158" name="Text Box 1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507774" y="3854806"/>
            <a:ext cx="573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59" name="Text Box 12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120424" y="4121506"/>
            <a:ext cx="5429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60" name="Text Box 1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504599" y="4121506"/>
            <a:ext cx="5730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0</a:t>
            </a:r>
          </a:p>
        </p:txBody>
      </p:sp>
      <p:sp>
        <p:nvSpPr>
          <p:cNvPr id="161" name="Text Box 14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123599" y="4389793"/>
            <a:ext cx="542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62" name="Text Box 1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507774" y="4389793"/>
            <a:ext cx="573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63" name="Text Box 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99736" y="2126018"/>
            <a:ext cx="542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x</a:t>
            </a:r>
          </a:p>
        </p:txBody>
      </p:sp>
      <p:sp>
        <p:nvSpPr>
          <p:cNvPr id="164" name="Text Box 8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98149" y="2514956"/>
            <a:ext cx="5429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0</a:t>
            </a:r>
          </a:p>
        </p:txBody>
      </p:sp>
      <p:sp>
        <p:nvSpPr>
          <p:cNvPr id="165" name="Text Box 10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01324" y="2783243"/>
            <a:ext cx="542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0</a:t>
            </a:r>
          </a:p>
        </p:txBody>
      </p:sp>
      <p:sp>
        <p:nvSpPr>
          <p:cNvPr id="166" name="Text Box 12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98149" y="3051531"/>
            <a:ext cx="542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0</a:t>
            </a:r>
          </a:p>
        </p:txBody>
      </p:sp>
      <p:sp>
        <p:nvSpPr>
          <p:cNvPr id="167" name="Text Box 14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01324" y="3318231"/>
            <a:ext cx="5429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0</a:t>
            </a:r>
          </a:p>
        </p:txBody>
      </p:sp>
      <p:sp>
        <p:nvSpPr>
          <p:cNvPr id="168" name="Text Box 8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98149" y="3586518"/>
            <a:ext cx="542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69" name="Text Box 1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01324" y="3854806"/>
            <a:ext cx="542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70" name="Text Box 12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98149" y="4121506"/>
            <a:ext cx="5429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71" name="Text Box 14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01324" y="4389793"/>
            <a:ext cx="542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1</a:t>
            </a:r>
          </a:p>
        </p:txBody>
      </p:sp>
      <p:sp>
        <p:nvSpPr>
          <p:cNvPr id="172" name="Rectangle 41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097265" y="1818925"/>
            <a:ext cx="7254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Cambria" pitchFamily="18" charset="0"/>
              </a:rPr>
              <a:t>output</a:t>
            </a:r>
          </a:p>
        </p:txBody>
      </p:sp>
      <p:sp>
        <p:nvSpPr>
          <p:cNvPr id="174" name="Text Box 9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196574" y="2519330"/>
            <a:ext cx="5730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175" name="Text Box 11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2196574" y="2787617"/>
            <a:ext cx="573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176" name="Text Box 13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2196574" y="3055905"/>
            <a:ext cx="573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177" name="Text Box 15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2196574" y="3322605"/>
            <a:ext cx="5730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78" name="Text Box 9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2196574" y="3590892"/>
            <a:ext cx="573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179" name="Text Box 11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2196574" y="3859180"/>
            <a:ext cx="573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80" name="Text Box 13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2196574" y="4125880"/>
            <a:ext cx="5730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81" name="Text Box 15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2196574" y="4394167"/>
            <a:ext cx="573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4138" y="246165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 smtClean="0">
                <a:latin typeface="Cambria" panose="02040503050406030204" pitchFamily="18" charset="0"/>
              </a:rPr>
              <a:t>Quiz</a:t>
            </a:r>
            <a:endParaRPr lang="en-US" sz="4200" i="1" dirty="0">
              <a:latin typeface="Cambria" panose="02040503050406030204" pitchFamily="18" charset="0"/>
            </a:endParaRPr>
          </a:p>
        </p:txBody>
      </p:sp>
      <p:sp>
        <p:nvSpPr>
          <p:cNvPr id="186" name="Text Box 5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3411276" y="5722203"/>
            <a:ext cx="51993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smtClean="0">
                <a:latin typeface="Calibri" panose="020F0502020204030204" pitchFamily="34" charset="0"/>
              </a:rPr>
              <a:t>(4) This second </a:t>
            </a:r>
            <a:r>
              <a:rPr lang="en-US" dirty="0">
                <a:latin typeface="Calibri" panose="020F0502020204030204" pitchFamily="34" charset="0"/>
              </a:rPr>
              <a:t>circuit has four ANDs (</a:t>
            </a:r>
            <a:r>
              <a:rPr lang="en-US" dirty="0" err="1">
                <a:latin typeface="Calibri" panose="020F0502020204030204" pitchFamily="34" charset="0"/>
              </a:rPr>
              <a:t>minterms</a:t>
            </a:r>
            <a:r>
              <a:rPr lang="en-US" dirty="0">
                <a:latin typeface="Calibri" panose="020F0502020204030204" pitchFamily="34" charset="0"/>
              </a:rPr>
              <a:t>). </a:t>
            </a:r>
            <a:r>
              <a:rPr lang="en-US" dirty="0" smtClean="0">
                <a:latin typeface="Calibri" panose="020F0502020204030204" pitchFamily="34" charset="0"/>
              </a:rPr>
              <a:t> Could </a:t>
            </a:r>
            <a:r>
              <a:rPr lang="en-US" dirty="0">
                <a:latin typeface="Calibri" panose="020F0502020204030204" pitchFamily="34" charset="0"/>
              </a:rPr>
              <a:t>it use </a:t>
            </a:r>
            <a:r>
              <a:rPr lang="en-US" u="sng" dirty="0">
                <a:latin typeface="Calibri" panose="020F0502020204030204" pitchFamily="34" charset="0"/>
              </a:rPr>
              <a:t>fewer</a:t>
            </a:r>
            <a:r>
              <a:rPr lang="en-US" dirty="0">
                <a:latin typeface="Calibri" panose="020F0502020204030204" pitchFamily="34" charset="0"/>
              </a:rPr>
              <a:t> ANDs?</a:t>
            </a:r>
          </a:p>
        </p:txBody>
      </p:sp>
      <p:sp>
        <p:nvSpPr>
          <p:cNvPr id="130" name="Text Box 5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161688" y="4997678"/>
            <a:ext cx="26484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dirty="0" smtClean="0">
                <a:latin typeface="Calibri" panose="020F0502020204030204" pitchFamily="34" charset="0"/>
              </a:rPr>
              <a:t>(5) Could you replace the OR gate with ANDs and NOTs -- so ORs aren't needed at all?!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173" name="Text Box 5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261202" y="5951785"/>
            <a:ext cx="24493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dirty="0" smtClean="0">
                <a:latin typeface="Calibri" panose="020F0502020204030204" pitchFamily="34" charset="0"/>
              </a:rPr>
              <a:t>(EC)  Do you see how these two circuits can implement </a:t>
            </a:r>
            <a:r>
              <a:rPr lang="en-US" sz="1400" b="1" i="1" dirty="0" smtClean="0">
                <a:latin typeface="Calibri" panose="020F0502020204030204" pitchFamily="34" charset="0"/>
              </a:rPr>
              <a:t>all binary additions !?</a:t>
            </a:r>
            <a:endParaRPr lang="en-US" sz="14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" name="Ink 1"/>
              <p14:cNvContentPartPr/>
              <p14:nvPr/>
            </p14:nvContentPartPr>
            <p14:xfrm>
              <a:off x="2687760" y="580320"/>
              <a:ext cx="3313440" cy="433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78400" y="570960"/>
                <a:ext cx="3332160" cy="43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2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546557"/>
            <a:ext cx="8458200" cy="5638800"/>
          </a:xfrm>
          <a:prstGeom prst="rect">
            <a:avLst/>
          </a:prstGeom>
        </p:spPr>
      </p:pic>
      <p:sp>
        <p:nvSpPr>
          <p:cNvPr id="37" name="Text Box 310"/>
          <p:cNvSpPr txBox="1">
            <a:spLocks noChangeArrowheads="1"/>
          </p:cNvSpPr>
          <p:nvPr/>
        </p:nvSpPr>
        <p:spPr bwMode="auto">
          <a:xfrm>
            <a:off x="1427747" y="6046113"/>
            <a:ext cx="6324600" cy="430887"/>
          </a:xfrm>
          <a:prstGeom prst="rect">
            <a:avLst/>
          </a:prstGeom>
          <a:solidFill>
            <a:srgbClr val="D9F3E2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 smtClean="0">
                <a:latin typeface="Cambria" pitchFamily="18" charset="0"/>
              </a:rPr>
              <a:t>Past zombie run-ins…   Not sure about the tie?!</a:t>
            </a:r>
            <a:endParaRPr lang="en-US" sz="2200" b="1" i="1" dirty="0">
              <a:latin typeface="Cambria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733080" y="2866320"/>
              <a:ext cx="527040" cy="63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3720" y="2856960"/>
                <a:ext cx="54576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781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1"/>
          <a:stretch/>
        </p:blipFill>
        <p:spPr>
          <a:xfrm>
            <a:off x="7621381" y="5056290"/>
            <a:ext cx="1409843" cy="5825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1"/>
          <a:stretch/>
        </p:blipFill>
        <p:spPr>
          <a:xfrm>
            <a:off x="7468981" y="4903890"/>
            <a:ext cx="1409843" cy="58251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04800" y="838200"/>
            <a:ext cx="8625700" cy="4023281"/>
          </a:xfrm>
          <a:prstGeom prst="roundRect">
            <a:avLst/>
          </a:prstGeom>
          <a:solidFill>
            <a:srgbClr val="F3E2FA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76200"/>
            <a:ext cx="7772400" cy="701675"/>
          </a:xfrm>
          <a:noFill/>
        </p:spPr>
        <p:txBody>
          <a:bodyPr/>
          <a:lstStyle/>
          <a:p>
            <a:pPr algn="l" eaLnBrk="1" hangingPunct="1"/>
            <a:r>
              <a:rPr lang="en-US" sz="3200" dirty="0" smtClean="0">
                <a:latin typeface="Calibri" pitchFamily="34" charset="0"/>
              </a:rPr>
              <a:t>hw5pr2</a:t>
            </a:r>
            <a:r>
              <a:rPr lang="en-US" sz="3200" dirty="0" smtClean="0">
                <a:latin typeface="Cambria" pitchFamily="18" charset="0"/>
              </a:rPr>
              <a:t>:  A 4-bit </a:t>
            </a:r>
            <a:r>
              <a:rPr lang="en-US" sz="3200" i="1" dirty="0" smtClean="0">
                <a:latin typeface="Cambria" pitchFamily="18" charset="0"/>
              </a:rPr>
              <a:t>multiplier</a:t>
            </a:r>
          </a:p>
        </p:txBody>
      </p:sp>
      <p:sp>
        <p:nvSpPr>
          <p:cNvPr id="60420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19200" y="838200"/>
            <a:ext cx="6738938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lnSpc>
                <a:spcPct val="190000"/>
              </a:lnSpc>
            </a:pPr>
            <a:r>
              <a:rPr lang="en-US" sz="1800" dirty="0">
                <a:solidFill>
                  <a:srgbClr val="000000"/>
                </a:solidFill>
                <a:latin typeface="Comic Sans MS" pitchFamily="-106" charset="0"/>
              </a:rPr>
              <a:t>				</a:t>
            </a:r>
            <a:r>
              <a:rPr lang="en-US" sz="1800" dirty="0">
                <a:solidFill>
                  <a:srgbClr val="3333FF"/>
                </a:solidFill>
                <a:latin typeface="Comic Sans MS" pitchFamily="-106" charset="0"/>
              </a:rPr>
              <a:t>1	1	0	1</a:t>
            </a:r>
            <a:r>
              <a:rPr lang="en-US" sz="1800" dirty="0">
                <a:solidFill>
                  <a:srgbClr val="000000"/>
                </a:solidFill>
                <a:latin typeface="Comic Sans MS" pitchFamily="-106" charset="0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latin typeface="Comic Sans MS" pitchFamily="-106" charset="0"/>
              </a:rPr>
              <a:t>Multiplicand</a:t>
            </a:r>
          </a:p>
          <a:p>
            <a:pPr algn="l">
              <a:lnSpc>
                <a:spcPct val="190000"/>
              </a:lnSpc>
            </a:pPr>
            <a:r>
              <a:rPr lang="en-US" sz="1800" dirty="0" smtClean="0">
                <a:solidFill>
                  <a:srgbClr val="000000"/>
                </a:solidFill>
                <a:latin typeface="Comic Sans MS" pitchFamily="-106" charset="0"/>
              </a:rPr>
              <a:t>			x	0	1	1	0	Multiplier</a:t>
            </a:r>
          </a:p>
          <a:p>
            <a:pPr algn="l">
              <a:lnSpc>
                <a:spcPct val="190000"/>
              </a:lnSpc>
            </a:pPr>
            <a:r>
              <a:rPr lang="en-US" sz="1800" dirty="0">
                <a:solidFill>
                  <a:srgbClr val="000000"/>
                </a:solidFill>
                <a:latin typeface="Comic Sans MS" pitchFamily="-106" charset="0"/>
              </a:rPr>
              <a:t>				</a:t>
            </a:r>
            <a:r>
              <a:rPr lang="en-US" sz="1800" dirty="0">
                <a:solidFill>
                  <a:srgbClr val="FF33CC"/>
                </a:solidFill>
                <a:latin typeface="Comic Sans MS" pitchFamily="-106" charset="0"/>
              </a:rPr>
              <a:t>0	0	0	0</a:t>
            </a:r>
            <a:r>
              <a:rPr lang="en-US" sz="1800" dirty="0">
                <a:solidFill>
                  <a:srgbClr val="000000"/>
                </a:solidFill>
                <a:latin typeface="Comic Sans MS" pitchFamily="-106" charset="0"/>
              </a:rPr>
              <a:t>	4 partial products</a:t>
            </a:r>
          </a:p>
          <a:p>
            <a:pPr algn="l">
              <a:lnSpc>
                <a:spcPct val="190000"/>
              </a:lnSpc>
            </a:pPr>
            <a:r>
              <a:rPr lang="en-US" sz="1800" dirty="0">
                <a:solidFill>
                  <a:srgbClr val="000000"/>
                </a:solidFill>
                <a:latin typeface="Comic Sans MS" pitchFamily="-106" charset="0"/>
              </a:rPr>
              <a:t>		</a:t>
            </a:r>
            <a:r>
              <a:rPr lang="en-US" sz="1800" dirty="0">
                <a:solidFill>
                  <a:srgbClr val="3333FF"/>
                </a:solidFill>
                <a:latin typeface="Comic Sans MS" pitchFamily="-106" charset="0"/>
              </a:rPr>
              <a:t>	1	1	0	1</a:t>
            </a:r>
          </a:p>
          <a:p>
            <a:pPr algn="l">
              <a:lnSpc>
                <a:spcPct val="190000"/>
              </a:lnSpc>
            </a:pPr>
            <a:r>
              <a:rPr lang="en-US" sz="1800" dirty="0">
                <a:solidFill>
                  <a:srgbClr val="3333FF"/>
                </a:solidFill>
                <a:latin typeface="Comic Sans MS" pitchFamily="-106" charset="0"/>
              </a:rPr>
              <a:t>		1	1	0	1</a:t>
            </a:r>
          </a:p>
          <a:p>
            <a:pPr algn="l">
              <a:lnSpc>
                <a:spcPct val="190000"/>
              </a:lnSpc>
            </a:pPr>
            <a:r>
              <a:rPr lang="en-US" sz="1800" dirty="0">
                <a:solidFill>
                  <a:srgbClr val="000000"/>
                </a:solidFill>
                <a:latin typeface="Comic Sans MS" pitchFamily="-106" charset="0"/>
              </a:rPr>
              <a:t>+	</a:t>
            </a:r>
            <a:r>
              <a:rPr lang="en-US" sz="1800" dirty="0">
                <a:solidFill>
                  <a:srgbClr val="FF33CC"/>
                </a:solidFill>
                <a:latin typeface="Comic Sans MS" pitchFamily="-106" charset="0"/>
              </a:rPr>
              <a:t>0	0	0	0</a:t>
            </a:r>
            <a:endParaRPr lang="en-US" sz="1800" dirty="0">
              <a:solidFill>
                <a:srgbClr val="000000"/>
              </a:solidFill>
              <a:latin typeface="Comic Sans MS" pitchFamily="-106" charset="0"/>
            </a:endParaRPr>
          </a:p>
          <a:p>
            <a:pPr algn="l">
              <a:lnSpc>
                <a:spcPct val="190000"/>
              </a:lnSpc>
            </a:pPr>
            <a:r>
              <a:rPr lang="en-US" sz="1800" dirty="0">
                <a:solidFill>
                  <a:srgbClr val="000000"/>
                </a:solidFill>
                <a:latin typeface="Comic Sans MS" pitchFamily="-106" charset="0"/>
              </a:rPr>
              <a:t>	1	0	0	1	1	1	0	Final answer…</a:t>
            </a:r>
          </a:p>
        </p:txBody>
      </p:sp>
      <p:sp>
        <p:nvSpPr>
          <p:cNvPr id="60421" name="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2819400" y="1981200"/>
            <a:ext cx="2590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ＭＳ Ｐゴシック" pitchFamily="-106" charset="-128"/>
            </a:endParaRPr>
          </a:p>
        </p:txBody>
      </p:sp>
      <p:sp>
        <p:nvSpPr>
          <p:cNvPr id="60422" name="Line 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1219200" y="4046538"/>
            <a:ext cx="411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ＭＳ Ｐゴシック" pitchFamily="-106" charset="-128"/>
            </a:endParaRPr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116646" y="5105400"/>
            <a:ext cx="7427154" cy="38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lnSpc>
                <a:spcPct val="90000"/>
              </a:lnSpc>
              <a:tabLst>
                <a:tab pos="1371600" algn="l"/>
                <a:tab pos="2857500" algn="l"/>
                <a:tab pos="4343400" algn="l"/>
                <a:tab pos="5829300" algn="l"/>
              </a:tabLst>
            </a:pPr>
            <a:r>
              <a:rPr lang="en-US" sz="2100" b="1" dirty="0">
                <a:solidFill>
                  <a:srgbClr val="CC00CC"/>
                </a:solidFill>
                <a:latin typeface="Cambria" pitchFamily="18" charset="0"/>
                <a:ea typeface="ＭＳ Ｐゴシック" pitchFamily="-106" charset="-128"/>
              </a:rPr>
              <a:t>(</a:t>
            </a:r>
            <a:r>
              <a:rPr lang="en-US" sz="2100" b="1" dirty="0" smtClean="0">
                <a:solidFill>
                  <a:srgbClr val="CC00CC"/>
                </a:solidFill>
                <a:latin typeface="Cambria" pitchFamily="18" charset="0"/>
                <a:ea typeface="ＭＳ Ｐゴシック" pitchFamily="-106" charset="-128"/>
              </a:rPr>
              <a:t>Q3)</a:t>
            </a:r>
            <a:r>
              <a:rPr lang="en-US" sz="2100" b="1" dirty="0" smtClean="0">
                <a:solidFill>
                  <a:srgbClr val="C00000"/>
                </a:solidFill>
                <a:latin typeface="Cambria" pitchFamily="18" charset="0"/>
                <a:ea typeface="ＭＳ Ｐゴシック" pitchFamily="-106" charset="-128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Cambria" pitchFamily="18" charset="0"/>
                <a:ea typeface="ＭＳ Ｐゴシック" pitchFamily="-106" charset="-128"/>
              </a:rPr>
              <a:t>How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  <a:ea typeface="ＭＳ Ｐゴシック" pitchFamily="-106" charset="-128"/>
              </a:rPr>
              <a:t>could </a:t>
            </a:r>
            <a:r>
              <a:rPr lang="en-US" sz="2100" b="1" dirty="0" smtClean="0">
                <a:solidFill>
                  <a:srgbClr val="000000"/>
                </a:solidFill>
                <a:latin typeface="Cambria" pitchFamily="18" charset="0"/>
                <a:ea typeface="ＭＳ Ｐゴシック" pitchFamily="-106" charset="-128"/>
              </a:rPr>
              <a:t>THREE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  <a:ea typeface="ＭＳ Ｐゴシック" pitchFamily="-106" charset="-128"/>
              </a:rPr>
              <a:t> 4-bit ripple-carry adders help here?</a:t>
            </a:r>
            <a:endParaRPr lang="en-US" sz="2100" dirty="0">
              <a:solidFill>
                <a:srgbClr val="000000"/>
              </a:solidFill>
              <a:latin typeface="Cambria" pitchFamily="18" charset="0"/>
              <a:ea typeface="ＭＳ Ｐゴシック" pitchFamily="-106" charset="-128"/>
            </a:endParaRPr>
          </a:p>
        </p:txBody>
      </p:sp>
      <p:cxnSp>
        <p:nvCxnSpPr>
          <p:cNvPr id="60425" name="Straight Arrow Connector 9"/>
          <p:cNvCxnSpPr>
            <a:cxnSpLocks noChangeShapeType="1"/>
          </p:cNvCxnSpPr>
          <p:nvPr/>
        </p:nvCxnSpPr>
        <p:spPr bwMode="auto">
          <a:xfrm>
            <a:off x="6629400" y="2514600"/>
            <a:ext cx="0" cy="13716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ectangle 3"/>
          <p:cNvSpPr/>
          <p:nvPr/>
        </p:nvSpPr>
        <p:spPr>
          <a:xfrm>
            <a:off x="116646" y="5665898"/>
            <a:ext cx="71985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100" b="1" dirty="0">
                <a:solidFill>
                  <a:srgbClr val="CC00CC"/>
                </a:solidFill>
                <a:latin typeface="Cambria" pitchFamily="18" charset="0"/>
                <a:ea typeface="ＭＳ Ｐゴシック" pitchFamily="-106" charset="-128"/>
              </a:rPr>
              <a:t>(</a:t>
            </a:r>
            <a:r>
              <a:rPr lang="en-US" sz="2100" b="1" dirty="0" smtClean="0">
                <a:solidFill>
                  <a:srgbClr val="CC00CC"/>
                </a:solidFill>
                <a:latin typeface="Cambria" pitchFamily="18" charset="0"/>
                <a:ea typeface="ＭＳ Ｐゴシック" pitchFamily="-106" charset="-128"/>
              </a:rPr>
              <a:t>Q2)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  <a:ea typeface="ＭＳ Ｐゴシック" pitchFamily="-106" charset="-128"/>
              </a:rPr>
              <a:t>What bit would be correct for the starred spot          ?</a:t>
            </a:r>
            <a:endParaRPr lang="en-US" sz="2100" dirty="0">
              <a:solidFill>
                <a:srgbClr val="000000"/>
              </a:solidFill>
              <a:latin typeface="Cambria" pitchFamily="18" charset="0"/>
              <a:ea typeface="ＭＳ Ｐゴシック" pitchFamily="-106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6646" y="6241000"/>
            <a:ext cx="840531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100" b="1" dirty="0">
                <a:solidFill>
                  <a:srgbClr val="CC00CC"/>
                </a:solidFill>
                <a:latin typeface="Cambria" pitchFamily="18" charset="0"/>
                <a:ea typeface="ＭＳ Ｐゴシック" pitchFamily="-106" charset="-128"/>
              </a:rPr>
              <a:t>(</a:t>
            </a:r>
            <a:r>
              <a:rPr lang="en-US" sz="2100" b="1" dirty="0" smtClean="0">
                <a:solidFill>
                  <a:srgbClr val="CC00CC"/>
                </a:solidFill>
                <a:latin typeface="Cambria" pitchFamily="18" charset="0"/>
                <a:ea typeface="ＭＳ Ｐゴシック" pitchFamily="-106" charset="-128"/>
              </a:rPr>
              <a:t>Q1) 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  <a:ea typeface="ＭＳ Ｐゴシック" pitchFamily="-106" charset="-128"/>
              </a:rPr>
              <a:t>What circuits could you use to create the four "partial products" ??</a:t>
            </a:r>
            <a:endParaRPr lang="en-US" sz="2100" dirty="0">
              <a:solidFill>
                <a:srgbClr val="000000"/>
              </a:solidFill>
              <a:latin typeface="Cambria" pitchFamily="18" charset="0"/>
              <a:ea typeface="ＭＳ Ｐゴシック" pitchFamily="-106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62755" y="4149046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mic Sans MS" pitchFamily="-106" charset="0"/>
                <a:ea typeface="ＭＳ Ｐゴシック" pitchFamily="-106" charset="-128"/>
              </a:rPr>
              <a:t>0</a:t>
            </a:r>
            <a:endParaRPr lang="en-US" dirty="0">
              <a:solidFill>
                <a:srgbClr val="000000"/>
              </a:solidFill>
              <a:ea typeface="ＭＳ Ｐゴシック" pitchFamily="-106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1"/>
          <a:stretch/>
        </p:blipFill>
        <p:spPr>
          <a:xfrm>
            <a:off x="7252573" y="4767650"/>
            <a:ext cx="1409843" cy="582510"/>
          </a:xfrm>
          <a:prstGeom prst="rect">
            <a:avLst/>
          </a:prstGeom>
        </p:spPr>
      </p:pic>
      <p:sp>
        <p:nvSpPr>
          <p:cNvPr id="16" name="5-Point Star 15"/>
          <p:cNvSpPr/>
          <p:nvPr/>
        </p:nvSpPr>
        <p:spPr bwMode="auto">
          <a:xfrm>
            <a:off x="2852928" y="2089722"/>
            <a:ext cx="304800" cy="304800"/>
          </a:xfrm>
          <a:prstGeom prst="star5">
            <a:avLst/>
          </a:prstGeom>
          <a:solidFill>
            <a:schemeClr val="bg1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7" name="5-Point Star 16"/>
          <p:cNvSpPr/>
          <p:nvPr/>
        </p:nvSpPr>
        <p:spPr bwMode="auto">
          <a:xfrm>
            <a:off x="6172200" y="5717714"/>
            <a:ext cx="304800" cy="304800"/>
          </a:xfrm>
          <a:prstGeom prst="star5">
            <a:avLst/>
          </a:prstGeom>
          <a:solidFill>
            <a:srgbClr val="F3E2FA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3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84263" y="1057275"/>
            <a:ext cx="1168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 b="1">
                <a:latin typeface="Cambria" pitchFamily="18" charset="0"/>
              </a:rPr>
              <a:t>Registers</a:t>
            </a:r>
            <a:endParaRPr lang="en-US" sz="1800">
              <a:latin typeface="Cambria" pitchFamily="18" charset="0"/>
            </a:endParaRPr>
          </a:p>
        </p:txBody>
      </p:sp>
      <p:sp>
        <p:nvSpPr>
          <p:cNvPr id="49157" name="Text 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517900" y="990600"/>
            <a:ext cx="2152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b="1">
                <a:latin typeface="Cambria" pitchFamily="18" charset="0"/>
              </a:rPr>
              <a:t>Main Memory</a:t>
            </a:r>
          </a:p>
          <a:p>
            <a:r>
              <a:rPr lang="en-US" sz="1800">
                <a:latin typeface="Cambria" pitchFamily="18" charset="0"/>
              </a:rPr>
              <a:t> (replaceable RAM)</a:t>
            </a:r>
          </a:p>
        </p:txBody>
      </p:sp>
      <p:sp>
        <p:nvSpPr>
          <p:cNvPr id="49159" name="Text Box 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17383" y="1046163"/>
            <a:ext cx="19178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b="1">
                <a:latin typeface="Cambria" pitchFamily="18" charset="0"/>
              </a:rPr>
              <a:t>Disk Drive</a:t>
            </a:r>
          </a:p>
          <a:p>
            <a:r>
              <a:rPr lang="en-US" sz="1800">
                <a:latin typeface="Cambria" pitchFamily="18" charset="0"/>
              </a:rPr>
              <a:t> magnetic storage</a:t>
            </a:r>
          </a:p>
        </p:txBody>
      </p:sp>
      <p:sp>
        <p:nvSpPr>
          <p:cNvPr id="49160" name="Text Box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4663" y="1398588"/>
            <a:ext cx="2595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400">
                <a:latin typeface="Cambria" pitchFamily="18" charset="0"/>
              </a:rPr>
              <a:t>on the Central Processing Unit</a:t>
            </a:r>
          </a:p>
        </p:txBody>
      </p:sp>
      <p:sp>
        <p:nvSpPr>
          <p:cNvPr id="49161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0385" y="160338"/>
            <a:ext cx="358957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 dirty="0" smtClean="0">
                <a:solidFill>
                  <a:schemeClr val="tx2"/>
                </a:solidFill>
                <a:latin typeface="Cambria" pitchFamily="18" charset="0"/>
              </a:rPr>
              <a:t>More Memory!</a:t>
            </a:r>
            <a:endParaRPr lang="en-US" sz="42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49171" name="Text Box 7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58900" y="6172199"/>
            <a:ext cx="6261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>
                <a:solidFill>
                  <a:schemeClr val="bg2"/>
                </a:solidFill>
                <a:latin typeface="Cambria" pitchFamily="18" charset="0"/>
              </a:rPr>
              <a:t>"640K ought to be enough for anybody"</a:t>
            </a:r>
          </a:p>
        </p:txBody>
      </p:sp>
      <p:sp>
        <p:nvSpPr>
          <p:cNvPr id="49172" name="Text Box 7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553200" y="6477000"/>
            <a:ext cx="1924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 dirty="0">
                <a:solidFill>
                  <a:schemeClr val="bg2"/>
                </a:solidFill>
                <a:latin typeface="Cambria" pitchFamily="18" charset="0"/>
              </a:rPr>
              <a:t>- maybe Bill Gates!</a:t>
            </a:r>
          </a:p>
        </p:txBody>
      </p:sp>
      <p:sp>
        <p:nvSpPr>
          <p:cNvPr id="49173" name="Text Box 7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733546" y="3505200"/>
            <a:ext cx="19896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Cambria" pitchFamily="18" charset="0"/>
              </a:rPr>
              <a:t>~ 10 billion bits + </a:t>
            </a:r>
          </a:p>
        </p:txBody>
      </p:sp>
      <p:pic>
        <p:nvPicPr>
          <p:cNvPr id="49174" name="Picture 80" descr="300px-RAM_n"/>
          <p:cNvPicPr>
            <a:picLocks noChangeAspect="1" noChangeArrowheads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22" r="2524" b="21738"/>
          <a:stretch>
            <a:fillRect/>
          </a:stretch>
        </p:blipFill>
        <p:spPr bwMode="auto">
          <a:xfrm>
            <a:off x="3581400" y="1981200"/>
            <a:ext cx="2209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75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89013" y="3617913"/>
            <a:ext cx="1512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Cambria" pitchFamily="18" charset="0"/>
              </a:rPr>
              <a:t>~ 10,000 bits</a:t>
            </a:r>
          </a:p>
        </p:txBody>
      </p:sp>
      <p:sp>
        <p:nvSpPr>
          <p:cNvPr id="49176" name="Text Box 8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71434" y="3570288"/>
            <a:ext cx="2771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Cambria" pitchFamily="18" charset="0"/>
              </a:rPr>
              <a:t>~10 trillion bits (or more)</a:t>
            </a:r>
          </a:p>
        </p:txBody>
      </p:sp>
      <p:sp>
        <p:nvSpPr>
          <p:cNvPr id="49177" name="Text Box 8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051675" y="3898900"/>
            <a:ext cx="993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400">
                <a:latin typeface="Cambria" pitchFamily="18" charset="0"/>
              </a:rPr>
              <a:t>1 TB drive</a:t>
            </a:r>
          </a:p>
        </p:txBody>
      </p:sp>
      <p:pic>
        <p:nvPicPr>
          <p:cNvPr id="49178" name="Picture 84" descr="Picture 5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1905000"/>
            <a:ext cx="21621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79" name="Text Box 8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20725" y="4529138"/>
            <a:ext cx="2211388" cy="830262"/>
          </a:xfrm>
          <a:prstGeom prst="rect">
            <a:avLst/>
          </a:prstGeom>
          <a:solidFill>
            <a:srgbClr val="D9F3E2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latin typeface="Cambria" pitchFamily="18" charset="0"/>
              </a:rPr>
              <a:t>memory from </a:t>
            </a:r>
            <a:r>
              <a:rPr lang="en-US" i="1" dirty="0">
                <a:latin typeface="Cambria" pitchFamily="18" charset="0"/>
              </a:rPr>
              <a:t>logic gates</a:t>
            </a:r>
          </a:p>
        </p:txBody>
      </p:sp>
      <p:sp>
        <p:nvSpPr>
          <p:cNvPr id="49180" name="Text Box 8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517900" y="4529138"/>
            <a:ext cx="2238375" cy="830262"/>
          </a:xfrm>
          <a:prstGeom prst="rect">
            <a:avLst/>
          </a:prstGeom>
          <a:solidFill>
            <a:srgbClr val="D9F3E2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>
                <a:latin typeface="Cambria" pitchFamily="18" charset="0"/>
              </a:rPr>
              <a:t>"Leaky Bucket" </a:t>
            </a:r>
            <a:r>
              <a:rPr lang="en-US">
                <a:latin typeface="Cambria" pitchFamily="18" charset="0"/>
              </a:rPr>
              <a:t>capacitors</a:t>
            </a:r>
          </a:p>
        </p:txBody>
      </p:sp>
      <p:sp>
        <p:nvSpPr>
          <p:cNvPr id="49181" name="Text Box 8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499225" y="4529138"/>
            <a:ext cx="2092325" cy="830262"/>
          </a:xfrm>
          <a:prstGeom prst="rect">
            <a:avLst/>
          </a:prstGeom>
          <a:solidFill>
            <a:srgbClr val="D9F3E2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Cambria" pitchFamily="18" charset="0"/>
              </a:rPr>
              <a:t>remagnetizing surfaces</a:t>
            </a:r>
          </a:p>
        </p:txBody>
      </p:sp>
      <p:sp>
        <p:nvSpPr>
          <p:cNvPr id="85" name="Text Box 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81013" y="3281363"/>
            <a:ext cx="25394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400">
                <a:latin typeface="Cambria" pitchFamily="18" charset="0"/>
              </a:rPr>
              <a:t>100 Registers of 8-64 bits each</a:t>
            </a:r>
          </a:p>
        </p:txBody>
      </p:sp>
      <p:grpSp>
        <p:nvGrpSpPr>
          <p:cNvPr id="86" name="Group 11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301625" y="2551113"/>
            <a:ext cx="477838" cy="493712"/>
            <a:chOff x="4015" y="3216"/>
            <a:chExt cx="301" cy="311"/>
          </a:xfrm>
        </p:grpSpPr>
        <p:sp>
          <p:nvSpPr>
            <p:cNvPr id="87" name="Rectangle 12"/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13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14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90" name="Line 15"/>
            <p:cNvSpPr>
              <a:spLocks noChangeShapeType="1"/>
            </p:cNvSpPr>
            <p:nvPr>
              <p:custDataLst>
                <p:tags r:id="rId79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Line 16"/>
            <p:cNvSpPr>
              <a:spLocks noChangeShapeType="1"/>
            </p:cNvSpPr>
            <p:nvPr>
              <p:custDataLst>
                <p:tags r:id="rId80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17"/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93" name="Rectangle 18"/>
            <p:cNvSpPr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sp>
        <p:nvSpPr>
          <p:cNvPr id="94" name="Text Box 1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87338" y="2133600"/>
            <a:ext cx="3057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dirty="0">
                <a:latin typeface="Cambria" pitchFamily="18" charset="0"/>
              </a:rPr>
              <a:t>8 flip-flops are an 8-bit </a:t>
            </a:r>
            <a:r>
              <a:rPr lang="en-US" sz="1400" b="1" dirty="0">
                <a:latin typeface="Cambria" pitchFamily="18" charset="0"/>
              </a:rPr>
              <a:t>register</a:t>
            </a:r>
            <a:endParaRPr lang="en-US" sz="1400" dirty="0">
              <a:latin typeface="Cambria" pitchFamily="18" charset="0"/>
            </a:endParaRPr>
          </a:p>
        </p:txBody>
      </p:sp>
      <p:grpSp>
        <p:nvGrpSpPr>
          <p:cNvPr id="95" name="Group 20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666750" y="2551113"/>
            <a:ext cx="477838" cy="493712"/>
            <a:chOff x="4015" y="3216"/>
            <a:chExt cx="301" cy="311"/>
          </a:xfrm>
        </p:grpSpPr>
        <p:sp>
          <p:nvSpPr>
            <p:cNvPr id="96" name="Rectangle 21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2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23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99" name="Line 24"/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Line 25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26"/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02" name="Rectangle 27"/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03" name="Group 28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1031875" y="2557463"/>
            <a:ext cx="477838" cy="493712"/>
            <a:chOff x="4015" y="3216"/>
            <a:chExt cx="301" cy="311"/>
          </a:xfrm>
        </p:grpSpPr>
        <p:sp>
          <p:nvSpPr>
            <p:cNvPr id="104" name="Rectangle 29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30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31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07" name="Line 32"/>
            <p:cNvSpPr>
              <a:spLocks noChangeShapeType="1"/>
            </p:cNvSpPr>
            <p:nvPr>
              <p:custDataLst>
                <p:tags r:id="rId65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Line 33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Rectangle 34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10" name="Rectangle 35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11" name="Group 36"/>
          <p:cNvGrpSpPr>
            <a:grpSpLocks/>
          </p:cNvGrpSpPr>
          <p:nvPr>
            <p:custDataLst>
              <p:tags r:id="rId21"/>
            </p:custDataLst>
          </p:nvPr>
        </p:nvGrpSpPr>
        <p:grpSpPr bwMode="auto">
          <a:xfrm>
            <a:off x="1397000" y="2557463"/>
            <a:ext cx="477838" cy="493712"/>
            <a:chOff x="4015" y="3216"/>
            <a:chExt cx="301" cy="311"/>
          </a:xfrm>
        </p:grpSpPr>
        <p:sp>
          <p:nvSpPr>
            <p:cNvPr id="112" name="Rectangle 37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38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39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15" name="Line 40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41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42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18" name="Rectangle 43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19" name="Group 44"/>
          <p:cNvGrpSpPr>
            <a:grpSpLocks/>
          </p:cNvGrpSpPr>
          <p:nvPr>
            <p:custDataLst>
              <p:tags r:id="rId22"/>
            </p:custDataLst>
          </p:nvPr>
        </p:nvGrpSpPr>
        <p:grpSpPr bwMode="auto">
          <a:xfrm>
            <a:off x="1758950" y="2559050"/>
            <a:ext cx="477838" cy="493713"/>
            <a:chOff x="4015" y="3216"/>
            <a:chExt cx="301" cy="311"/>
          </a:xfrm>
        </p:grpSpPr>
        <p:sp>
          <p:nvSpPr>
            <p:cNvPr id="120" name="Rectangle 45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46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47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23" name="Line 48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Line 49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50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26" name="Rectangle 51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27" name="Group 52"/>
          <p:cNvGrpSpPr>
            <a:grpSpLocks/>
          </p:cNvGrpSpPr>
          <p:nvPr>
            <p:custDataLst>
              <p:tags r:id="rId23"/>
            </p:custDataLst>
          </p:nvPr>
        </p:nvGrpSpPr>
        <p:grpSpPr bwMode="auto">
          <a:xfrm>
            <a:off x="2124075" y="2559050"/>
            <a:ext cx="477838" cy="493713"/>
            <a:chOff x="4015" y="3216"/>
            <a:chExt cx="301" cy="311"/>
          </a:xfrm>
        </p:grpSpPr>
        <p:sp>
          <p:nvSpPr>
            <p:cNvPr id="128" name="Rectangle 53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54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55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31" name="Line 56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57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Rectangle 58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34" name="Rectangle 59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35" name="Group 60"/>
          <p:cNvGrpSpPr>
            <a:grpSpLocks/>
          </p:cNvGrpSpPr>
          <p:nvPr>
            <p:custDataLst>
              <p:tags r:id="rId24"/>
            </p:custDataLst>
          </p:nvPr>
        </p:nvGrpSpPr>
        <p:grpSpPr bwMode="auto">
          <a:xfrm>
            <a:off x="2489200" y="2565400"/>
            <a:ext cx="477838" cy="493713"/>
            <a:chOff x="4015" y="3216"/>
            <a:chExt cx="301" cy="311"/>
          </a:xfrm>
        </p:grpSpPr>
        <p:sp>
          <p:nvSpPr>
            <p:cNvPr id="136" name="Rectangle 61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Freeform 62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63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39" name="Line 64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Line 65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66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42" name="Rectangle 67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43" name="Group 68"/>
          <p:cNvGrpSpPr>
            <a:grpSpLocks/>
          </p:cNvGrpSpPr>
          <p:nvPr>
            <p:custDataLst>
              <p:tags r:id="rId25"/>
            </p:custDataLst>
          </p:nvPr>
        </p:nvGrpSpPr>
        <p:grpSpPr bwMode="auto">
          <a:xfrm>
            <a:off x="2854325" y="2565400"/>
            <a:ext cx="477838" cy="493713"/>
            <a:chOff x="4015" y="3216"/>
            <a:chExt cx="301" cy="311"/>
          </a:xfrm>
        </p:grpSpPr>
        <p:sp>
          <p:nvSpPr>
            <p:cNvPr id="144" name="Rectangle 69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Freeform 70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71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47" name="Line 72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3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74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50" name="Rectangle 75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sp>
        <p:nvSpPr>
          <p:cNvPr id="151" name="AutoShape 75"/>
          <p:cNvSpPr>
            <a:spLocks noChangeArrowheads="1"/>
          </p:cNvSpPr>
          <p:nvPr/>
        </p:nvSpPr>
        <p:spPr bwMode="auto">
          <a:xfrm>
            <a:off x="244475" y="2092325"/>
            <a:ext cx="3151188" cy="11303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2" name="Text Box 83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099476" y="3826040"/>
            <a:ext cx="12266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400" dirty="0">
                <a:latin typeface="Cambria" pitchFamily="18" charset="0"/>
              </a:rPr>
              <a:t>1 </a:t>
            </a:r>
            <a:r>
              <a:rPr lang="en-US" sz="1400" smtClean="0">
                <a:latin typeface="Cambria" pitchFamily="18" charset="0"/>
              </a:rPr>
              <a:t>GB memory</a:t>
            </a:r>
            <a:endParaRPr lang="en-US" sz="1400" dirty="0">
              <a:latin typeface="Cambria" pitchFamily="18" charset="0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10800000">
            <a:off x="4343400" y="5486399"/>
            <a:ext cx="609600" cy="609600"/>
          </a:xfrm>
          <a:prstGeom prst="downArrow">
            <a:avLst/>
          </a:prstGeom>
          <a:solidFill>
            <a:srgbClr val="D9F3E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576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 bwMode="auto">
          <a:xfrm>
            <a:off x="139699" y="6071771"/>
            <a:ext cx="8859921" cy="689978"/>
          </a:xfrm>
          <a:prstGeom prst="roundRect">
            <a:avLst/>
          </a:prstGeom>
          <a:solidFill>
            <a:srgbClr val="D9F3E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ea typeface="ＭＳ Ｐゴシック" pitchFamily="1" charset="-128"/>
            </a:endParaRPr>
          </a:p>
        </p:txBody>
      </p:sp>
      <p:sp>
        <p:nvSpPr>
          <p:cNvPr id="97" name="Text Box 8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98213" y="4590048"/>
            <a:ext cx="10695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>
                <a:solidFill>
                  <a:srgbClr val="0A04EB"/>
                </a:solidFill>
                <a:latin typeface="Cambria" pitchFamily="18" charset="0"/>
              </a:rPr>
              <a:t>~$100</a:t>
            </a:r>
          </a:p>
        </p:txBody>
      </p:sp>
      <p:sp>
        <p:nvSpPr>
          <p:cNvPr id="98" name="Text Box 8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75776" y="4590048"/>
            <a:ext cx="10695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>
                <a:solidFill>
                  <a:srgbClr val="0A04EB"/>
                </a:solidFill>
                <a:latin typeface="Cambria" pitchFamily="18" charset="0"/>
              </a:rPr>
              <a:t>~$100</a:t>
            </a:r>
          </a:p>
        </p:txBody>
      </p:sp>
      <p:sp>
        <p:nvSpPr>
          <p:cNvPr id="99" name="Text Box 8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08814" y="4590048"/>
            <a:ext cx="10695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>
                <a:solidFill>
                  <a:srgbClr val="0A04EB"/>
                </a:solidFill>
                <a:latin typeface="Cambria" pitchFamily="18" charset="0"/>
              </a:rPr>
              <a:t>~$100</a:t>
            </a:r>
          </a:p>
        </p:txBody>
      </p:sp>
      <p:sp>
        <p:nvSpPr>
          <p:cNvPr id="100" name="Text Box 8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63987" y="6172200"/>
            <a:ext cx="1737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2800" b="1">
                <a:solidFill>
                  <a:srgbClr val="067B0E"/>
                </a:solidFill>
                <a:latin typeface="Cambria" pitchFamily="18" charset="0"/>
              </a:rPr>
              <a:t>1.5 hours</a:t>
            </a:r>
          </a:p>
        </p:txBody>
      </p:sp>
      <p:sp>
        <p:nvSpPr>
          <p:cNvPr id="101" name="Text Box 8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9863" y="4632762"/>
            <a:ext cx="714375" cy="376237"/>
          </a:xfrm>
          <a:prstGeom prst="rect">
            <a:avLst/>
          </a:prstGeom>
          <a:solidFill>
            <a:srgbClr val="CAF5FB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dirty="0">
                <a:solidFill>
                  <a:srgbClr val="0A04EB"/>
                </a:solidFill>
                <a:latin typeface="Cambria" pitchFamily="18" charset="0"/>
              </a:rPr>
              <a:t>Price</a:t>
            </a:r>
          </a:p>
        </p:txBody>
      </p:sp>
      <p:sp>
        <p:nvSpPr>
          <p:cNvPr id="102" name="Text Box 8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4625" y="5414963"/>
            <a:ext cx="701675" cy="3762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dirty="0">
                <a:latin typeface="Cambria" pitchFamily="18" charset="0"/>
              </a:rPr>
              <a:t>Time</a:t>
            </a:r>
          </a:p>
        </p:txBody>
      </p:sp>
      <p:sp>
        <p:nvSpPr>
          <p:cNvPr id="103" name="Text Box 8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746" y="6196264"/>
            <a:ext cx="986360" cy="461665"/>
          </a:xfrm>
          <a:prstGeom prst="rect">
            <a:avLst/>
          </a:prstGeom>
          <a:solidFill>
            <a:srgbClr val="D9F3E2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200" dirty="0">
                <a:latin typeface="Cambria" pitchFamily="18" charset="0"/>
              </a:rPr>
              <a:t>If </a:t>
            </a:r>
            <a:r>
              <a:rPr lang="ja-JP" altLang="en-US" sz="1200" dirty="0" smtClean="0">
                <a:latin typeface="Cambria" pitchFamily="18" charset="0"/>
              </a:rPr>
              <a:t> </a:t>
            </a:r>
            <a:r>
              <a:rPr lang="en-US" altLang="ja-JP" sz="1200" dirty="0" smtClean="0">
                <a:latin typeface="Cambria" pitchFamily="18" charset="0"/>
              </a:rPr>
              <a:t>a cycle</a:t>
            </a:r>
            <a:r>
              <a:rPr lang="ja-JP" altLang="en-US" sz="1200" dirty="0" smtClean="0">
                <a:latin typeface="Cambria" pitchFamily="18" charset="0"/>
              </a:rPr>
              <a:t> </a:t>
            </a:r>
            <a:r>
              <a:rPr lang="en-US" altLang="ja-JP" sz="1200" dirty="0" smtClean="0">
                <a:latin typeface="Cambria" pitchFamily="18" charset="0"/>
              </a:rPr>
              <a:t>==</a:t>
            </a:r>
            <a:endParaRPr lang="en-US" altLang="ja-JP" sz="1200" dirty="0">
              <a:latin typeface="Cambria" pitchFamily="18" charset="0"/>
            </a:endParaRPr>
          </a:p>
          <a:p>
            <a:r>
              <a:rPr lang="en-US" sz="1200" dirty="0" smtClean="0">
                <a:latin typeface="Cambria" pitchFamily="18" charset="0"/>
              </a:rPr>
              <a:t>1 minute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104" name="Text Box 8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81563" y="6178133"/>
            <a:ext cx="1124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2800" b="1" dirty="0">
                <a:solidFill>
                  <a:srgbClr val="067B0E"/>
                </a:solidFill>
                <a:latin typeface="Cambria" pitchFamily="18" charset="0"/>
              </a:rPr>
              <a:t>1 min</a:t>
            </a:r>
          </a:p>
        </p:txBody>
      </p:sp>
      <p:sp>
        <p:nvSpPr>
          <p:cNvPr id="105" name="Text Box 9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330313" y="5231983"/>
            <a:ext cx="18265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 clock cycle</a:t>
            </a:r>
          </a:p>
        </p:txBody>
      </p:sp>
      <p:sp>
        <p:nvSpPr>
          <p:cNvPr id="106" name="Text Box 9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057571" y="5224463"/>
            <a:ext cx="1550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100 cycles</a:t>
            </a:r>
          </a:p>
        </p:txBody>
      </p:sp>
      <p:sp>
        <p:nvSpPr>
          <p:cNvPr id="107" name="Text Box 9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63186" y="5224463"/>
            <a:ext cx="1494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10</a:t>
            </a:r>
            <a:r>
              <a:rPr lang="en-US" baseline="30000">
                <a:latin typeface="Cambria" pitchFamily="18" charset="0"/>
              </a:rPr>
              <a:t>7</a:t>
            </a:r>
            <a:r>
              <a:rPr lang="en-US">
                <a:latin typeface="Cambria" pitchFamily="18" charset="0"/>
              </a:rPr>
              <a:t> cycles</a:t>
            </a:r>
          </a:p>
        </p:txBody>
      </p:sp>
      <p:sp>
        <p:nvSpPr>
          <p:cNvPr id="108" name="Text Box 9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46297" y="5598696"/>
            <a:ext cx="1194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10</a:t>
            </a:r>
            <a:r>
              <a:rPr lang="en-US" baseline="30000">
                <a:latin typeface="Cambria" pitchFamily="18" charset="0"/>
              </a:rPr>
              <a:t>-9</a:t>
            </a:r>
            <a:r>
              <a:rPr lang="en-US">
                <a:latin typeface="Cambria" pitchFamily="18" charset="0"/>
              </a:rPr>
              <a:t> sec</a:t>
            </a:r>
          </a:p>
        </p:txBody>
      </p:sp>
      <p:sp>
        <p:nvSpPr>
          <p:cNvPr id="109" name="Text Box 9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235696" y="5592763"/>
            <a:ext cx="1194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10</a:t>
            </a:r>
            <a:r>
              <a:rPr lang="en-US" baseline="30000">
                <a:latin typeface="Cambria" pitchFamily="18" charset="0"/>
              </a:rPr>
              <a:t>-7</a:t>
            </a:r>
            <a:r>
              <a:rPr lang="en-US">
                <a:latin typeface="Cambria" pitchFamily="18" charset="0"/>
              </a:rPr>
              <a:t> sec</a:t>
            </a:r>
          </a:p>
        </p:txBody>
      </p:sp>
      <p:sp>
        <p:nvSpPr>
          <p:cNvPr id="110" name="Text Box 9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913259" y="5592763"/>
            <a:ext cx="1194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10</a:t>
            </a:r>
            <a:r>
              <a:rPr lang="en-US" baseline="30000">
                <a:latin typeface="Cambria" pitchFamily="18" charset="0"/>
              </a:rPr>
              <a:t>-2</a:t>
            </a:r>
            <a:r>
              <a:rPr lang="en-US">
                <a:latin typeface="Cambria" pitchFamily="18" charset="0"/>
              </a:rPr>
              <a:t> sec</a:t>
            </a:r>
          </a:p>
        </p:txBody>
      </p:sp>
      <p:sp>
        <p:nvSpPr>
          <p:cNvPr id="112" name="Text Box 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84263" y="1057275"/>
            <a:ext cx="1168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 b="1">
                <a:latin typeface="Cambria" pitchFamily="18" charset="0"/>
              </a:rPr>
              <a:t>Registers</a:t>
            </a:r>
            <a:endParaRPr lang="en-US" sz="1800">
              <a:latin typeface="Cambria" pitchFamily="18" charset="0"/>
            </a:endParaRPr>
          </a:p>
        </p:txBody>
      </p:sp>
      <p:sp>
        <p:nvSpPr>
          <p:cNvPr id="113" name="Text Box 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517900" y="990600"/>
            <a:ext cx="2152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b="1">
                <a:latin typeface="Cambria" pitchFamily="18" charset="0"/>
              </a:rPr>
              <a:t>Main Memory</a:t>
            </a:r>
          </a:p>
          <a:p>
            <a:r>
              <a:rPr lang="en-US" sz="1800">
                <a:latin typeface="Cambria" pitchFamily="18" charset="0"/>
              </a:rPr>
              <a:t> (replaceable RAM)</a:t>
            </a:r>
          </a:p>
        </p:txBody>
      </p:sp>
      <p:sp>
        <p:nvSpPr>
          <p:cNvPr id="114" name="Text Box 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81013" y="3281363"/>
            <a:ext cx="25394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400">
                <a:latin typeface="Cambria" pitchFamily="18" charset="0"/>
              </a:rPr>
              <a:t>100 Registers of 8-64 bits each</a:t>
            </a:r>
          </a:p>
        </p:txBody>
      </p:sp>
      <p:sp>
        <p:nvSpPr>
          <p:cNvPr id="115" name="Text Box 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517383" y="1046163"/>
            <a:ext cx="19178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b="1">
                <a:latin typeface="Cambria" pitchFamily="18" charset="0"/>
              </a:rPr>
              <a:t>Disk Drive</a:t>
            </a:r>
          </a:p>
          <a:p>
            <a:r>
              <a:rPr lang="en-US" sz="1800">
                <a:latin typeface="Cambria" pitchFamily="18" charset="0"/>
              </a:rPr>
              <a:t> magnetic storage</a:t>
            </a:r>
          </a:p>
        </p:txBody>
      </p:sp>
      <p:sp>
        <p:nvSpPr>
          <p:cNvPr id="116" name="Text Box 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74663" y="1398588"/>
            <a:ext cx="2595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400">
                <a:latin typeface="Cambria" pitchFamily="18" charset="0"/>
              </a:rPr>
              <a:t>on the Central Processing Unit</a:t>
            </a:r>
          </a:p>
        </p:txBody>
      </p:sp>
      <p:sp>
        <p:nvSpPr>
          <p:cNvPr id="117" name="Rectangle 10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730383" y="160338"/>
            <a:ext cx="35895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Cambria" pitchFamily="18" charset="0"/>
              </a:rPr>
              <a:t>More Memory!</a:t>
            </a:r>
          </a:p>
        </p:txBody>
      </p:sp>
      <p:grpSp>
        <p:nvGrpSpPr>
          <p:cNvPr id="118" name="Group 11"/>
          <p:cNvGrpSpPr>
            <a:grpSpLocks/>
          </p:cNvGrpSpPr>
          <p:nvPr>
            <p:custDataLst>
              <p:tags r:id="rId21"/>
            </p:custDataLst>
          </p:nvPr>
        </p:nvGrpSpPr>
        <p:grpSpPr bwMode="auto">
          <a:xfrm>
            <a:off x="301625" y="2551113"/>
            <a:ext cx="477838" cy="493712"/>
            <a:chOff x="4015" y="3216"/>
            <a:chExt cx="301" cy="311"/>
          </a:xfrm>
        </p:grpSpPr>
        <p:sp>
          <p:nvSpPr>
            <p:cNvPr id="119" name="Rectangle 12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13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14"/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22" name="Line 15"/>
            <p:cNvSpPr>
              <a:spLocks noChangeShapeType="1"/>
            </p:cNvSpPr>
            <p:nvPr>
              <p:custDataLst>
                <p:tags r:id="rId88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Line 16"/>
            <p:cNvSpPr>
              <a:spLocks noChangeShapeType="1"/>
            </p:cNvSpPr>
            <p:nvPr>
              <p:custDataLst>
                <p:tags r:id="rId89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17"/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25" name="Rectangle 18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sp>
        <p:nvSpPr>
          <p:cNvPr id="126" name="Text Box 19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87338" y="2133600"/>
            <a:ext cx="3057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dirty="0">
                <a:latin typeface="Cambria" pitchFamily="18" charset="0"/>
              </a:rPr>
              <a:t>8 flip-flops are an 8-bit </a:t>
            </a:r>
            <a:r>
              <a:rPr lang="en-US" sz="1400" b="1" dirty="0">
                <a:latin typeface="Cambria" pitchFamily="18" charset="0"/>
              </a:rPr>
              <a:t>register</a:t>
            </a:r>
            <a:endParaRPr lang="en-US" sz="1400" dirty="0">
              <a:latin typeface="Cambria" pitchFamily="18" charset="0"/>
            </a:endParaRPr>
          </a:p>
        </p:txBody>
      </p:sp>
      <p:grpSp>
        <p:nvGrpSpPr>
          <p:cNvPr id="127" name="Group 20"/>
          <p:cNvGrpSpPr>
            <a:grpSpLocks/>
          </p:cNvGrpSpPr>
          <p:nvPr>
            <p:custDataLst>
              <p:tags r:id="rId23"/>
            </p:custDataLst>
          </p:nvPr>
        </p:nvGrpSpPr>
        <p:grpSpPr bwMode="auto">
          <a:xfrm>
            <a:off x="666750" y="2551113"/>
            <a:ext cx="477838" cy="493712"/>
            <a:chOff x="4015" y="3216"/>
            <a:chExt cx="301" cy="311"/>
          </a:xfrm>
        </p:grpSpPr>
        <p:sp>
          <p:nvSpPr>
            <p:cNvPr id="128" name="Rectangle 21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22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23"/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31" name="Line 24"/>
            <p:cNvSpPr>
              <a:spLocks noChangeShapeType="1"/>
            </p:cNvSpPr>
            <p:nvPr>
              <p:custDataLst>
                <p:tags r:id="rId81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25"/>
            <p:cNvSpPr>
              <a:spLocks noChangeShapeType="1"/>
            </p:cNvSpPr>
            <p:nvPr>
              <p:custDataLst>
                <p:tags r:id="rId82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Rectangle 26"/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34" name="Rectangle 27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35" name="Group 28"/>
          <p:cNvGrpSpPr>
            <a:grpSpLocks/>
          </p:cNvGrpSpPr>
          <p:nvPr>
            <p:custDataLst>
              <p:tags r:id="rId24"/>
            </p:custDataLst>
          </p:nvPr>
        </p:nvGrpSpPr>
        <p:grpSpPr bwMode="auto">
          <a:xfrm>
            <a:off x="1031875" y="2557463"/>
            <a:ext cx="477838" cy="493712"/>
            <a:chOff x="4015" y="3216"/>
            <a:chExt cx="301" cy="311"/>
          </a:xfrm>
        </p:grpSpPr>
        <p:sp>
          <p:nvSpPr>
            <p:cNvPr id="136" name="Rectangle 29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Freeform 30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31"/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39" name="Line 32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Line 33"/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34"/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42" name="Rectangle 35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43" name="Group 36"/>
          <p:cNvGrpSpPr>
            <a:grpSpLocks/>
          </p:cNvGrpSpPr>
          <p:nvPr>
            <p:custDataLst>
              <p:tags r:id="rId25"/>
            </p:custDataLst>
          </p:nvPr>
        </p:nvGrpSpPr>
        <p:grpSpPr bwMode="auto">
          <a:xfrm>
            <a:off x="1397000" y="2557463"/>
            <a:ext cx="477838" cy="493712"/>
            <a:chOff x="4015" y="3216"/>
            <a:chExt cx="301" cy="311"/>
          </a:xfrm>
        </p:grpSpPr>
        <p:sp>
          <p:nvSpPr>
            <p:cNvPr id="144" name="Rectangle 37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Freeform 38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39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47" name="Line 40"/>
            <p:cNvSpPr>
              <a:spLocks noChangeShapeType="1"/>
            </p:cNvSpPr>
            <p:nvPr>
              <p:custDataLst>
                <p:tags r:id="rId67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41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42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50" name="Rectangle 43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51" name="Group 44"/>
          <p:cNvGrpSpPr>
            <a:grpSpLocks/>
          </p:cNvGrpSpPr>
          <p:nvPr>
            <p:custDataLst>
              <p:tags r:id="rId26"/>
            </p:custDataLst>
          </p:nvPr>
        </p:nvGrpSpPr>
        <p:grpSpPr bwMode="auto">
          <a:xfrm>
            <a:off x="1758950" y="2559050"/>
            <a:ext cx="477838" cy="493713"/>
            <a:chOff x="4015" y="3216"/>
            <a:chExt cx="301" cy="311"/>
          </a:xfrm>
        </p:grpSpPr>
        <p:sp>
          <p:nvSpPr>
            <p:cNvPr id="152" name="Rectangle 45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46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Rectangle 47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55" name="Line 48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Line 49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Rectangle 50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58" name="Rectangle 51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59" name="Group 52"/>
          <p:cNvGrpSpPr>
            <a:grpSpLocks/>
          </p:cNvGrpSpPr>
          <p:nvPr>
            <p:custDataLst>
              <p:tags r:id="rId27"/>
            </p:custDataLst>
          </p:nvPr>
        </p:nvGrpSpPr>
        <p:grpSpPr bwMode="auto">
          <a:xfrm>
            <a:off x="2124075" y="2559050"/>
            <a:ext cx="477838" cy="493713"/>
            <a:chOff x="4015" y="3216"/>
            <a:chExt cx="301" cy="311"/>
          </a:xfrm>
        </p:grpSpPr>
        <p:sp>
          <p:nvSpPr>
            <p:cNvPr id="160" name="Rectangle 53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54"/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Rectangle 55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63" name="Line 56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Line 57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58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66" name="Rectangle 59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67" name="Group 60"/>
          <p:cNvGrpSpPr>
            <a:grpSpLocks/>
          </p:cNvGrpSpPr>
          <p:nvPr>
            <p:custDataLst>
              <p:tags r:id="rId28"/>
            </p:custDataLst>
          </p:nvPr>
        </p:nvGrpSpPr>
        <p:grpSpPr bwMode="auto">
          <a:xfrm>
            <a:off x="2489200" y="2565400"/>
            <a:ext cx="477838" cy="493713"/>
            <a:chOff x="4015" y="3216"/>
            <a:chExt cx="301" cy="311"/>
          </a:xfrm>
        </p:grpSpPr>
        <p:sp>
          <p:nvSpPr>
            <p:cNvPr id="168" name="Rectangle 61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62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63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71" name="Line 64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Line 65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66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74" name="Rectangle 67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175" name="Group 68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2854325" y="2565400"/>
            <a:ext cx="477838" cy="493713"/>
            <a:chOff x="4015" y="3216"/>
            <a:chExt cx="301" cy="311"/>
          </a:xfrm>
        </p:grpSpPr>
        <p:sp>
          <p:nvSpPr>
            <p:cNvPr id="176" name="Rectangle 69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70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Rectangle 71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79" name="Line 72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3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74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82" name="Rectangle 75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sp>
        <p:nvSpPr>
          <p:cNvPr id="183" name="Text Box 79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733546" y="3505200"/>
            <a:ext cx="19896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Cambria" pitchFamily="18" charset="0"/>
              </a:rPr>
              <a:t>~ 10 billion bits + </a:t>
            </a:r>
          </a:p>
        </p:txBody>
      </p:sp>
      <p:pic>
        <p:nvPicPr>
          <p:cNvPr id="184" name="Picture 80" descr="300px-RAM_n"/>
          <p:cNvPicPr>
            <a:picLocks noChangeAspect="1" noChangeArrowheads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22" r="2524" b="21738"/>
          <a:stretch>
            <a:fillRect/>
          </a:stretch>
        </p:blipFill>
        <p:spPr bwMode="auto">
          <a:xfrm>
            <a:off x="3581400" y="1981200"/>
            <a:ext cx="2209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" name="Text Box 81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989013" y="3617913"/>
            <a:ext cx="1512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Cambria" pitchFamily="18" charset="0"/>
              </a:rPr>
              <a:t>~ 10,000 bits</a:t>
            </a:r>
          </a:p>
        </p:txBody>
      </p:sp>
      <p:sp>
        <p:nvSpPr>
          <p:cNvPr id="186" name="Text Box 82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171434" y="3570288"/>
            <a:ext cx="2771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Cambria" pitchFamily="18" charset="0"/>
              </a:rPr>
              <a:t>~10 trillion bits (or more)</a:t>
            </a:r>
          </a:p>
        </p:txBody>
      </p:sp>
      <p:sp>
        <p:nvSpPr>
          <p:cNvPr id="187" name="Text Box 83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7051675" y="3898900"/>
            <a:ext cx="993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400">
                <a:latin typeface="Cambria" pitchFamily="18" charset="0"/>
              </a:rPr>
              <a:t>1 TB drive</a:t>
            </a:r>
          </a:p>
        </p:txBody>
      </p:sp>
      <p:pic>
        <p:nvPicPr>
          <p:cNvPr id="188" name="Picture 84" descr="Picture 5"/>
          <p:cNvPicPr>
            <a:picLocks noChangeAspect="1" noChangeArrowheads="1"/>
          </p:cNvPicPr>
          <p:nvPr>
            <p:custDataLst>
              <p:tags r:id="rId34"/>
            </p:custDataLst>
          </p:nvPr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1905000"/>
            <a:ext cx="21621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" name="AutoShape 75"/>
          <p:cNvSpPr>
            <a:spLocks noChangeArrowheads="1"/>
          </p:cNvSpPr>
          <p:nvPr/>
        </p:nvSpPr>
        <p:spPr bwMode="auto">
          <a:xfrm>
            <a:off x="244475" y="2092325"/>
            <a:ext cx="3151188" cy="11303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" name="Text Box 83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099476" y="3826040"/>
            <a:ext cx="12266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400" dirty="0">
                <a:latin typeface="Cambria" pitchFamily="18" charset="0"/>
              </a:rPr>
              <a:t>1 </a:t>
            </a:r>
            <a:r>
              <a:rPr lang="en-US" sz="1400" smtClean="0">
                <a:latin typeface="Cambria" pitchFamily="18" charset="0"/>
              </a:rPr>
              <a:t>GB memory</a:t>
            </a:r>
            <a:endParaRPr lang="en-US" sz="14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41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 bwMode="auto">
          <a:xfrm>
            <a:off x="139699" y="6071771"/>
            <a:ext cx="8859921" cy="689978"/>
          </a:xfrm>
          <a:prstGeom prst="roundRect">
            <a:avLst/>
          </a:prstGeom>
          <a:solidFill>
            <a:srgbClr val="D9F3E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ea typeface="ＭＳ Ｐゴシック" pitchFamily="1" charset="-128"/>
            </a:endParaRPr>
          </a:p>
        </p:txBody>
      </p:sp>
      <p:sp>
        <p:nvSpPr>
          <p:cNvPr id="97" name="Text Box 8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98213" y="4590048"/>
            <a:ext cx="10695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>
                <a:solidFill>
                  <a:srgbClr val="0A04EB"/>
                </a:solidFill>
                <a:latin typeface="Cambria" pitchFamily="18" charset="0"/>
              </a:rPr>
              <a:t>~$100</a:t>
            </a:r>
          </a:p>
        </p:txBody>
      </p:sp>
      <p:sp>
        <p:nvSpPr>
          <p:cNvPr id="98" name="Text Box 8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75776" y="4590048"/>
            <a:ext cx="10695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>
                <a:solidFill>
                  <a:srgbClr val="0A04EB"/>
                </a:solidFill>
                <a:latin typeface="Cambria" pitchFamily="18" charset="0"/>
              </a:rPr>
              <a:t>~$100</a:t>
            </a:r>
          </a:p>
        </p:txBody>
      </p:sp>
      <p:sp>
        <p:nvSpPr>
          <p:cNvPr id="99" name="Text Box 8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08814" y="4590048"/>
            <a:ext cx="10695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>
                <a:solidFill>
                  <a:srgbClr val="0A04EB"/>
                </a:solidFill>
                <a:latin typeface="Cambria" pitchFamily="18" charset="0"/>
              </a:rPr>
              <a:t>~$100</a:t>
            </a:r>
          </a:p>
        </p:txBody>
      </p:sp>
      <p:sp>
        <p:nvSpPr>
          <p:cNvPr id="100" name="Text Box 8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63987" y="6172200"/>
            <a:ext cx="1737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2800" b="1">
                <a:solidFill>
                  <a:srgbClr val="067B0E"/>
                </a:solidFill>
                <a:latin typeface="Cambria" pitchFamily="18" charset="0"/>
              </a:rPr>
              <a:t>1.5 hours</a:t>
            </a:r>
          </a:p>
        </p:txBody>
      </p:sp>
      <p:sp>
        <p:nvSpPr>
          <p:cNvPr id="101" name="Text Box 8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9863" y="4632762"/>
            <a:ext cx="714375" cy="376237"/>
          </a:xfrm>
          <a:prstGeom prst="rect">
            <a:avLst/>
          </a:prstGeom>
          <a:solidFill>
            <a:srgbClr val="CAF5FB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dirty="0">
                <a:solidFill>
                  <a:srgbClr val="0A04EB"/>
                </a:solidFill>
                <a:latin typeface="Cambria" pitchFamily="18" charset="0"/>
              </a:rPr>
              <a:t>Price</a:t>
            </a:r>
          </a:p>
        </p:txBody>
      </p:sp>
      <p:sp>
        <p:nvSpPr>
          <p:cNvPr id="102" name="Text Box 8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4625" y="5414963"/>
            <a:ext cx="701675" cy="3762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dirty="0">
                <a:latin typeface="Cambria" pitchFamily="18" charset="0"/>
              </a:rPr>
              <a:t>Time</a:t>
            </a:r>
          </a:p>
        </p:txBody>
      </p:sp>
      <p:sp>
        <p:nvSpPr>
          <p:cNvPr id="103" name="Text Box 8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746" y="6196264"/>
            <a:ext cx="986360" cy="461665"/>
          </a:xfrm>
          <a:prstGeom prst="rect">
            <a:avLst/>
          </a:prstGeom>
          <a:solidFill>
            <a:srgbClr val="D9F3E2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200" dirty="0">
                <a:latin typeface="Cambria" pitchFamily="18" charset="0"/>
              </a:rPr>
              <a:t>If </a:t>
            </a:r>
            <a:r>
              <a:rPr lang="ja-JP" altLang="en-US" sz="1200" dirty="0" smtClean="0">
                <a:latin typeface="Cambria" pitchFamily="18" charset="0"/>
              </a:rPr>
              <a:t> </a:t>
            </a:r>
            <a:r>
              <a:rPr lang="en-US" altLang="ja-JP" sz="1200" dirty="0" smtClean="0">
                <a:latin typeface="Cambria" pitchFamily="18" charset="0"/>
              </a:rPr>
              <a:t>a cycle</a:t>
            </a:r>
            <a:r>
              <a:rPr lang="ja-JP" altLang="en-US" sz="1200" dirty="0" smtClean="0">
                <a:latin typeface="Cambria" pitchFamily="18" charset="0"/>
              </a:rPr>
              <a:t> </a:t>
            </a:r>
            <a:r>
              <a:rPr lang="en-US" altLang="ja-JP" sz="1200" dirty="0" smtClean="0">
                <a:latin typeface="Cambria" pitchFamily="18" charset="0"/>
              </a:rPr>
              <a:t>==</a:t>
            </a:r>
            <a:endParaRPr lang="en-US" altLang="ja-JP" sz="1200" dirty="0">
              <a:latin typeface="Cambria" pitchFamily="18" charset="0"/>
            </a:endParaRPr>
          </a:p>
          <a:p>
            <a:r>
              <a:rPr lang="en-US" sz="1200" dirty="0" smtClean="0">
                <a:latin typeface="Cambria" pitchFamily="18" charset="0"/>
              </a:rPr>
              <a:t>1 minute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104" name="Text Box 8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81563" y="6178133"/>
            <a:ext cx="1124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2800" b="1" dirty="0">
                <a:solidFill>
                  <a:srgbClr val="067B0E"/>
                </a:solidFill>
                <a:latin typeface="Cambria" pitchFamily="18" charset="0"/>
              </a:rPr>
              <a:t>1 min</a:t>
            </a:r>
          </a:p>
        </p:txBody>
      </p:sp>
      <p:sp>
        <p:nvSpPr>
          <p:cNvPr id="105" name="Text Box 9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330313" y="5231983"/>
            <a:ext cx="18265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 clock cycle</a:t>
            </a:r>
          </a:p>
        </p:txBody>
      </p:sp>
      <p:sp>
        <p:nvSpPr>
          <p:cNvPr id="106" name="Text Box 9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057571" y="5224463"/>
            <a:ext cx="1550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100 cycles</a:t>
            </a:r>
          </a:p>
        </p:txBody>
      </p:sp>
      <p:sp>
        <p:nvSpPr>
          <p:cNvPr id="107" name="Text Box 9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63186" y="5224463"/>
            <a:ext cx="1494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10</a:t>
            </a:r>
            <a:r>
              <a:rPr lang="en-US" baseline="30000">
                <a:latin typeface="Cambria" pitchFamily="18" charset="0"/>
              </a:rPr>
              <a:t>7</a:t>
            </a:r>
            <a:r>
              <a:rPr lang="en-US">
                <a:latin typeface="Cambria" pitchFamily="18" charset="0"/>
              </a:rPr>
              <a:t> cycles</a:t>
            </a:r>
          </a:p>
        </p:txBody>
      </p:sp>
      <p:sp>
        <p:nvSpPr>
          <p:cNvPr id="108" name="Text Box 9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46297" y="5598696"/>
            <a:ext cx="1194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10</a:t>
            </a:r>
            <a:r>
              <a:rPr lang="en-US" baseline="30000">
                <a:latin typeface="Cambria" pitchFamily="18" charset="0"/>
              </a:rPr>
              <a:t>-9</a:t>
            </a:r>
            <a:r>
              <a:rPr lang="en-US">
                <a:latin typeface="Cambria" pitchFamily="18" charset="0"/>
              </a:rPr>
              <a:t> sec</a:t>
            </a:r>
          </a:p>
        </p:txBody>
      </p:sp>
      <p:sp>
        <p:nvSpPr>
          <p:cNvPr id="109" name="Text Box 9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235696" y="5592763"/>
            <a:ext cx="1194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10</a:t>
            </a:r>
            <a:r>
              <a:rPr lang="en-US" baseline="30000">
                <a:latin typeface="Cambria" pitchFamily="18" charset="0"/>
              </a:rPr>
              <a:t>-7</a:t>
            </a:r>
            <a:r>
              <a:rPr lang="en-US">
                <a:latin typeface="Cambria" pitchFamily="18" charset="0"/>
              </a:rPr>
              <a:t> sec</a:t>
            </a:r>
          </a:p>
        </p:txBody>
      </p:sp>
      <p:sp>
        <p:nvSpPr>
          <p:cNvPr id="110" name="Text Box 9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913259" y="5592763"/>
            <a:ext cx="1194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>
                <a:latin typeface="Cambria" pitchFamily="18" charset="0"/>
              </a:rPr>
              <a:t>10</a:t>
            </a:r>
            <a:r>
              <a:rPr lang="en-US" baseline="30000">
                <a:latin typeface="Cambria" pitchFamily="18" charset="0"/>
              </a:rPr>
              <a:t>-2</a:t>
            </a:r>
            <a:r>
              <a:rPr lang="en-US">
                <a:latin typeface="Cambria" pitchFamily="18" charset="0"/>
              </a:rPr>
              <a:t> sec</a:t>
            </a:r>
          </a:p>
        </p:txBody>
      </p:sp>
      <p:sp>
        <p:nvSpPr>
          <p:cNvPr id="112" name="Text Box 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84263" y="1057275"/>
            <a:ext cx="1168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800" b="1">
                <a:latin typeface="Cambria" pitchFamily="18" charset="0"/>
              </a:rPr>
              <a:t>Registers</a:t>
            </a:r>
            <a:endParaRPr lang="en-US" sz="1800">
              <a:latin typeface="Cambria" pitchFamily="18" charset="0"/>
            </a:endParaRPr>
          </a:p>
        </p:txBody>
      </p:sp>
      <p:sp>
        <p:nvSpPr>
          <p:cNvPr id="113" name="Text Box 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517900" y="990600"/>
            <a:ext cx="2152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b="1">
                <a:latin typeface="Cambria" pitchFamily="18" charset="0"/>
              </a:rPr>
              <a:t>Main Memory</a:t>
            </a:r>
          </a:p>
          <a:p>
            <a:r>
              <a:rPr lang="en-US" sz="1800">
                <a:latin typeface="Cambria" pitchFamily="18" charset="0"/>
              </a:rPr>
              <a:t> (replaceable RAM)</a:t>
            </a:r>
          </a:p>
        </p:txBody>
      </p:sp>
      <p:sp>
        <p:nvSpPr>
          <p:cNvPr id="115" name="Text Box 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517383" y="1046163"/>
            <a:ext cx="19178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 b="1">
                <a:latin typeface="Cambria" pitchFamily="18" charset="0"/>
              </a:rPr>
              <a:t>Disk Drive</a:t>
            </a:r>
          </a:p>
          <a:p>
            <a:r>
              <a:rPr lang="en-US" sz="1800">
                <a:latin typeface="Cambria" pitchFamily="18" charset="0"/>
              </a:rPr>
              <a:t> magnetic storage</a:t>
            </a:r>
          </a:p>
        </p:txBody>
      </p:sp>
      <p:sp>
        <p:nvSpPr>
          <p:cNvPr id="116" name="Text Box 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74663" y="1398588"/>
            <a:ext cx="2595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400">
                <a:latin typeface="Cambria" pitchFamily="18" charset="0"/>
              </a:rPr>
              <a:t>on the Central Processing Unit</a:t>
            </a:r>
          </a:p>
        </p:txBody>
      </p:sp>
      <p:sp>
        <p:nvSpPr>
          <p:cNvPr id="117" name="Rectangle 1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730383" y="160338"/>
            <a:ext cx="35895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Cambria" pitchFamily="18" charset="0"/>
              </a:rPr>
              <a:t>More Memory!</a:t>
            </a:r>
          </a:p>
        </p:txBody>
      </p:sp>
      <p:sp>
        <p:nvSpPr>
          <p:cNvPr id="183" name="Text Box 79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733546" y="3505200"/>
            <a:ext cx="19896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Cambria" pitchFamily="18" charset="0"/>
              </a:rPr>
              <a:t>~ 10 billion bits + </a:t>
            </a:r>
          </a:p>
        </p:txBody>
      </p:sp>
      <p:pic>
        <p:nvPicPr>
          <p:cNvPr id="184" name="Picture 80" descr="300px-RAM_n"/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22" r="2524" b="21738"/>
          <a:stretch>
            <a:fillRect/>
          </a:stretch>
        </p:blipFill>
        <p:spPr bwMode="auto">
          <a:xfrm>
            <a:off x="3581400" y="1981200"/>
            <a:ext cx="2209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Text Box 8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171434" y="3570288"/>
            <a:ext cx="2771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Cambria" pitchFamily="18" charset="0"/>
              </a:rPr>
              <a:t>~10 trillion bits (or more)</a:t>
            </a:r>
          </a:p>
        </p:txBody>
      </p:sp>
      <p:sp>
        <p:nvSpPr>
          <p:cNvPr id="187" name="Text Box 8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051675" y="3898900"/>
            <a:ext cx="993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400" dirty="0">
                <a:latin typeface="Cambria" pitchFamily="18" charset="0"/>
              </a:rPr>
              <a:t>1 TB drive</a:t>
            </a:r>
          </a:p>
        </p:txBody>
      </p:sp>
      <p:pic>
        <p:nvPicPr>
          <p:cNvPr id="188" name="Picture 84" descr="Picture 5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1905000"/>
            <a:ext cx="21621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 Box 9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629400" y="6172200"/>
            <a:ext cx="1762277" cy="523220"/>
          </a:xfrm>
          <a:prstGeom prst="rect">
            <a:avLst/>
          </a:prstGeom>
          <a:solidFill>
            <a:srgbClr val="FEDEE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2800" b="1" dirty="0">
                <a:solidFill>
                  <a:srgbClr val="C00000"/>
                </a:solidFill>
                <a:latin typeface="Cambria" pitchFamily="18" charset="0"/>
              </a:rPr>
              <a:t>19 YEARS</a:t>
            </a:r>
          </a:p>
        </p:txBody>
      </p:sp>
      <p:sp>
        <p:nvSpPr>
          <p:cNvPr id="111" name="Text Box 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81013" y="3281363"/>
            <a:ext cx="25394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400">
                <a:latin typeface="Cambria" pitchFamily="18" charset="0"/>
              </a:rPr>
              <a:t>100 Registers of 8-64 bits each</a:t>
            </a:r>
          </a:p>
        </p:txBody>
      </p:sp>
      <p:grpSp>
        <p:nvGrpSpPr>
          <p:cNvPr id="191" name="Group 11"/>
          <p:cNvGrpSpPr>
            <a:grpSpLocks/>
          </p:cNvGrpSpPr>
          <p:nvPr>
            <p:custDataLst>
              <p:tags r:id="rId26"/>
            </p:custDataLst>
          </p:nvPr>
        </p:nvGrpSpPr>
        <p:grpSpPr bwMode="auto">
          <a:xfrm>
            <a:off x="301625" y="2551113"/>
            <a:ext cx="477838" cy="493712"/>
            <a:chOff x="4015" y="3216"/>
            <a:chExt cx="301" cy="311"/>
          </a:xfrm>
        </p:grpSpPr>
        <p:sp>
          <p:nvSpPr>
            <p:cNvPr id="192" name="Rectangle 12"/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3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14"/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195" name="Line 15"/>
            <p:cNvSpPr>
              <a:spLocks noChangeShapeType="1"/>
            </p:cNvSpPr>
            <p:nvPr>
              <p:custDataLst>
                <p:tags r:id="rId89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Line 16"/>
            <p:cNvSpPr>
              <a:spLocks noChangeShapeType="1"/>
            </p:cNvSpPr>
            <p:nvPr>
              <p:custDataLst>
                <p:tags r:id="rId90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Rectangle 17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198" name="Rectangle 18"/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sp>
        <p:nvSpPr>
          <p:cNvPr id="199" name="Text Box 1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87338" y="2133600"/>
            <a:ext cx="3057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dirty="0">
                <a:latin typeface="Cambria" pitchFamily="18" charset="0"/>
              </a:rPr>
              <a:t>8 flip-flops are an 8-bit </a:t>
            </a:r>
            <a:r>
              <a:rPr lang="en-US" sz="1400" b="1" dirty="0">
                <a:latin typeface="Cambria" pitchFamily="18" charset="0"/>
              </a:rPr>
              <a:t>register</a:t>
            </a:r>
            <a:endParaRPr lang="en-US" sz="1400" dirty="0">
              <a:latin typeface="Cambria" pitchFamily="18" charset="0"/>
            </a:endParaRPr>
          </a:p>
        </p:txBody>
      </p:sp>
      <p:grpSp>
        <p:nvGrpSpPr>
          <p:cNvPr id="200" name="Group 20"/>
          <p:cNvGrpSpPr>
            <a:grpSpLocks/>
          </p:cNvGrpSpPr>
          <p:nvPr>
            <p:custDataLst>
              <p:tags r:id="rId28"/>
            </p:custDataLst>
          </p:nvPr>
        </p:nvGrpSpPr>
        <p:grpSpPr bwMode="auto">
          <a:xfrm>
            <a:off x="666750" y="2551113"/>
            <a:ext cx="477838" cy="493712"/>
            <a:chOff x="4015" y="3216"/>
            <a:chExt cx="301" cy="311"/>
          </a:xfrm>
        </p:grpSpPr>
        <p:sp>
          <p:nvSpPr>
            <p:cNvPr id="201" name="Rectangle 21"/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22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Rectangle 23"/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204" name="Line 24"/>
            <p:cNvSpPr>
              <a:spLocks noChangeShapeType="1"/>
            </p:cNvSpPr>
            <p:nvPr>
              <p:custDataLst>
                <p:tags r:id="rId82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Line 25"/>
            <p:cNvSpPr>
              <a:spLocks noChangeShapeType="1"/>
            </p:cNvSpPr>
            <p:nvPr>
              <p:custDataLst>
                <p:tags r:id="rId83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Rectangle 26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207" name="Rectangle 27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208" name="Group 28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1031875" y="2557463"/>
            <a:ext cx="477838" cy="493712"/>
            <a:chOff x="4015" y="3216"/>
            <a:chExt cx="301" cy="311"/>
          </a:xfrm>
        </p:grpSpPr>
        <p:sp>
          <p:nvSpPr>
            <p:cNvPr id="209" name="Rectangle 29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30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31"/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212" name="Line 32"/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Line 33"/>
            <p:cNvSpPr>
              <a:spLocks noChangeShapeType="1"/>
            </p:cNvSpPr>
            <p:nvPr>
              <p:custDataLst>
                <p:tags r:id="rId76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34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215" name="Rectangle 35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216" name="Group 36"/>
          <p:cNvGrpSpPr>
            <a:grpSpLocks/>
          </p:cNvGrpSpPr>
          <p:nvPr>
            <p:custDataLst>
              <p:tags r:id="rId30"/>
            </p:custDataLst>
          </p:nvPr>
        </p:nvGrpSpPr>
        <p:grpSpPr bwMode="auto">
          <a:xfrm>
            <a:off x="1397000" y="2557463"/>
            <a:ext cx="477838" cy="493712"/>
            <a:chOff x="4015" y="3216"/>
            <a:chExt cx="301" cy="311"/>
          </a:xfrm>
        </p:grpSpPr>
        <p:sp>
          <p:nvSpPr>
            <p:cNvPr id="217" name="Rectangle 37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38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Rectangle 39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220" name="Line 40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Line 41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Rectangle 42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223" name="Rectangle 43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224" name="Group 44"/>
          <p:cNvGrpSpPr>
            <a:grpSpLocks/>
          </p:cNvGrpSpPr>
          <p:nvPr>
            <p:custDataLst>
              <p:tags r:id="rId31"/>
            </p:custDataLst>
          </p:nvPr>
        </p:nvGrpSpPr>
        <p:grpSpPr bwMode="auto">
          <a:xfrm>
            <a:off x="1758950" y="2559050"/>
            <a:ext cx="477838" cy="493713"/>
            <a:chOff x="4015" y="3216"/>
            <a:chExt cx="301" cy="311"/>
          </a:xfrm>
        </p:grpSpPr>
        <p:sp>
          <p:nvSpPr>
            <p:cNvPr id="225" name="Rectangle 45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46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Rectangle 47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228" name="Line 48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Line 49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Rectangle 50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231" name="Rectangle 51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232" name="Group 52"/>
          <p:cNvGrpSpPr>
            <a:grpSpLocks/>
          </p:cNvGrpSpPr>
          <p:nvPr>
            <p:custDataLst>
              <p:tags r:id="rId32"/>
            </p:custDataLst>
          </p:nvPr>
        </p:nvGrpSpPr>
        <p:grpSpPr bwMode="auto">
          <a:xfrm>
            <a:off x="2124075" y="2559050"/>
            <a:ext cx="477838" cy="493713"/>
            <a:chOff x="4015" y="3216"/>
            <a:chExt cx="301" cy="311"/>
          </a:xfrm>
        </p:grpSpPr>
        <p:sp>
          <p:nvSpPr>
            <p:cNvPr id="233" name="Rectangle 53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54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Rectangle 55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236" name="Line 56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Line 57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Rectangle 58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239" name="Rectangle 59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240" name="Group 60"/>
          <p:cNvGrpSpPr>
            <a:grpSpLocks/>
          </p:cNvGrpSpPr>
          <p:nvPr>
            <p:custDataLst>
              <p:tags r:id="rId33"/>
            </p:custDataLst>
          </p:nvPr>
        </p:nvGrpSpPr>
        <p:grpSpPr bwMode="auto">
          <a:xfrm>
            <a:off x="2489200" y="2565400"/>
            <a:ext cx="477838" cy="493713"/>
            <a:chOff x="4015" y="3216"/>
            <a:chExt cx="301" cy="311"/>
          </a:xfrm>
        </p:grpSpPr>
        <p:sp>
          <p:nvSpPr>
            <p:cNvPr id="241" name="Rectangle 61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62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Rectangle 63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244" name="Line 64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Line 65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Rectangle 66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247" name="Rectangle 67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grpSp>
        <p:nvGrpSpPr>
          <p:cNvPr id="248" name="Group 68"/>
          <p:cNvGrpSpPr>
            <a:grpSpLocks/>
          </p:cNvGrpSpPr>
          <p:nvPr>
            <p:custDataLst>
              <p:tags r:id="rId34"/>
            </p:custDataLst>
          </p:nvPr>
        </p:nvGrpSpPr>
        <p:grpSpPr bwMode="auto">
          <a:xfrm>
            <a:off x="2854325" y="2565400"/>
            <a:ext cx="477838" cy="493713"/>
            <a:chOff x="4015" y="3216"/>
            <a:chExt cx="301" cy="311"/>
          </a:xfrm>
        </p:grpSpPr>
        <p:sp>
          <p:nvSpPr>
            <p:cNvPr id="249" name="Rectangle 69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061" y="3216"/>
              <a:ext cx="201" cy="31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70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4061" y="3417"/>
              <a:ext cx="28" cy="72"/>
            </a:xfrm>
            <a:custGeom>
              <a:avLst/>
              <a:gdLst>
                <a:gd name="T0" fmla="*/ 0 w 48"/>
                <a:gd name="T1" fmla="*/ 0 h 96"/>
                <a:gd name="T2" fmla="*/ 1 w 48"/>
                <a:gd name="T3" fmla="*/ 2 h 96"/>
                <a:gd name="T4" fmla="*/ 0 w 48"/>
                <a:gd name="T5" fmla="*/ 2 h 96"/>
                <a:gd name="T6" fmla="*/ 0 w 4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0" y="0"/>
                  </a:moveTo>
                  <a:lnTo>
                    <a:pt x="48" y="48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Rectangle 71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051" y="3371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s</a:t>
              </a:r>
            </a:p>
          </p:txBody>
        </p:sp>
        <p:sp>
          <p:nvSpPr>
            <p:cNvPr id="252" name="Line 72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4061" y="3288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Line 73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4216" y="3364"/>
              <a:ext cx="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74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4015" y="3261"/>
              <a:ext cx="17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D</a:t>
              </a:r>
            </a:p>
          </p:txBody>
        </p:sp>
        <p:sp>
          <p:nvSpPr>
            <p:cNvPr id="255" name="Rectangle 75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4138" y="3236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00" b="1">
                  <a:latin typeface="Arial" pitchFamily="34" charset="0"/>
                </a:rPr>
                <a:t>Q</a:t>
              </a:r>
            </a:p>
          </p:txBody>
        </p:sp>
      </p:grpSp>
      <p:sp>
        <p:nvSpPr>
          <p:cNvPr id="256" name="Text Box 81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989013" y="3617913"/>
            <a:ext cx="1512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800">
                <a:latin typeface="Cambria" pitchFamily="18" charset="0"/>
              </a:rPr>
              <a:t>~ 10,000 bits</a:t>
            </a:r>
          </a:p>
        </p:txBody>
      </p:sp>
      <p:sp>
        <p:nvSpPr>
          <p:cNvPr id="257" name="AutoShape 75"/>
          <p:cNvSpPr>
            <a:spLocks noChangeArrowheads="1"/>
          </p:cNvSpPr>
          <p:nvPr/>
        </p:nvSpPr>
        <p:spPr bwMode="auto">
          <a:xfrm>
            <a:off x="244475" y="2092325"/>
            <a:ext cx="3151188" cy="11303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8" name="Text Box 83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4099476" y="3826040"/>
            <a:ext cx="12266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sz="1400" dirty="0">
                <a:latin typeface="Cambria" pitchFamily="18" charset="0"/>
              </a:rPr>
              <a:t>1 </a:t>
            </a:r>
            <a:r>
              <a:rPr lang="en-US" sz="1400" dirty="0" smtClean="0">
                <a:latin typeface="Cambria" pitchFamily="18" charset="0"/>
              </a:rPr>
              <a:t>GB memory</a:t>
            </a:r>
            <a:endParaRPr lang="en-US" sz="14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0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81000"/>
            <a:ext cx="352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tfw</a:t>
            </a:r>
            <a:r>
              <a:rPr lang="en-US" dirty="0" smtClean="0">
                <a:latin typeface="Cambria" panose="02040503050406030204" pitchFamily="18" charset="0"/>
              </a:rPr>
              <a:t>     </a:t>
            </a:r>
            <a:r>
              <a:rPr lang="en-US" b="1" i="1" dirty="0" smtClean="0">
                <a:latin typeface="Cambria" panose="02040503050406030204" pitchFamily="18" charset="0"/>
              </a:rPr>
              <a:t>you click "submit"</a:t>
            </a:r>
            <a:endParaRPr lang="en-US" b="1" i="1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50520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tfw</a:t>
            </a:r>
            <a:r>
              <a:rPr lang="en-US" dirty="0" smtClean="0">
                <a:latin typeface="Cambria" panose="02040503050406030204" pitchFamily="18" charset="0"/>
              </a:rPr>
              <a:t>     </a:t>
            </a:r>
            <a:r>
              <a:rPr lang="en-US" b="1" i="1" dirty="0" smtClean="0">
                <a:latin typeface="Cambria" panose="02040503050406030204" pitchFamily="18" charset="0"/>
              </a:rPr>
              <a:t>you want somebody to click "submit"</a:t>
            </a:r>
            <a:endParaRPr lang="en-US" b="1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01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Box 2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0776490">
            <a:off x="275673" y="342128"/>
            <a:ext cx="1851025" cy="646331"/>
          </a:xfrm>
          <a:prstGeom prst="rect">
            <a:avLst/>
          </a:prstGeom>
          <a:solidFill>
            <a:srgbClr val="D9F3E2"/>
          </a:solidFill>
          <a:ln>
            <a:solidFill>
              <a:srgbClr val="067B0E"/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067B0E"/>
                </a:solidFill>
                <a:latin typeface="Comic Sans MS" pitchFamily="66" charset="0"/>
              </a:rPr>
              <a:t>principled design</a:t>
            </a:r>
            <a:endParaRPr lang="en-US" sz="1800" dirty="0">
              <a:solidFill>
                <a:srgbClr val="067B0E"/>
              </a:solidFill>
              <a:latin typeface="Comic Sans MS" pitchFamily="66" charset="0"/>
            </a:endParaRPr>
          </a:p>
        </p:txBody>
      </p:sp>
      <p:sp>
        <p:nvSpPr>
          <p:cNvPr id="23554" name="Rectangle 2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91876" y="238125"/>
            <a:ext cx="35421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  <a:latin typeface="Cambria" pitchFamily="18" charset="0"/>
              </a:rPr>
              <a:t>Minterm</a:t>
            </a:r>
            <a:r>
              <a:rPr lang="en-US" sz="36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3600" i="1" dirty="0" smtClean="0">
                <a:solidFill>
                  <a:schemeClr val="tx2"/>
                </a:solidFill>
                <a:latin typeface="Cambria" pitchFamily="18" charset="0"/>
              </a:rPr>
              <a:t>Division</a:t>
            </a:r>
            <a:endParaRPr lang="en-US" sz="36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23555" name="Text Box 12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6538" y="1219200"/>
            <a:ext cx="5402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(0) All computation can be expressed as bits...</a:t>
            </a:r>
          </a:p>
        </p:txBody>
      </p:sp>
      <p:sp>
        <p:nvSpPr>
          <p:cNvPr id="23556" name="Text Box 12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755775"/>
            <a:ext cx="5402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  <a:latin typeface="Cambria" pitchFamily="18" charset="0"/>
              </a:rPr>
              <a:t>(1) Any function of bits can be made a truth table</a:t>
            </a:r>
          </a:p>
        </p:txBody>
      </p:sp>
      <p:sp>
        <p:nvSpPr>
          <p:cNvPr id="23557" name="Text Box 12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00750" y="131763"/>
            <a:ext cx="1398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INPUTS</a:t>
            </a:r>
          </a:p>
        </p:txBody>
      </p:sp>
      <p:sp>
        <p:nvSpPr>
          <p:cNvPr id="23558" name="Text Box 12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62638" y="501650"/>
            <a:ext cx="1757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Y2 Y1 Y0  </a:t>
            </a:r>
            <a:r>
              <a:rPr lang="en-US" sz="1800" b="1">
                <a:solidFill>
                  <a:srgbClr val="606060"/>
                </a:solidFill>
                <a:latin typeface="Calibri" pitchFamily="34" charset="0"/>
              </a:rPr>
              <a:t>X1 X0</a:t>
            </a:r>
          </a:p>
        </p:txBody>
      </p:sp>
      <p:sp>
        <p:nvSpPr>
          <p:cNvPr id="23559" name="Text Box 12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66038" y="131763"/>
            <a:ext cx="139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alibri" pitchFamily="34" charset="0"/>
              </a:rPr>
              <a:t>OUTPUT</a:t>
            </a:r>
          </a:p>
        </p:txBody>
      </p:sp>
      <p:sp>
        <p:nvSpPr>
          <p:cNvPr id="23560" name="Rectangle 30"/>
          <p:cNvSpPr>
            <a:spLocks noChangeArrowheads="1"/>
          </p:cNvSpPr>
          <p:nvPr/>
        </p:nvSpPr>
        <p:spPr bwMode="auto">
          <a:xfrm>
            <a:off x="7804150" y="501650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A04EB"/>
                </a:solidFill>
                <a:latin typeface="Calibri" pitchFamily="34" charset="0"/>
              </a:rPr>
              <a:t>Z2 Z1 Z0  </a:t>
            </a:r>
            <a:r>
              <a:rPr lang="en-US" sz="1800" b="1">
                <a:solidFill>
                  <a:srgbClr val="800000"/>
                </a:solidFill>
                <a:latin typeface="Calibri" pitchFamily="34" charset="0"/>
              </a:rPr>
              <a:t>E</a:t>
            </a:r>
            <a:endParaRPr lang="en-US" sz="1800">
              <a:solidFill>
                <a:srgbClr val="8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69113" y="9096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0 0</a:t>
            </a:r>
          </a:p>
        </p:txBody>
      </p:sp>
      <p:sp>
        <p:nvSpPr>
          <p:cNvPr id="23562" name="Text Box 12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70588" y="933450"/>
            <a:ext cx="9286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anything</a:t>
            </a:r>
          </a:p>
        </p:txBody>
      </p:sp>
      <p:sp>
        <p:nvSpPr>
          <p:cNvPr id="23563" name="Text Box 12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95988" y="136683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65938" y="13668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65" name="Text Box 12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995988" y="157638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65938" y="15763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67" name="Text Box 12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995988" y="176688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65938" y="17668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69" name="Text Box 12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995988" y="197643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865938" y="19764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71" name="Text Box 12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995988" y="2170113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865938" y="2170113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73" name="Text Box 12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995988" y="2379663"/>
            <a:ext cx="9286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65938" y="237807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75" name="Text Box 12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995988" y="2570163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65938" y="257016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23577" name="Text Box 12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995988" y="2779713"/>
            <a:ext cx="9286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865938" y="2779713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0 1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867525" y="3200400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67525" y="340995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867525" y="3600450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67525" y="381000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867525" y="40020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67525" y="421163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867525" y="440372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867525" y="4611688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65938" y="500062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865938" y="521017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865938" y="5400675"/>
            <a:ext cx="600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865938" y="5610225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865938" y="580231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865938" y="601186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865938" y="6203950"/>
            <a:ext cx="600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6865938" y="6411913"/>
            <a:ext cx="600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/>
                <a:ea typeface="ＭＳ Ｐゴシック" pitchFamily="-106" charset="-128"/>
                <a:cs typeface="Courier New"/>
              </a:rPr>
              <a:t>1 1</a:t>
            </a:r>
          </a:p>
        </p:txBody>
      </p:sp>
      <p:sp>
        <p:nvSpPr>
          <p:cNvPr id="23595" name="Text Box 12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994400" y="32019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23596" name="Text Box 12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994400" y="34115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23597" name="Text Box 126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994400" y="36020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23598" name="Text Box 12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994400" y="38115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23599" name="Text Box 12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94400" y="4005263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23600" name="Text Box 12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994400" y="4213225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23601" name="Text Box 1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994400" y="4405313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23602" name="Text Box 1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994400" y="4614863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23603" name="Text Box 1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000750" y="4997450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0 0 0</a:t>
            </a:r>
          </a:p>
        </p:txBody>
      </p:sp>
      <p:sp>
        <p:nvSpPr>
          <p:cNvPr id="23604" name="Text Box 126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000750" y="5205413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0 0 1</a:t>
            </a:r>
          </a:p>
        </p:txBody>
      </p:sp>
      <p:sp>
        <p:nvSpPr>
          <p:cNvPr id="23605" name="Text Box 126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000750" y="5397500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0 1 0</a:t>
            </a:r>
          </a:p>
        </p:txBody>
      </p:sp>
      <p:sp>
        <p:nvSpPr>
          <p:cNvPr id="23606" name="Text Box 126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000750" y="5607050"/>
            <a:ext cx="928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0 1 1</a:t>
            </a:r>
          </a:p>
        </p:txBody>
      </p:sp>
      <p:sp>
        <p:nvSpPr>
          <p:cNvPr id="23607" name="Text Box 126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000750" y="57991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1 0 0</a:t>
            </a:r>
          </a:p>
        </p:txBody>
      </p:sp>
      <p:sp>
        <p:nvSpPr>
          <p:cNvPr id="23608" name="Text Box 126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000750" y="60086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1 0 1</a:t>
            </a:r>
          </a:p>
        </p:txBody>
      </p:sp>
      <p:sp>
        <p:nvSpPr>
          <p:cNvPr id="23609" name="Text Box 126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000750" y="619918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1 1 0</a:t>
            </a:r>
          </a:p>
        </p:txBody>
      </p:sp>
      <p:sp>
        <p:nvSpPr>
          <p:cNvPr id="23610" name="Text Box 126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000750" y="6408738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1 1 1</a:t>
            </a:r>
          </a:p>
        </p:txBody>
      </p:sp>
      <p:sp>
        <p:nvSpPr>
          <p:cNvPr id="23611" name="Text Box 126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7847013" y="90963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  1</a:t>
            </a:r>
          </a:p>
        </p:txBody>
      </p:sp>
      <p:sp>
        <p:nvSpPr>
          <p:cNvPr id="23612" name="Text Box 126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848600" y="136683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3" name="Text Box 12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7848600" y="156845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4" name="Text Box 126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848600" y="177006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5" name="Text Box 126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848600" y="1971675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6" name="Text Box 126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848600" y="217328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7" name="Text Box 126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7848600" y="2578100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1 1 0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8" name="Text Box 126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848600" y="237490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1 0 1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19" name="Text Box 126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7848600" y="2779713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1 1 1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0" name="Text Box 126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848600" y="318770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1" name="Text Box 126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848600" y="338931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2" name="Text Box 126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7848600" y="3590925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3" name="Text Box 126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7848600" y="3792538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4" name="Text Box 126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7848600" y="3994150"/>
            <a:ext cx="121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5" name="Text Box 126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7848600" y="4398963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6" name="Text Box 126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848600" y="419576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7" name="Text Box 126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848600" y="4600575"/>
            <a:ext cx="1212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8" name="Text Box 126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7847013" y="4992688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29" name="Text Box 126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7847013" y="5194300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0" name="Text Box 126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7847013" y="5395913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1" name="Text Box 12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7847013" y="5597525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2" name="Text Box 126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7847013" y="5799138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3" name="Text Box 12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7847013" y="6202363"/>
            <a:ext cx="1214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4" name="Text Box 12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7847013" y="6000750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0 0 1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23635" name="Text Box 12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7847013" y="6403975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>
                <a:solidFill>
                  <a:srgbClr val="0A04EB"/>
                </a:solidFill>
                <a:latin typeface="Courier New" pitchFamily="49" charset="0"/>
                <a:cs typeface="Courier New" pitchFamily="49" charset="0"/>
              </a:rPr>
              <a:t>0 1 0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cxnSp>
        <p:nvCxnSpPr>
          <p:cNvPr id="23636" name="Straight Arrow Connector 128"/>
          <p:cNvCxnSpPr>
            <a:cxnSpLocks noChangeShapeType="1"/>
          </p:cNvCxnSpPr>
          <p:nvPr/>
        </p:nvCxnSpPr>
        <p:spPr bwMode="auto">
          <a:xfrm flipV="1">
            <a:off x="5269832" y="1950786"/>
            <a:ext cx="59372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37" name="Text Box 12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228600" y="2293938"/>
            <a:ext cx="540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(2) Consider the output, </a:t>
            </a:r>
            <a:r>
              <a:rPr lang="en-US" sz="1800" i="1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one bit at a time...</a:t>
            </a:r>
            <a:endParaRPr lang="en-US" sz="180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23638" name="Text Box 126"/>
          <p:cNvSpPr txBox="1"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228600" y="3716338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800000"/>
                </a:solidFill>
                <a:latin typeface="Cambria" pitchFamily="18" charset="0"/>
              </a:rPr>
              <a:t>(4) Use an AND gate to </a:t>
            </a:r>
            <a:r>
              <a:rPr lang="en-US" sz="1800" b="1" u="sng">
                <a:solidFill>
                  <a:srgbClr val="800000"/>
                </a:solidFill>
                <a:latin typeface="Cambria" pitchFamily="18" charset="0"/>
              </a:rPr>
              <a:t>select</a:t>
            </a:r>
            <a:r>
              <a:rPr lang="en-US" sz="1800" b="1">
                <a:solidFill>
                  <a:srgbClr val="800000"/>
                </a:solidFill>
                <a:latin typeface="Cambria" pitchFamily="18" charset="0"/>
              </a:rPr>
              <a:t> </a:t>
            </a:r>
            <a:r>
              <a:rPr lang="en-US" sz="1800">
                <a:solidFill>
                  <a:srgbClr val="800000"/>
                </a:solidFill>
                <a:latin typeface="Cambria" pitchFamily="18" charset="0"/>
              </a:rPr>
              <a:t>each input for which the output should be </a:t>
            </a:r>
            <a:r>
              <a:rPr lang="en-US" sz="1800">
                <a:latin typeface="Cambria" pitchFamily="18" charset="0"/>
              </a:rPr>
              <a:t>1</a:t>
            </a:r>
            <a:r>
              <a:rPr lang="en-US" sz="1800">
                <a:solidFill>
                  <a:srgbClr val="800000"/>
                </a:solidFill>
                <a:latin typeface="Cambria" pitchFamily="18" charset="0"/>
              </a:rPr>
              <a:t>.   </a:t>
            </a:r>
            <a:r>
              <a:rPr lang="en-US" sz="1500">
                <a:solidFill>
                  <a:srgbClr val="800000"/>
                </a:solidFill>
                <a:latin typeface="Cambria" pitchFamily="18" charset="0"/>
              </a:rPr>
              <a:t>(</a:t>
            </a:r>
            <a:r>
              <a:rPr lang="en-US" sz="1500">
                <a:solidFill>
                  <a:srgbClr val="000000"/>
                </a:solidFill>
                <a:latin typeface="Cambria" pitchFamily="18" charset="0"/>
              </a:rPr>
              <a:t>a minterm</a:t>
            </a:r>
            <a:r>
              <a:rPr lang="en-US" sz="1500">
                <a:solidFill>
                  <a:srgbClr val="800000"/>
                </a:solidFill>
                <a:latin typeface="Cambria" pitchFamily="18" charset="0"/>
              </a:rPr>
              <a:t>)</a:t>
            </a:r>
          </a:p>
        </p:txBody>
      </p:sp>
      <p:sp>
        <p:nvSpPr>
          <p:cNvPr id="23639" name="Text Box 126"/>
          <p:cNvSpPr txBox="1"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225425" y="2830513"/>
            <a:ext cx="540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(3)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The circuit will output 0 by default!</a:t>
            </a:r>
          </a:p>
        </p:txBody>
      </p:sp>
      <p:sp>
        <p:nvSpPr>
          <p:cNvPr id="23640" name="Text Box 126"/>
          <p:cNvSpPr txBox="1"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228600" y="557012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>
                <a:solidFill>
                  <a:srgbClr val="800000"/>
                </a:solidFill>
                <a:latin typeface="Cambria" pitchFamily="18" charset="0"/>
              </a:rPr>
              <a:t>(5) OR the outputs from step (4) together.</a:t>
            </a:r>
            <a:endParaRPr lang="en-US" sz="1500">
              <a:solidFill>
                <a:srgbClr val="800000"/>
              </a:solidFill>
              <a:latin typeface="Cambria" pitchFamily="18" charset="0"/>
            </a:endParaRPr>
          </a:p>
        </p:txBody>
      </p:sp>
      <p:sp>
        <p:nvSpPr>
          <p:cNvPr id="23641" name="Text Box 126"/>
          <p:cNvSpPr txBox="1"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7804150" y="933450"/>
            <a:ext cx="9286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>
                <a:solidFill>
                  <a:srgbClr val="0A04EB"/>
                </a:solidFill>
                <a:latin typeface="Calibri" pitchFamily="34" charset="0"/>
              </a:rPr>
              <a:t>anything</a:t>
            </a:r>
          </a:p>
        </p:txBody>
      </p:sp>
      <p:sp>
        <p:nvSpPr>
          <p:cNvPr id="23642" name="Text Box 126"/>
          <p:cNvSpPr txBox="1"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228600" y="618331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(6) optimize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your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circuit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later -- </a:t>
            </a:r>
            <a:r>
              <a:rPr lang="en-US" sz="1600" i="1" dirty="0" smtClean="0">
                <a:solidFill>
                  <a:srgbClr val="CC00CC"/>
                </a:solidFill>
                <a:latin typeface="Cambria" pitchFamily="18" charset="0"/>
              </a:rPr>
              <a:t>or never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 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3" name="Right Arrow 2"/>
          <p:cNvSpPr/>
          <p:nvPr/>
        </p:nvSpPr>
        <p:spPr bwMode="auto">
          <a:xfrm rot="1576395">
            <a:off x="5437276" y="5288296"/>
            <a:ext cx="452438" cy="415498"/>
          </a:xfrm>
          <a:prstGeom prst="rightArrow">
            <a:avLst/>
          </a:prstGeom>
          <a:solidFill>
            <a:srgbClr val="FEDEE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97" name="Text Box 284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338932" y="4721651"/>
            <a:ext cx="2463801" cy="461665"/>
          </a:xfrm>
          <a:prstGeom prst="rect">
            <a:avLst/>
          </a:prstGeom>
          <a:solidFill>
            <a:srgbClr val="FEDEE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>
                <a:latin typeface="Cambria" pitchFamily="18" charset="0"/>
              </a:rPr>
              <a:t>To implement the red 1, how many inputs will </a:t>
            </a:r>
            <a:r>
              <a:rPr lang="en-US" sz="1200" dirty="0" smtClean="0">
                <a:latin typeface="Cambria" pitchFamily="18" charset="0"/>
              </a:rPr>
              <a:t>its </a:t>
            </a:r>
            <a:r>
              <a:rPr lang="en-US" sz="1200" dirty="0" err="1" smtClean="0">
                <a:latin typeface="Cambria" pitchFamily="18" charset="0"/>
              </a:rPr>
              <a:t>minterm</a:t>
            </a:r>
            <a:r>
              <a:rPr lang="en-US" sz="1200" dirty="0" smtClean="0">
                <a:latin typeface="Cambria" pitchFamily="18" charset="0"/>
              </a:rPr>
              <a:t> </a:t>
            </a:r>
            <a:r>
              <a:rPr lang="en-US" sz="1200" dirty="0">
                <a:latin typeface="Cambria" pitchFamily="18" charset="0"/>
              </a:rPr>
              <a:t>AND need?</a:t>
            </a:r>
          </a:p>
        </p:txBody>
      </p:sp>
      <p:sp>
        <p:nvSpPr>
          <p:cNvPr id="98" name="Text Box 284"/>
          <p:cNvSpPr txBox="1"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3200400" y="4998650"/>
            <a:ext cx="1930400" cy="276999"/>
          </a:xfrm>
          <a:prstGeom prst="rect">
            <a:avLst/>
          </a:prstGeom>
          <a:solidFill>
            <a:srgbClr val="FEDEE0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>
                <a:latin typeface="Cambria" pitchFamily="18" charset="0"/>
              </a:rPr>
              <a:t>What division is this?</a:t>
            </a:r>
          </a:p>
        </p:txBody>
      </p:sp>
      <p:sp>
        <p:nvSpPr>
          <p:cNvPr id="99" name="Text Box 284"/>
          <p:cNvSpPr txBox="1"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3200400" y="4636700"/>
            <a:ext cx="1930400" cy="276999"/>
          </a:xfrm>
          <a:prstGeom prst="rect">
            <a:avLst/>
          </a:prstGeom>
          <a:solidFill>
            <a:srgbClr val="FEDEE0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 smtClean="0">
                <a:latin typeface="Cambria" pitchFamily="18" charset="0"/>
              </a:rPr>
              <a:t>How many negated?</a:t>
            </a:r>
            <a:endParaRPr lang="en-US" sz="1200" dirty="0">
              <a:latin typeface="Cambria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" name="Ink 1"/>
              <p14:cNvContentPartPr/>
              <p14:nvPr/>
            </p14:nvContentPartPr>
            <p14:xfrm>
              <a:off x="4911480" y="1107360"/>
              <a:ext cx="4143600" cy="567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02120" y="1098000"/>
                <a:ext cx="4162320" cy="56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39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16" y="1081414"/>
            <a:ext cx="765695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2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1307" y="160338"/>
            <a:ext cx="439979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200" i="1" dirty="0" smtClean="0">
                <a:solidFill>
                  <a:schemeClr val="tx2"/>
                </a:solidFill>
                <a:latin typeface="Cambria" pitchFamily="18" charset="0"/>
              </a:rPr>
              <a:t>Design strategies…</a:t>
            </a:r>
            <a:endParaRPr lang="en-US" sz="4200" b="1" dirty="0">
              <a:solidFill>
                <a:schemeClr val="tx2"/>
              </a:solidFill>
              <a:latin typeface="Cambria" pitchFamily="18" charset="0"/>
            </a:endParaRPr>
          </a:p>
        </p:txBody>
      </p:sp>
      <p:grpSp>
        <p:nvGrpSpPr>
          <p:cNvPr id="22533" name="Group 8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8458200" y="5197475"/>
            <a:ext cx="531813" cy="600075"/>
            <a:chOff x="2928" y="1051"/>
            <a:chExt cx="840" cy="957"/>
          </a:xfrm>
        </p:grpSpPr>
        <p:sp>
          <p:nvSpPr>
            <p:cNvPr id="22535" name="Freeform 9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7 w 1048"/>
                <a:gd name="T1" fmla="*/ 21 h 250"/>
                <a:gd name="T2" fmla="*/ 12 w 1048"/>
                <a:gd name="T3" fmla="*/ 83 h 250"/>
                <a:gd name="T4" fmla="*/ 12 w 1048"/>
                <a:gd name="T5" fmla="*/ 111 h 250"/>
                <a:gd name="T6" fmla="*/ 13 w 1048"/>
                <a:gd name="T7" fmla="*/ 125 h 250"/>
                <a:gd name="T8" fmla="*/ 13 w 1048"/>
                <a:gd name="T9" fmla="*/ 162 h 250"/>
                <a:gd name="T10" fmla="*/ 9 w 1048"/>
                <a:gd name="T11" fmla="*/ 231 h 250"/>
                <a:gd name="T12" fmla="*/ 2 w 1048"/>
                <a:gd name="T13" fmla="*/ 211 h 250"/>
                <a:gd name="T14" fmla="*/ 0 w 1048"/>
                <a:gd name="T15" fmla="*/ 190 h 250"/>
                <a:gd name="T16" fmla="*/ 2 w 1048"/>
                <a:gd name="T17" fmla="*/ 156 h 250"/>
                <a:gd name="T18" fmla="*/ 2 w 1048"/>
                <a:gd name="T19" fmla="*/ 125 h 250"/>
                <a:gd name="T20" fmla="*/ 2 w 1048"/>
                <a:gd name="T21" fmla="*/ 76 h 250"/>
                <a:gd name="T22" fmla="*/ 4 w 1048"/>
                <a:gd name="T23" fmla="*/ 55 h 250"/>
                <a:gd name="T24" fmla="*/ 4 w 1048"/>
                <a:gd name="T25" fmla="*/ 28 h 250"/>
                <a:gd name="T26" fmla="*/ 5 w 1048"/>
                <a:gd name="T27" fmla="*/ 14 h 250"/>
                <a:gd name="T28" fmla="*/ 6 w 1048"/>
                <a:gd name="T29" fmla="*/ 28 h 250"/>
                <a:gd name="T30" fmla="*/ 7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6" name="Oval 1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537" name="Oval 1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538" name="Oval 12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539" name="Oval 1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540" name="Oval 1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541" name="Oval 1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542" name="Oval 16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543" name="AutoShape 17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544" name="Freeform 18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5" name="Freeform 19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6" name="Freeform 20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7" name="Freeform 21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34" name="Text Box 2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16775" y="4182070"/>
            <a:ext cx="1851025" cy="923330"/>
          </a:xfrm>
          <a:prstGeom prst="rect">
            <a:avLst/>
          </a:prstGeom>
          <a:solidFill>
            <a:schemeClr val="bg1"/>
          </a:solidFill>
          <a:ln>
            <a:solidFill>
              <a:srgbClr val="067B0E"/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67B0E"/>
                </a:solidFill>
                <a:latin typeface="Comic Sans MS" pitchFamily="66" charset="0"/>
              </a:rPr>
              <a:t>No </a:t>
            </a:r>
            <a:r>
              <a:rPr lang="en-US" sz="1800" b="1" i="1" dirty="0">
                <a:solidFill>
                  <a:srgbClr val="067B0E"/>
                </a:solidFill>
                <a:latin typeface="Comic Sans MS" pitchFamily="66" charset="0"/>
              </a:rPr>
              <a:t>alien</a:t>
            </a:r>
            <a:r>
              <a:rPr lang="en-US" sz="1800" dirty="0">
                <a:solidFill>
                  <a:srgbClr val="067B0E"/>
                </a:solidFill>
                <a:latin typeface="Comic Sans MS" pitchFamily="66" charset="0"/>
              </a:rPr>
              <a:t> would build a circuit like this!</a:t>
            </a:r>
          </a:p>
        </p:txBody>
      </p:sp>
      <p:sp>
        <p:nvSpPr>
          <p:cNvPr id="20" name="Text Box 2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20776490">
            <a:off x="519112" y="2420163"/>
            <a:ext cx="1851025" cy="646331"/>
          </a:xfrm>
          <a:prstGeom prst="rect">
            <a:avLst/>
          </a:prstGeom>
          <a:solidFill>
            <a:srgbClr val="D9F3E2"/>
          </a:solidFill>
          <a:ln>
            <a:solidFill>
              <a:srgbClr val="067B0E"/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067B0E"/>
                </a:solidFill>
                <a:latin typeface="Comic Sans MS" pitchFamily="66" charset="0"/>
              </a:rPr>
              <a:t>"Make-it-up" design</a:t>
            </a:r>
            <a:endParaRPr lang="en-US" sz="1800" dirty="0">
              <a:solidFill>
                <a:srgbClr val="067B0E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4323347" y="1299412"/>
            <a:ext cx="3830053" cy="2299452"/>
          </a:xfrm>
          <a:prstGeom prst="roundRect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17410" name="Picture 66" descr="Picture 6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37012"/>
            <a:ext cx="4912580" cy="2363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 Box 25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9550" y="152400"/>
            <a:ext cx="16954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CS </a:t>
            </a:r>
            <a:r>
              <a:rPr lang="en-US" sz="4200" dirty="0" smtClean="0">
                <a:latin typeface="Cambria" pitchFamily="18" charset="0"/>
              </a:rPr>
              <a:t>5</a:t>
            </a:r>
            <a:endParaRPr lang="en-US" sz="4200" dirty="0">
              <a:latin typeface="Cambria" pitchFamily="18" charset="0"/>
            </a:endParaRPr>
          </a:p>
        </p:txBody>
      </p:sp>
      <p:sp>
        <p:nvSpPr>
          <p:cNvPr id="17412" name="Text Box 25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33500" y="5500688"/>
            <a:ext cx="1333500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logic gates</a:t>
            </a:r>
          </a:p>
        </p:txBody>
      </p:sp>
      <p:sp>
        <p:nvSpPr>
          <p:cNvPr id="17413" name="Text Box 25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8779" y="6003758"/>
            <a:ext cx="1608221" cy="243785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b="1" dirty="0">
                <a:latin typeface="Calibri" panose="020F0502020204030204" pitchFamily="34" charset="0"/>
              </a:rPr>
              <a:t>switches (transistors)</a:t>
            </a:r>
          </a:p>
        </p:txBody>
      </p:sp>
      <p:sp>
        <p:nvSpPr>
          <p:cNvPr id="17414" name="Text Box 25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4063" y="4981575"/>
            <a:ext cx="1912937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bitwise functions</a:t>
            </a:r>
          </a:p>
        </p:txBody>
      </p:sp>
      <p:sp>
        <p:nvSpPr>
          <p:cNvPr id="17415" name="Text Box 25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71600" y="4462463"/>
            <a:ext cx="1295400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arithmetic</a:t>
            </a:r>
          </a:p>
        </p:txBody>
      </p:sp>
      <p:sp>
        <p:nvSpPr>
          <p:cNvPr id="17416" name="Text Box 25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138" y="3956050"/>
            <a:ext cx="2477861" cy="314325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1-bit memory: </a:t>
            </a:r>
            <a:r>
              <a:rPr lang="en-US" sz="1800" b="1" i="1" dirty="0">
                <a:latin typeface="Calibri" panose="020F0502020204030204" pitchFamily="34" charset="0"/>
              </a:rPr>
              <a:t>flip-flops</a:t>
            </a:r>
          </a:p>
        </p:txBody>
      </p:sp>
      <p:sp>
        <p:nvSpPr>
          <p:cNvPr id="17417" name="Text Box 26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66800" y="2917825"/>
            <a:ext cx="1600200" cy="314325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17418" name="Text Box 26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497012" y="2354263"/>
            <a:ext cx="1169987" cy="323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computer</a:t>
            </a:r>
          </a:p>
        </p:txBody>
      </p:sp>
      <p:sp>
        <p:nvSpPr>
          <p:cNvPr id="33805" name="Text Box 26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42736" y="1676400"/>
            <a:ext cx="146776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b="1" i="1" dirty="0" smtClean="0">
                <a:latin typeface="Calibri" panose="020F0502020204030204" pitchFamily="34" charset="0"/>
              </a:rPr>
              <a:t>Hmmm</a:t>
            </a:r>
          </a:p>
        </p:txBody>
      </p:sp>
      <p:sp>
        <p:nvSpPr>
          <p:cNvPr id="17422" name="Text Box 310"/>
          <p:cNvSpPr txBox="1">
            <a:spLocks noChangeArrowheads="1"/>
          </p:cNvSpPr>
          <p:nvPr/>
        </p:nvSpPr>
        <p:spPr bwMode="auto">
          <a:xfrm>
            <a:off x="2438400" y="228600"/>
            <a:ext cx="6324600" cy="430887"/>
          </a:xfrm>
          <a:prstGeom prst="rect">
            <a:avLst/>
          </a:prstGeom>
          <a:solidFill>
            <a:srgbClr val="D9F3E2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 err="1" smtClean="0">
                <a:latin typeface="Cambria" pitchFamily="18" charset="0"/>
              </a:rPr>
              <a:t>Hw</a:t>
            </a:r>
            <a:r>
              <a:rPr lang="en-US" sz="2200" dirty="0" smtClean="0">
                <a:latin typeface="Cambria" pitchFamily="18" charset="0"/>
              </a:rPr>
              <a:t> 5:  </a:t>
            </a:r>
            <a:r>
              <a:rPr lang="en-US" sz="2200" b="1" i="1" dirty="0" smtClean="0">
                <a:solidFill>
                  <a:srgbClr val="067B0E"/>
                </a:solidFill>
                <a:latin typeface="Cambria" pitchFamily="18" charset="0"/>
              </a:rPr>
              <a:t>be fruitful!</a:t>
            </a:r>
            <a:r>
              <a:rPr lang="en-US" sz="2200" dirty="0" smtClean="0">
                <a:latin typeface="Cambria" pitchFamily="18" charset="0"/>
              </a:rPr>
              <a:t>  multiply, divide, and </a:t>
            </a:r>
            <a:r>
              <a:rPr lang="en-US" sz="2200" b="1" i="1" dirty="0" smtClean="0">
                <a:latin typeface="Cambria" pitchFamily="18" charset="0"/>
              </a:rPr>
              <a:t>remember</a:t>
            </a:r>
            <a:endParaRPr lang="en-US" sz="2200" b="1" i="1" dirty="0">
              <a:latin typeface="Cambria" pitchFamily="18" charset="0"/>
            </a:endParaRPr>
          </a:p>
        </p:txBody>
      </p:sp>
      <p:sp>
        <p:nvSpPr>
          <p:cNvPr id="17424" name="Text Box 26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97013" y="3436938"/>
            <a:ext cx="1169987" cy="323850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registers</a:t>
            </a:r>
          </a:p>
        </p:txBody>
      </p:sp>
      <p:sp>
        <p:nvSpPr>
          <p:cNvPr id="33811" name="Text Box 26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7672" y="1030201"/>
            <a:ext cx="191293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3200" b="1" dirty="0" smtClean="0">
                <a:latin typeface="Calibri" panose="020F0502020204030204" pitchFamily="34" charset="0"/>
              </a:rPr>
              <a:t>Python!</a:t>
            </a:r>
          </a:p>
        </p:txBody>
      </p:sp>
      <p:grpSp>
        <p:nvGrpSpPr>
          <p:cNvPr id="17426" name="Group 12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107950" y="6324600"/>
            <a:ext cx="381000" cy="457200"/>
            <a:chOff x="2928" y="1051"/>
            <a:chExt cx="840" cy="957"/>
          </a:xfrm>
        </p:grpSpPr>
        <p:sp>
          <p:nvSpPr>
            <p:cNvPr id="17433" name="Freeform 13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Oval 1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Oval 15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6" name="Oval 16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Oval 17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Oval 1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9" name="Oval 19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Oval 20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AutoShape 21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Freeform 22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Freeform 23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4" name="Freeform 24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Freeform 25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27" name="Text Box 28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43061" y="6436489"/>
            <a:ext cx="22780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100" dirty="0">
                <a:solidFill>
                  <a:srgbClr val="067B0E"/>
                </a:solidFill>
                <a:latin typeface="Cambria" pitchFamily="18" charset="0"/>
              </a:rPr>
              <a:t>Is there anything under here?</a:t>
            </a:r>
          </a:p>
        </p:txBody>
      </p:sp>
      <p:sp>
        <p:nvSpPr>
          <p:cNvPr id="17429" name="Text Box 30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685004" y="5930106"/>
            <a:ext cx="19416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500" dirty="0">
                <a:solidFill>
                  <a:schemeClr val="bg2"/>
                </a:solidFill>
                <a:latin typeface="Calibri" pitchFamily="34" charset="0"/>
              </a:rPr>
              <a:t>An example of a </a:t>
            </a:r>
            <a:r>
              <a:rPr lang="en-US" sz="1500" b="1" i="1" dirty="0">
                <a:solidFill>
                  <a:schemeClr val="bg2"/>
                </a:solidFill>
                <a:latin typeface="Calibri" pitchFamily="34" charset="0"/>
              </a:rPr>
              <a:t>happy </a:t>
            </a:r>
            <a:r>
              <a:rPr lang="en-US" sz="1500" dirty="0">
                <a:solidFill>
                  <a:schemeClr val="bg2"/>
                </a:solidFill>
                <a:latin typeface="Calibri" pitchFamily="34" charset="0"/>
              </a:rPr>
              <a:t>lab solution...</a:t>
            </a:r>
          </a:p>
        </p:txBody>
      </p:sp>
      <p:sp>
        <p:nvSpPr>
          <p:cNvPr id="17430" name="Line 257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2898775" y="1266825"/>
            <a:ext cx="0" cy="4957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Down Arrow 1"/>
          <p:cNvSpPr/>
          <p:nvPr/>
        </p:nvSpPr>
        <p:spPr bwMode="auto">
          <a:xfrm>
            <a:off x="2921669" y="5895975"/>
            <a:ext cx="304800" cy="35242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799531" y="1295400"/>
            <a:ext cx="1149994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sz="1600" u="sng" dirty="0">
                <a:latin typeface="Calibri" pitchFamily="34" charset="0"/>
              </a:rPr>
              <a:t>am </a:t>
            </a:r>
            <a:r>
              <a:rPr lang="en-US" sz="1600" u="sng" dirty="0" smtClean="0">
                <a:latin typeface="Calibri" pitchFamily="34" charset="0"/>
              </a:rPr>
              <a:t>guesses</a:t>
            </a:r>
            <a:endParaRPr lang="en-US" sz="1600" u="sng" dirty="0">
              <a:latin typeface="Calibri" pitchFamily="34" charset="0"/>
            </a:endParaRP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alien: </a:t>
            </a:r>
            <a:r>
              <a:rPr lang="en-US" sz="2000" dirty="0">
                <a:solidFill>
                  <a:srgbClr val="1C10EF"/>
                </a:solidFill>
                <a:latin typeface="Calibri" pitchFamily="34" charset="0"/>
              </a:rPr>
              <a:t>2</a:t>
            </a: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chord: 2</a:t>
            </a: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bumps: 1</a:t>
            </a: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lunch: 2</a:t>
            </a:r>
            <a:endParaRPr lang="en-US" sz="2000" dirty="0">
              <a:solidFill>
                <a:srgbClr val="1C10EF"/>
              </a:solidFill>
              <a:latin typeface="Calibri" pitchFamily="34" charset="0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563134" y="1295400"/>
            <a:ext cx="1133066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sz="1600" u="sng" dirty="0">
                <a:latin typeface="Calibri" pitchFamily="34" charset="0"/>
              </a:rPr>
              <a:t>my </a:t>
            </a:r>
            <a:r>
              <a:rPr lang="en-US" sz="1600" u="sng" dirty="0" smtClean="0">
                <a:latin typeface="Calibri" pitchFamily="34" charset="0"/>
              </a:rPr>
              <a:t>guesses</a:t>
            </a:r>
            <a:endParaRPr lang="en-US" sz="1600" u="sng" dirty="0">
              <a:latin typeface="Calibri" pitchFamily="34" charset="0"/>
            </a:endParaRPr>
          </a:p>
          <a:p>
            <a:r>
              <a:rPr lang="en-US" sz="2000" dirty="0">
                <a:solidFill>
                  <a:srgbClr val="1C10EF"/>
                </a:solidFill>
                <a:latin typeface="Calibri" pitchFamily="34" charset="0"/>
              </a:rPr>
              <a:t>diner: </a:t>
            </a:r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0</a:t>
            </a:r>
            <a:endParaRPr lang="en-US" sz="2000" dirty="0">
              <a:solidFill>
                <a:srgbClr val="1C10EF"/>
              </a:solidFill>
              <a:latin typeface="Calibri" pitchFamily="34" charset="0"/>
            </a:endParaRPr>
          </a:p>
          <a:p>
            <a:r>
              <a:rPr lang="en-US" sz="2000" dirty="0">
                <a:solidFill>
                  <a:srgbClr val="1C10EF"/>
                </a:solidFill>
                <a:latin typeface="Calibri" pitchFamily="34" charset="0"/>
              </a:rPr>
              <a:t>ghost: 2</a:t>
            </a: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plumb: 1</a:t>
            </a: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jazzy: 1</a:t>
            </a:r>
            <a:endParaRPr lang="en-US" sz="2000" dirty="0">
              <a:solidFill>
                <a:srgbClr val="1C10EF"/>
              </a:solidFill>
              <a:latin typeface="Calibri" pitchFamily="34" charset="0"/>
            </a:endParaRP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4684296" y="3240504"/>
            <a:ext cx="14109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only 44 words left…</a:t>
            </a:r>
            <a:endParaRPr lang="en-US" sz="1200" dirty="0"/>
          </a:p>
        </p:txBody>
      </p:sp>
      <p:sp>
        <p:nvSpPr>
          <p:cNvPr id="39" name="Rectangle 34"/>
          <p:cNvSpPr>
            <a:spLocks noChangeArrowheads="1"/>
          </p:cNvSpPr>
          <p:nvPr/>
        </p:nvSpPr>
        <p:spPr bwMode="auto">
          <a:xfrm>
            <a:off x="6433919" y="3240504"/>
            <a:ext cx="1439625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still 133 words left…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920801" y="2933700"/>
            <a:ext cx="306536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B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S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T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R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C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T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I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O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N</a:t>
            </a:r>
            <a:endParaRPr lang="en-US" sz="1500" dirty="0">
              <a:latin typeface="Calibri" panose="020F0502020204030204" pitchFamily="34" charset="0"/>
            </a:endParaRPr>
          </a:p>
        </p:txBody>
      </p:sp>
      <p:sp>
        <p:nvSpPr>
          <p:cNvPr id="43" name="Down Arrow 42"/>
          <p:cNvSpPr/>
          <p:nvPr/>
        </p:nvSpPr>
        <p:spPr bwMode="auto">
          <a:xfrm rot="10800000">
            <a:off x="2922537" y="2476139"/>
            <a:ext cx="304800" cy="35242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40" name="Picture 8" descr="Screen shot 2011-10-21 at 1.18.25 PM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8"/>
          <a:stretch>
            <a:fillRect/>
          </a:stretch>
        </p:blipFill>
        <p:spPr bwMode="auto">
          <a:xfrm rot="5809868">
            <a:off x="3896387" y="-1385887"/>
            <a:ext cx="1403350" cy="8607425"/>
          </a:xfrm>
          <a:prstGeom prst="rect">
            <a:avLst/>
          </a:prstGeom>
          <a:noFill/>
          <a:ln w="38100">
            <a:solidFill>
              <a:srgbClr val="D9F3E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6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4323347" y="1299412"/>
            <a:ext cx="3830053" cy="2299452"/>
          </a:xfrm>
          <a:prstGeom prst="roundRect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17410" name="Picture 66" descr="Picture 6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37012"/>
            <a:ext cx="4912580" cy="2363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 Box 25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9550" y="152400"/>
            <a:ext cx="16954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CS </a:t>
            </a:r>
            <a:r>
              <a:rPr lang="en-US" sz="4200" dirty="0" smtClean="0">
                <a:latin typeface="Cambria" pitchFamily="18" charset="0"/>
              </a:rPr>
              <a:t>5</a:t>
            </a:r>
            <a:endParaRPr lang="en-US" sz="4200" dirty="0">
              <a:latin typeface="Cambria" pitchFamily="18" charset="0"/>
            </a:endParaRPr>
          </a:p>
        </p:txBody>
      </p:sp>
      <p:sp>
        <p:nvSpPr>
          <p:cNvPr id="17412" name="Text Box 25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33500" y="5500688"/>
            <a:ext cx="1333500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logic gates</a:t>
            </a:r>
          </a:p>
        </p:txBody>
      </p:sp>
      <p:sp>
        <p:nvSpPr>
          <p:cNvPr id="17413" name="Text Box 25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8779" y="6003758"/>
            <a:ext cx="1608221" cy="243785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b="1" dirty="0">
                <a:latin typeface="Calibri" panose="020F0502020204030204" pitchFamily="34" charset="0"/>
              </a:rPr>
              <a:t>switches (transistors)</a:t>
            </a:r>
          </a:p>
        </p:txBody>
      </p:sp>
      <p:sp>
        <p:nvSpPr>
          <p:cNvPr id="17414" name="Text Box 25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4063" y="4981575"/>
            <a:ext cx="1912937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bitwise functions</a:t>
            </a:r>
          </a:p>
        </p:txBody>
      </p:sp>
      <p:sp>
        <p:nvSpPr>
          <p:cNvPr id="17415" name="Text Box 25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71600" y="4462463"/>
            <a:ext cx="1295400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arithmetic</a:t>
            </a:r>
          </a:p>
        </p:txBody>
      </p:sp>
      <p:sp>
        <p:nvSpPr>
          <p:cNvPr id="17416" name="Text Box 25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9138" y="3956050"/>
            <a:ext cx="2477861" cy="314325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1-bit memory: </a:t>
            </a:r>
            <a:r>
              <a:rPr lang="en-US" sz="1800" b="1" i="1" dirty="0">
                <a:latin typeface="Calibri" panose="020F0502020204030204" pitchFamily="34" charset="0"/>
              </a:rPr>
              <a:t>flip-flops</a:t>
            </a:r>
          </a:p>
        </p:txBody>
      </p:sp>
      <p:sp>
        <p:nvSpPr>
          <p:cNvPr id="17417" name="Text Box 26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66800" y="2917825"/>
            <a:ext cx="1600200" cy="314325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17418" name="Text Box 26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497012" y="2354263"/>
            <a:ext cx="1169987" cy="323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computer</a:t>
            </a:r>
          </a:p>
        </p:txBody>
      </p:sp>
      <p:sp>
        <p:nvSpPr>
          <p:cNvPr id="33805" name="Text Box 26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42736" y="1676400"/>
            <a:ext cx="146776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b="1" i="1" dirty="0" smtClean="0">
                <a:latin typeface="Calibri" panose="020F0502020204030204" pitchFamily="34" charset="0"/>
              </a:rPr>
              <a:t>Hmmm</a:t>
            </a:r>
          </a:p>
        </p:txBody>
      </p:sp>
      <p:sp>
        <p:nvSpPr>
          <p:cNvPr id="17424" name="Text Box 26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97013" y="3436938"/>
            <a:ext cx="1169987" cy="323850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registers</a:t>
            </a:r>
          </a:p>
        </p:txBody>
      </p:sp>
      <p:sp>
        <p:nvSpPr>
          <p:cNvPr id="33811" name="Text Box 26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7672" y="1030201"/>
            <a:ext cx="191293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3200" b="1" dirty="0" smtClean="0">
                <a:latin typeface="Calibri" panose="020F0502020204030204" pitchFamily="34" charset="0"/>
              </a:rPr>
              <a:t>Python!</a:t>
            </a:r>
          </a:p>
        </p:txBody>
      </p:sp>
      <p:grpSp>
        <p:nvGrpSpPr>
          <p:cNvPr id="17426" name="Group 12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107950" y="6324600"/>
            <a:ext cx="381000" cy="457200"/>
            <a:chOff x="2928" y="1051"/>
            <a:chExt cx="840" cy="957"/>
          </a:xfrm>
        </p:grpSpPr>
        <p:sp>
          <p:nvSpPr>
            <p:cNvPr id="17433" name="Freeform 13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Oval 1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Oval 15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6" name="Oval 16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Oval 17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Oval 1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9" name="Oval 19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Oval 20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AutoShape 21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Freeform 22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Freeform 23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4" name="Freeform 24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Freeform 25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27" name="Text Box 28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43061" y="6436489"/>
            <a:ext cx="22780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100" dirty="0">
                <a:solidFill>
                  <a:srgbClr val="067B0E"/>
                </a:solidFill>
                <a:latin typeface="Cambria" pitchFamily="18" charset="0"/>
              </a:rPr>
              <a:t>Is there anything under here?</a:t>
            </a:r>
          </a:p>
        </p:txBody>
      </p:sp>
      <p:sp>
        <p:nvSpPr>
          <p:cNvPr id="17429" name="Text Box 30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685004" y="5930106"/>
            <a:ext cx="19416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500" dirty="0">
                <a:solidFill>
                  <a:schemeClr val="bg2"/>
                </a:solidFill>
                <a:latin typeface="Calibri" pitchFamily="34" charset="0"/>
              </a:rPr>
              <a:t>An example of a </a:t>
            </a:r>
            <a:r>
              <a:rPr lang="en-US" sz="1500" b="1" i="1" dirty="0">
                <a:solidFill>
                  <a:schemeClr val="bg2"/>
                </a:solidFill>
                <a:latin typeface="Calibri" pitchFamily="34" charset="0"/>
              </a:rPr>
              <a:t>happy </a:t>
            </a:r>
            <a:r>
              <a:rPr lang="en-US" sz="1500" dirty="0">
                <a:solidFill>
                  <a:schemeClr val="bg2"/>
                </a:solidFill>
                <a:latin typeface="Calibri" pitchFamily="34" charset="0"/>
              </a:rPr>
              <a:t>lab solution...</a:t>
            </a:r>
          </a:p>
        </p:txBody>
      </p:sp>
      <p:sp>
        <p:nvSpPr>
          <p:cNvPr id="17430" name="Line 257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2898775" y="1266825"/>
            <a:ext cx="0" cy="4957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Down Arrow 1"/>
          <p:cNvSpPr/>
          <p:nvPr/>
        </p:nvSpPr>
        <p:spPr bwMode="auto">
          <a:xfrm>
            <a:off x="2921669" y="5895975"/>
            <a:ext cx="304800" cy="35242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799531" y="1295400"/>
            <a:ext cx="1149994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sz="1600" u="sng" dirty="0">
                <a:latin typeface="Calibri" pitchFamily="34" charset="0"/>
              </a:rPr>
              <a:t>am </a:t>
            </a:r>
            <a:r>
              <a:rPr lang="en-US" sz="1600" u="sng" dirty="0" smtClean="0">
                <a:latin typeface="Calibri" pitchFamily="34" charset="0"/>
              </a:rPr>
              <a:t>guesses</a:t>
            </a:r>
            <a:endParaRPr lang="en-US" sz="1600" u="sng" dirty="0">
              <a:latin typeface="Calibri" pitchFamily="34" charset="0"/>
            </a:endParaRP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alien: </a:t>
            </a:r>
            <a:r>
              <a:rPr lang="en-US" sz="2000" dirty="0">
                <a:solidFill>
                  <a:srgbClr val="1C10EF"/>
                </a:solidFill>
                <a:latin typeface="Calibri" pitchFamily="34" charset="0"/>
              </a:rPr>
              <a:t>2</a:t>
            </a: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chord: 2</a:t>
            </a: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bumps: 1</a:t>
            </a: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lunch: 2</a:t>
            </a:r>
            <a:endParaRPr lang="en-US" sz="2000" dirty="0">
              <a:solidFill>
                <a:srgbClr val="1C10EF"/>
              </a:solidFill>
              <a:latin typeface="Calibri" pitchFamily="34" charset="0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563134" y="1295400"/>
            <a:ext cx="1133066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sz="1600" u="sng" dirty="0">
                <a:latin typeface="Calibri" pitchFamily="34" charset="0"/>
              </a:rPr>
              <a:t>my </a:t>
            </a:r>
            <a:r>
              <a:rPr lang="en-US" sz="1600" u="sng" dirty="0" smtClean="0">
                <a:latin typeface="Calibri" pitchFamily="34" charset="0"/>
              </a:rPr>
              <a:t>guesses</a:t>
            </a:r>
            <a:endParaRPr lang="en-US" sz="1600" u="sng" dirty="0">
              <a:latin typeface="Calibri" pitchFamily="34" charset="0"/>
            </a:endParaRPr>
          </a:p>
          <a:p>
            <a:r>
              <a:rPr lang="en-US" sz="2000" dirty="0">
                <a:solidFill>
                  <a:srgbClr val="1C10EF"/>
                </a:solidFill>
                <a:latin typeface="Calibri" pitchFamily="34" charset="0"/>
              </a:rPr>
              <a:t>diner: </a:t>
            </a:r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0</a:t>
            </a:r>
            <a:endParaRPr lang="en-US" sz="2000" dirty="0">
              <a:solidFill>
                <a:srgbClr val="1C10EF"/>
              </a:solidFill>
              <a:latin typeface="Calibri" pitchFamily="34" charset="0"/>
            </a:endParaRPr>
          </a:p>
          <a:p>
            <a:r>
              <a:rPr lang="en-US" sz="2000" dirty="0">
                <a:solidFill>
                  <a:srgbClr val="1C10EF"/>
                </a:solidFill>
                <a:latin typeface="Calibri" pitchFamily="34" charset="0"/>
              </a:rPr>
              <a:t>ghost: 2</a:t>
            </a: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plumb: 1</a:t>
            </a:r>
          </a:p>
          <a:p>
            <a:r>
              <a:rPr lang="en-US" sz="2000" dirty="0" smtClean="0">
                <a:solidFill>
                  <a:srgbClr val="1C10EF"/>
                </a:solidFill>
                <a:latin typeface="Calibri" pitchFamily="34" charset="0"/>
              </a:rPr>
              <a:t>jazzy: 1</a:t>
            </a:r>
            <a:endParaRPr lang="en-US" sz="2000" dirty="0">
              <a:solidFill>
                <a:srgbClr val="1C10EF"/>
              </a:solidFill>
              <a:latin typeface="Calibri" pitchFamily="34" charset="0"/>
            </a:endParaRP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4684296" y="3240504"/>
            <a:ext cx="14109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only 44 words left…</a:t>
            </a:r>
            <a:endParaRPr lang="en-US" sz="1200" dirty="0"/>
          </a:p>
        </p:txBody>
      </p:sp>
      <p:sp>
        <p:nvSpPr>
          <p:cNvPr id="39" name="Rectangle 34"/>
          <p:cNvSpPr>
            <a:spLocks noChangeArrowheads="1"/>
          </p:cNvSpPr>
          <p:nvPr/>
        </p:nvSpPr>
        <p:spPr bwMode="auto">
          <a:xfrm>
            <a:off x="6433919" y="3240504"/>
            <a:ext cx="1439625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still 133 words left…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920801" y="2933700"/>
            <a:ext cx="306536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B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S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T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R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C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T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I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O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N</a:t>
            </a:r>
            <a:endParaRPr lang="en-US" sz="1500" dirty="0">
              <a:latin typeface="Calibri" panose="020F0502020204030204" pitchFamily="34" charset="0"/>
            </a:endParaRPr>
          </a:p>
        </p:txBody>
      </p:sp>
      <p:sp>
        <p:nvSpPr>
          <p:cNvPr id="43" name="Down Arrow 42"/>
          <p:cNvSpPr/>
          <p:nvPr/>
        </p:nvSpPr>
        <p:spPr bwMode="auto">
          <a:xfrm rot="10800000">
            <a:off x="2922537" y="2476139"/>
            <a:ext cx="304800" cy="35242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17422" name="Text Box 310"/>
          <p:cNvSpPr txBox="1">
            <a:spLocks noChangeArrowheads="1"/>
          </p:cNvSpPr>
          <p:nvPr/>
        </p:nvSpPr>
        <p:spPr bwMode="auto">
          <a:xfrm rot="20337011">
            <a:off x="1036426" y="3246080"/>
            <a:ext cx="6324600" cy="430887"/>
          </a:xfrm>
          <a:prstGeom prst="rect">
            <a:avLst/>
          </a:prstGeom>
          <a:solidFill>
            <a:srgbClr val="D9F3E2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b="1" dirty="0" smtClean="0">
                <a:latin typeface="Cambria" pitchFamily="18" charset="0"/>
              </a:rPr>
              <a:t>Bailey picture!!</a:t>
            </a:r>
            <a:endParaRPr lang="en-US" sz="2200" b="1" i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57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91193" y="5067653"/>
            <a:ext cx="1757362" cy="16605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rgbClr val="000000"/>
              </a:solidFill>
              <a:latin typeface="Times" pitchFamily="-105" charset="0"/>
              <a:ea typeface="ＭＳ Ｐゴシック" pitchFamily="-105" charset="-128"/>
            </a:endParaRPr>
          </a:p>
        </p:txBody>
      </p:sp>
      <p:sp>
        <p:nvSpPr>
          <p:cNvPr id="5141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39578" y="4983413"/>
            <a:ext cx="6386733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The above circuit is one of these gates – </a:t>
            </a:r>
            <a:r>
              <a:rPr lang="en-US" sz="2100" b="1" i="1" dirty="0" smtClean="0">
                <a:solidFill>
                  <a:srgbClr val="000000"/>
                </a:solidFill>
                <a:latin typeface="Cambria" pitchFamily="18" charset="0"/>
              </a:rPr>
              <a:t>which one</a:t>
            </a:r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?</a:t>
            </a:r>
            <a:endParaRPr lang="en-US" sz="21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3795" name="Text Box 2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3200" y="3105079"/>
            <a:ext cx="1293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9900"/>
                </a:solidFill>
                <a:latin typeface="Cambria" pitchFamily="18" charset="0"/>
              </a:rPr>
              <a:t>each is  0 or 1 independently</a:t>
            </a:r>
          </a:p>
        </p:txBody>
      </p:sp>
      <p:sp>
        <p:nvSpPr>
          <p:cNvPr id="33797" name="Text Box 2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61370" y="4538246"/>
            <a:ext cx="12620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C00000"/>
                </a:solidFill>
                <a:latin typeface="Cambria" pitchFamily="18" charset="0"/>
              </a:rPr>
              <a:t>Ground, </a:t>
            </a:r>
            <a:r>
              <a:rPr lang="en-US" sz="1600" b="1" dirty="0" smtClean="0">
                <a:solidFill>
                  <a:srgbClr val="C00000"/>
                </a:solidFill>
                <a:latin typeface="Cambria" pitchFamily="18" charset="0"/>
              </a:rPr>
              <a:t>0v</a:t>
            </a:r>
            <a:endParaRPr lang="en-US" sz="16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33798" name="Text Box 3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88840" y="2003778"/>
            <a:ext cx="12017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67B0E"/>
                </a:solidFill>
                <a:latin typeface="Cambria" pitchFamily="18" charset="0"/>
              </a:rPr>
              <a:t>INPUTS</a:t>
            </a:r>
          </a:p>
        </p:txBody>
      </p:sp>
      <p:pic>
        <p:nvPicPr>
          <p:cNvPr id="33800" name="Picture 92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174" y="3285300"/>
            <a:ext cx="70485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94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/>
          <a:stretch>
            <a:fillRect/>
          </a:stretch>
        </p:blipFill>
        <p:spPr bwMode="auto">
          <a:xfrm>
            <a:off x="6618861" y="3285300"/>
            <a:ext cx="665163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802" name="Straight Connector 51"/>
          <p:cNvCxnSpPr>
            <a:cxnSpLocks noChangeShapeType="1"/>
          </p:cNvCxnSpPr>
          <p:nvPr/>
        </p:nvCxnSpPr>
        <p:spPr bwMode="auto">
          <a:xfrm>
            <a:off x="3591499" y="1670812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Straight Connector 96"/>
          <p:cNvCxnSpPr>
            <a:cxnSpLocks noChangeShapeType="1"/>
          </p:cNvCxnSpPr>
          <p:nvPr/>
        </p:nvCxnSpPr>
        <p:spPr bwMode="auto">
          <a:xfrm>
            <a:off x="3591499" y="2763012"/>
            <a:ext cx="2209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04" name="Rounded Rectangle 97"/>
          <p:cNvSpPr>
            <a:spLocks noChangeArrowheads="1"/>
          </p:cNvSpPr>
          <p:nvPr/>
        </p:nvSpPr>
        <p:spPr bwMode="auto">
          <a:xfrm>
            <a:off x="4128074" y="1618425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05" name="Rounded Rectangle 98"/>
          <p:cNvSpPr>
            <a:spLocks noChangeArrowheads="1"/>
          </p:cNvSpPr>
          <p:nvPr/>
        </p:nvSpPr>
        <p:spPr bwMode="auto">
          <a:xfrm>
            <a:off x="4693224" y="2716975"/>
            <a:ext cx="104775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3806" name="Straight Connector 52"/>
          <p:cNvCxnSpPr>
            <a:cxnSpLocks noChangeShapeType="1"/>
          </p:cNvCxnSpPr>
          <p:nvPr/>
        </p:nvCxnSpPr>
        <p:spPr bwMode="auto">
          <a:xfrm>
            <a:off x="5704461" y="3332925"/>
            <a:ext cx="15287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Straight Connector 99"/>
          <p:cNvCxnSpPr>
            <a:cxnSpLocks noChangeShapeType="1"/>
          </p:cNvCxnSpPr>
          <p:nvPr/>
        </p:nvCxnSpPr>
        <p:spPr bwMode="auto">
          <a:xfrm>
            <a:off x="5696524" y="4472750"/>
            <a:ext cx="15287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08" name="Picture 4" descr="inverte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3" t="83878" r="53168"/>
          <a:stretch>
            <a:fillRect/>
          </a:stretch>
        </p:blipFill>
        <p:spPr bwMode="auto">
          <a:xfrm>
            <a:off x="6121974" y="4494975"/>
            <a:ext cx="6794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9" name="Text Box 3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274507" y="2597124"/>
            <a:ext cx="9957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09900"/>
                </a:solidFill>
                <a:latin typeface="Cambria" pitchFamily="18" charset="0"/>
              </a:rPr>
              <a:t>OUTPUT</a:t>
            </a:r>
          </a:p>
        </p:txBody>
      </p:sp>
      <p:sp>
        <p:nvSpPr>
          <p:cNvPr id="33810" name="Rounded Rectangle 104"/>
          <p:cNvSpPr>
            <a:spLocks noChangeArrowheads="1"/>
          </p:cNvSpPr>
          <p:nvPr/>
        </p:nvSpPr>
        <p:spPr bwMode="auto">
          <a:xfrm>
            <a:off x="6455349" y="3271012"/>
            <a:ext cx="106362" cy="114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11" name="Rectangle 106"/>
          <p:cNvSpPr>
            <a:spLocks noChangeArrowheads="1"/>
          </p:cNvSpPr>
          <p:nvPr/>
        </p:nvSpPr>
        <p:spPr bwMode="auto">
          <a:xfrm>
            <a:off x="3216849" y="1419987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3812" name="Rectangle 107"/>
          <p:cNvSpPr>
            <a:spLocks noChangeArrowheads="1"/>
          </p:cNvSpPr>
          <p:nvPr/>
        </p:nvSpPr>
        <p:spPr bwMode="auto">
          <a:xfrm>
            <a:off x="3197799" y="2512187"/>
            <a:ext cx="369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3813" name="Straight Connector 109"/>
          <p:cNvCxnSpPr>
            <a:cxnSpLocks noChangeShapeType="1"/>
          </p:cNvCxnSpPr>
          <p:nvPr/>
        </p:nvCxnSpPr>
        <p:spPr bwMode="auto">
          <a:xfrm rot="5400000">
            <a:off x="3056511" y="2786825"/>
            <a:ext cx="2243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4" name="Straight Connector 110"/>
          <p:cNvCxnSpPr>
            <a:cxnSpLocks noChangeShapeType="1"/>
          </p:cNvCxnSpPr>
          <p:nvPr/>
        </p:nvCxnSpPr>
        <p:spPr bwMode="auto">
          <a:xfrm>
            <a:off x="4167761" y="3902837"/>
            <a:ext cx="10033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5" name="Straight Connector 117"/>
          <p:cNvCxnSpPr>
            <a:cxnSpLocks noChangeShapeType="1"/>
          </p:cNvCxnSpPr>
          <p:nvPr/>
        </p:nvCxnSpPr>
        <p:spPr bwMode="auto">
          <a:xfrm>
            <a:off x="4750374" y="2804287"/>
            <a:ext cx="898525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6" name="Straight Connector 120"/>
          <p:cNvCxnSpPr>
            <a:cxnSpLocks noChangeShapeType="1"/>
          </p:cNvCxnSpPr>
          <p:nvPr/>
        </p:nvCxnSpPr>
        <p:spPr bwMode="auto">
          <a:xfrm>
            <a:off x="5769549" y="3413887"/>
            <a:ext cx="858837" cy="487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7" name="Rectangle 122"/>
          <p:cNvSpPr>
            <a:spLocks noChangeArrowheads="1"/>
          </p:cNvSpPr>
          <p:nvPr/>
        </p:nvSpPr>
        <p:spPr bwMode="auto">
          <a:xfrm>
            <a:off x="4447161" y="3659245"/>
            <a:ext cx="30003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Courier New" pitchFamily="49" charset="0"/>
              </a:rPr>
              <a:t>X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33818" name="Rectangle 123"/>
          <p:cNvSpPr>
            <a:spLocks noChangeArrowheads="1"/>
          </p:cNvSpPr>
          <p:nvPr/>
        </p:nvSpPr>
        <p:spPr bwMode="auto">
          <a:xfrm>
            <a:off x="6186885" y="3729447"/>
            <a:ext cx="30003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Courier New" pitchFamily="49" charset="0"/>
              </a:rPr>
              <a:t>Y</a:t>
            </a:r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33819" name="Straight Connector 51"/>
          <p:cNvCxnSpPr>
            <a:cxnSpLocks noChangeShapeType="1"/>
          </p:cNvCxnSpPr>
          <p:nvPr/>
        </p:nvCxnSpPr>
        <p:spPr bwMode="auto">
          <a:xfrm>
            <a:off x="7484049" y="2961450"/>
            <a:ext cx="682625" cy="1587"/>
          </a:xfrm>
          <a:prstGeom prst="line">
            <a:avLst/>
          </a:prstGeom>
          <a:noFill/>
          <a:ln w="28575">
            <a:solidFill>
              <a:srgbClr val="067B0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820" name="Picture 84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78" b="80664"/>
          <a:stretch>
            <a:fillRect/>
          </a:stretch>
        </p:blipFill>
        <p:spPr bwMode="auto">
          <a:xfrm>
            <a:off x="5867400" y="5635096"/>
            <a:ext cx="12398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1" name="Picture 85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3" r="64778" b="26782"/>
          <a:stretch>
            <a:fillRect/>
          </a:stretch>
        </p:blipFill>
        <p:spPr bwMode="auto">
          <a:xfrm>
            <a:off x="2560638" y="5623983"/>
            <a:ext cx="1239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2" name="Picture 87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7734300" y="5636683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3" name="Freeform 90"/>
          <p:cNvSpPr>
            <a:spLocks noChangeArrowheads="1"/>
          </p:cNvSpPr>
          <p:nvPr/>
        </p:nvSpPr>
        <p:spPr bwMode="auto">
          <a:xfrm>
            <a:off x="7673975" y="5681133"/>
            <a:ext cx="142875" cy="814388"/>
          </a:xfrm>
          <a:custGeom>
            <a:avLst/>
            <a:gdLst>
              <a:gd name="T0" fmla="*/ 8734 w 143102"/>
              <a:gd name="T1" fmla="*/ 0 h 813926"/>
              <a:gd name="T2" fmla="*/ 26200 w 143102"/>
              <a:gd name="T3" fmla="*/ 36077 h 813926"/>
              <a:gd name="T4" fmla="*/ 43667 w 143102"/>
              <a:gd name="T5" fmla="*/ 63150 h 813926"/>
              <a:gd name="T6" fmla="*/ 61134 w 143102"/>
              <a:gd name="T7" fmla="*/ 117266 h 813926"/>
              <a:gd name="T8" fmla="*/ 78602 w 143102"/>
              <a:gd name="T9" fmla="*/ 171394 h 813926"/>
              <a:gd name="T10" fmla="*/ 87334 w 143102"/>
              <a:gd name="T11" fmla="*/ 198455 h 813926"/>
              <a:gd name="T12" fmla="*/ 104800 w 143102"/>
              <a:gd name="T13" fmla="*/ 216497 h 813926"/>
              <a:gd name="T14" fmla="*/ 113534 w 143102"/>
              <a:gd name="T15" fmla="*/ 261595 h 813926"/>
              <a:gd name="T16" fmla="*/ 131003 w 143102"/>
              <a:gd name="T17" fmla="*/ 315725 h 813926"/>
              <a:gd name="T18" fmla="*/ 139735 w 143102"/>
              <a:gd name="T19" fmla="*/ 351803 h 813926"/>
              <a:gd name="T20" fmla="*/ 131003 w 143102"/>
              <a:gd name="T21" fmla="*/ 451031 h 813926"/>
              <a:gd name="T22" fmla="*/ 113534 w 143102"/>
              <a:gd name="T23" fmla="*/ 505156 h 813926"/>
              <a:gd name="T24" fmla="*/ 96066 w 143102"/>
              <a:gd name="T25" fmla="*/ 577323 h 813926"/>
              <a:gd name="T26" fmla="*/ 69868 w 143102"/>
              <a:gd name="T27" fmla="*/ 667528 h 813926"/>
              <a:gd name="T28" fmla="*/ 52400 w 143102"/>
              <a:gd name="T29" fmla="*/ 694590 h 813926"/>
              <a:gd name="T30" fmla="*/ 34932 w 143102"/>
              <a:gd name="T31" fmla="*/ 748714 h 813926"/>
              <a:gd name="T32" fmla="*/ 26200 w 143102"/>
              <a:gd name="T33" fmla="*/ 775776 h 813926"/>
              <a:gd name="T34" fmla="*/ 17468 w 143102"/>
              <a:gd name="T35" fmla="*/ 802837 h 813926"/>
              <a:gd name="T36" fmla="*/ 0 w 143102"/>
              <a:gd name="T37" fmla="*/ 820879 h 81392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3102"/>
              <a:gd name="T58" fmla="*/ 0 h 813926"/>
              <a:gd name="T59" fmla="*/ 143102 w 143102"/>
              <a:gd name="T60" fmla="*/ 813926 h 81392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3102" h="813926">
                <a:moveTo>
                  <a:pt x="8944" y="0"/>
                </a:moveTo>
                <a:cubicBezTo>
                  <a:pt x="14906" y="11926"/>
                  <a:pt x="20216" y="24200"/>
                  <a:pt x="26831" y="35777"/>
                </a:cubicBezTo>
                <a:cubicBezTo>
                  <a:pt x="32164" y="45110"/>
                  <a:pt x="40353" y="52787"/>
                  <a:pt x="44719" y="62610"/>
                </a:cubicBezTo>
                <a:cubicBezTo>
                  <a:pt x="52377" y="79841"/>
                  <a:pt x="56644" y="98387"/>
                  <a:pt x="62607" y="116275"/>
                </a:cubicBezTo>
                <a:lnTo>
                  <a:pt x="80495" y="169941"/>
                </a:lnTo>
                <a:cubicBezTo>
                  <a:pt x="83476" y="178885"/>
                  <a:pt x="82773" y="190106"/>
                  <a:pt x="89439" y="196773"/>
                </a:cubicBezTo>
                <a:lnTo>
                  <a:pt x="107326" y="214662"/>
                </a:lnTo>
                <a:cubicBezTo>
                  <a:pt x="110307" y="229569"/>
                  <a:pt x="112270" y="244716"/>
                  <a:pt x="116270" y="259383"/>
                </a:cubicBezTo>
                <a:cubicBezTo>
                  <a:pt x="121231" y="277575"/>
                  <a:pt x="129585" y="294756"/>
                  <a:pt x="134158" y="313049"/>
                </a:cubicBezTo>
                <a:lnTo>
                  <a:pt x="143102" y="348826"/>
                </a:lnTo>
                <a:cubicBezTo>
                  <a:pt x="140121" y="381621"/>
                  <a:pt x="139881" y="414782"/>
                  <a:pt x="134158" y="447212"/>
                </a:cubicBezTo>
                <a:cubicBezTo>
                  <a:pt x="130881" y="465781"/>
                  <a:pt x="120843" y="482585"/>
                  <a:pt x="116270" y="500878"/>
                </a:cubicBezTo>
                <a:lnTo>
                  <a:pt x="98382" y="572432"/>
                </a:lnTo>
                <a:cubicBezTo>
                  <a:pt x="93381" y="592435"/>
                  <a:pt x="80265" y="648803"/>
                  <a:pt x="71551" y="661874"/>
                </a:cubicBezTo>
                <a:cubicBezTo>
                  <a:pt x="65588" y="670818"/>
                  <a:pt x="58029" y="678884"/>
                  <a:pt x="53663" y="688707"/>
                </a:cubicBezTo>
                <a:cubicBezTo>
                  <a:pt x="46005" y="705938"/>
                  <a:pt x="41738" y="724484"/>
                  <a:pt x="35775" y="742372"/>
                </a:cubicBezTo>
                <a:lnTo>
                  <a:pt x="26831" y="769205"/>
                </a:lnTo>
                <a:cubicBezTo>
                  <a:pt x="23850" y="778149"/>
                  <a:pt x="24555" y="789371"/>
                  <a:pt x="17888" y="796038"/>
                </a:cubicBezTo>
                <a:lnTo>
                  <a:pt x="0" y="813926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33824" name="Picture 91" descr="AND_OR_equivs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r="71519" b="54662"/>
          <a:stretch>
            <a:fillRect/>
          </a:stretch>
        </p:blipFill>
        <p:spPr bwMode="auto">
          <a:xfrm>
            <a:off x="4221163" y="5636683"/>
            <a:ext cx="10033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5" name="Rectangle 93"/>
          <p:cNvSpPr>
            <a:spLocks noChangeArrowheads="1"/>
          </p:cNvSpPr>
          <p:nvPr/>
        </p:nvSpPr>
        <p:spPr bwMode="auto">
          <a:xfrm>
            <a:off x="2560638" y="5877983"/>
            <a:ext cx="9477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NAND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6" name="Rectangle 94"/>
          <p:cNvSpPr>
            <a:spLocks noChangeArrowheads="1"/>
          </p:cNvSpPr>
          <p:nvPr/>
        </p:nvSpPr>
        <p:spPr bwMode="auto">
          <a:xfrm>
            <a:off x="2592211" y="6503988"/>
            <a:ext cx="8080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 pitchFamily="34" charset="0"/>
              </a:rPr>
              <a:t>"not and"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3827" name="Rectangle 95"/>
          <p:cNvSpPr>
            <a:spLocks noChangeArrowheads="1"/>
          </p:cNvSpPr>
          <p:nvPr/>
        </p:nvSpPr>
        <p:spPr bwMode="auto">
          <a:xfrm>
            <a:off x="4419600" y="5877983"/>
            <a:ext cx="5889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8" name="Rectangle 96"/>
          <p:cNvSpPr>
            <a:spLocks noChangeArrowheads="1"/>
          </p:cNvSpPr>
          <p:nvPr/>
        </p:nvSpPr>
        <p:spPr bwMode="auto">
          <a:xfrm>
            <a:off x="6048375" y="5877983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NOR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29" name="Rectangle 97"/>
          <p:cNvSpPr>
            <a:spLocks noChangeArrowheads="1"/>
          </p:cNvSpPr>
          <p:nvPr/>
        </p:nvSpPr>
        <p:spPr bwMode="auto">
          <a:xfrm>
            <a:off x="7877175" y="5877983"/>
            <a:ext cx="768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Arial" pitchFamily="34" charset="0"/>
              </a:rPr>
              <a:t>XOR</a:t>
            </a: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33830" name="Rectangle 98"/>
          <p:cNvSpPr>
            <a:spLocks noChangeArrowheads="1"/>
          </p:cNvSpPr>
          <p:nvPr/>
        </p:nvSpPr>
        <p:spPr bwMode="auto">
          <a:xfrm>
            <a:off x="5989461" y="6503988"/>
            <a:ext cx="6873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</a:rPr>
              <a:t>"not or"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3831" name="Straight Connector 96"/>
          <p:cNvCxnSpPr>
            <a:cxnSpLocks noChangeShapeType="1"/>
          </p:cNvCxnSpPr>
          <p:nvPr/>
        </p:nvCxnSpPr>
        <p:spPr bwMode="auto">
          <a:xfrm>
            <a:off x="2266950" y="5927196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2" name="Straight Connector 96"/>
          <p:cNvCxnSpPr>
            <a:cxnSpLocks noChangeShapeType="1"/>
          </p:cNvCxnSpPr>
          <p:nvPr/>
        </p:nvCxnSpPr>
        <p:spPr bwMode="auto">
          <a:xfrm>
            <a:off x="2249488" y="6303433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3" name="Straight Connector 96"/>
          <p:cNvCxnSpPr>
            <a:cxnSpLocks noChangeShapeType="1"/>
          </p:cNvCxnSpPr>
          <p:nvPr/>
        </p:nvCxnSpPr>
        <p:spPr bwMode="auto">
          <a:xfrm>
            <a:off x="3636963" y="6081183"/>
            <a:ext cx="21113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4" name="Straight Connector 96"/>
          <p:cNvCxnSpPr>
            <a:cxnSpLocks noChangeShapeType="1"/>
          </p:cNvCxnSpPr>
          <p:nvPr/>
        </p:nvCxnSpPr>
        <p:spPr bwMode="auto">
          <a:xfrm>
            <a:off x="4038600" y="5927196"/>
            <a:ext cx="3349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5" name="Straight Connector 96"/>
          <p:cNvCxnSpPr>
            <a:cxnSpLocks noChangeShapeType="1"/>
          </p:cNvCxnSpPr>
          <p:nvPr/>
        </p:nvCxnSpPr>
        <p:spPr bwMode="auto">
          <a:xfrm>
            <a:off x="4021138" y="6303433"/>
            <a:ext cx="334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6" name="Straight Connector 96"/>
          <p:cNvCxnSpPr>
            <a:cxnSpLocks noChangeShapeType="1"/>
          </p:cNvCxnSpPr>
          <p:nvPr/>
        </p:nvCxnSpPr>
        <p:spPr bwMode="auto">
          <a:xfrm>
            <a:off x="5192713" y="6079596"/>
            <a:ext cx="209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7" name="Straight Connector 96"/>
          <p:cNvCxnSpPr>
            <a:cxnSpLocks noChangeShapeType="1"/>
          </p:cNvCxnSpPr>
          <p:nvPr/>
        </p:nvCxnSpPr>
        <p:spPr bwMode="auto">
          <a:xfrm>
            <a:off x="5684838" y="5927196"/>
            <a:ext cx="33496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8" name="Straight Connector 96"/>
          <p:cNvCxnSpPr>
            <a:cxnSpLocks noChangeShapeType="1"/>
          </p:cNvCxnSpPr>
          <p:nvPr/>
        </p:nvCxnSpPr>
        <p:spPr bwMode="auto">
          <a:xfrm>
            <a:off x="5667375" y="6303433"/>
            <a:ext cx="3349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9" name="Straight Connector 96"/>
          <p:cNvCxnSpPr>
            <a:cxnSpLocks noChangeShapeType="1"/>
          </p:cNvCxnSpPr>
          <p:nvPr/>
        </p:nvCxnSpPr>
        <p:spPr bwMode="auto">
          <a:xfrm>
            <a:off x="6961188" y="6044671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0" name="Straight Connector 96"/>
          <p:cNvCxnSpPr>
            <a:cxnSpLocks noChangeShapeType="1"/>
          </p:cNvCxnSpPr>
          <p:nvPr/>
        </p:nvCxnSpPr>
        <p:spPr bwMode="auto">
          <a:xfrm>
            <a:off x="7435850" y="5909733"/>
            <a:ext cx="3365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1" name="Straight Connector 96"/>
          <p:cNvCxnSpPr>
            <a:cxnSpLocks noChangeShapeType="1"/>
          </p:cNvCxnSpPr>
          <p:nvPr/>
        </p:nvCxnSpPr>
        <p:spPr bwMode="auto">
          <a:xfrm>
            <a:off x="7418388" y="6285971"/>
            <a:ext cx="3365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2" name="Straight Connector 96"/>
          <p:cNvCxnSpPr>
            <a:cxnSpLocks noChangeShapeType="1"/>
          </p:cNvCxnSpPr>
          <p:nvPr/>
        </p:nvCxnSpPr>
        <p:spPr bwMode="auto">
          <a:xfrm>
            <a:off x="8704263" y="6054196"/>
            <a:ext cx="2111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46" name="Rectangle 106"/>
          <p:cNvSpPr>
            <a:spLocks noChangeArrowheads="1"/>
          </p:cNvSpPr>
          <p:nvPr/>
        </p:nvSpPr>
        <p:spPr bwMode="auto">
          <a:xfrm>
            <a:off x="8193706" y="2743962"/>
            <a:ext cx="368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Z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703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5794949" y="1302512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704" name="Picture 58"/>
          <p:cNvPicPr>
            <a:picLocks noChangeAspect="1" noChangeArrowheads="1"/>
          </p:cNvPicPr>
          <p:nvPr/>
        </p:nvPicPr>
        <p:blipFill>
          <a:blip r:embed="rId13"/>
          <a:srcRect l="69965" t="54979" r="15160" b="18793"/>
          <a:stretch>
            <a:fillRect/>
          </a:stretch>
        </p:blipFill>
        <p:spPr bwMode="auto">
          <a:xfrm>
            <a:off x="5794949" y="2397887"/>
            <a:ext cx="7667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33849" name="Straight Connector 4"/>
          <p:cNvCxnSpPr>
            <a:cxnSpLocks noChangeShapeType="1"/>
          </p:cNvCxnSpPr>
          <p:nvPr/>
        </p:nvCxnSpPr>
        <p:spPr bwMode="auto">
          <a:xfrm>
            <a:off x="6499799" y="2097850"/>
            <a:ext cx="0" cy="315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0" name="Straight Connector 93"/>
          <p:cNvCxnSpPr>
            <a:cxnSpLocks noChangeShapeType="1"/>
          </p:cNvCxnSpPr>
          <p:nvPr/>
        </p:nvCxnSpPr>
        <p:spPr bwMode="auto">
          <a:xfrm>
            <a:off x="6501386" y="1096137"/>
            <a:ext cx="0" cy="211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1" name="Straight Connector 98"/>
          <p:cNvCxnSpPr>
            <a:cxnSpLocks noChangeShapeType="1"/>
          </p:cNvCxnSpPr>
          <p:nvPr/>
        </p:nvCxnSpPr>
        <p:spPr bwMode="auto">
          <a:xfrm>
            <a:off x="6507736" y="3164650"/>
            <a:ext cx="0" cy="212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2" name="Straight Connector 117"/>
          <p:cNvCxnSpPr>
            <a:cxnSpLocks noChangeShapeType="1"/>
          </p:cNvCxnSpPr>
          <p:nvPr/>
        </p:nvCxnSpPr>
        <p:spPr bwMode="auto">
          <a:xfrm flipV="1">
            <a:off x="6496624" y="2956687"/>
            <a:ext cx="996950" cy="368300"/>
          </a:xfrm>
          <a:prstGeom prst="line">
            <a:avLst/>
          </a:prstGeom>
          <a:noFill/>
          <a:ln w="28575">
            <a:solidFill>
              <a:srgbClr val="067B0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56" name="Rectangle 94"/>
          <p:cNvSpPr>
            <a:spLocks noChangeArrowheads="1"/>
          </p:cNvSpPr>
          <p:nvPr/>
        </p:nvSpPr>
        <p:spPr bwMode="auto">
          <a:xfrm>
            <a:off x="91193" y="5126391"/>
            <a:ext cx="1757361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0B04FF"/>
                </a:solidFill>
                <a:latin typeface="Cambria" pitchFamily="18" charset="0"/>
              </a:rPr>
              <a:t>Extra!</a:t>
            </a:r>
            <a:r>
              <a:rPr lang="en-US" sz="1000" b="1" dirty="0">
                <a:solidFill>
                  <a:srgbClr val="0B04FF"/>
                </a:solidFill>
                <a:latin typeface="Cambria" pitchFamily="18" charset="0"/>
              </a:rPr>
              <a:t>  </a:t>
            </a:r>
            <a:r>
              <a:rPr lang="en-US" sz="1000" dirty="0">
                <a:solidFill>
                  <a:srgbClr val="000000"/>
                </a:solidFill>
                <a:latin typeface="Cambria" pitchFamily="18" charset="0"/>
              </a:rPr>
              <a:t>How could you </a:t>
            </a:r>
            <a:r>
              <a:rPr lang="en-US" sz="1000" dirty="0" smtClean="0">
                <a:solidFill>
                  <a:srgbClr val="000000"/>
                </a:solidFill>
                <a:latin typeface="Cambria" pitchFamily="18" charset="0"/>
              </a:rPr>
              <a:t>alter this </a:t>
            </a:r>
            <a:r>
              <a:rPr lang="en-US" sz="1000" dirty="0">
                <a:solidFill>
                  <a:srgbClr val="000000"/>
                </a:solidFill>
                <a:latin typeface="Cambria" pitchFamily="18" charset="0"/>
              </a:rPr>
              <a:t>transistor-level design to </a:t>
            </a:r>
            <a:r>
              <a:rPr lang="en-US" sz="1000" dirty="0" smtClean="0">
                <a:solidFill>
                  <a:srgbClr val="000000"/>
                </a:solidFill>
                <a:latin typeface="Cambria" pitchFamily="18" charset="0"/>
              </a:rPr>
              <a:t>make this an AND?</a:t>
            </a:r>
            <a:endParaRPr lang="en-US" sz="1000" dirty="0">
              <a:solidFill>
                <a:srgbClr val="000000"/>
              </a:solidFill>
              <a:latin typeface="Cambria" pitchFamily="18" charset="0"/>
            </a:endParaRPr>
          </a:p>
        </p:txBody>
      </p:sp>
      <p:pic>
        <p:nvPicPr>
          <p:cNvPr id="27713" name="Picture 85"/>
          <p:cNvPicPr>
            <a:picLocks noChangeAspect="1" noChangeArrowheads="1"/>
          </p:cNvPicPr>
          <p:nvPr/>
        </p:nvPicPr>
        <p:blipFill>
          <a:blip r:embed="rId14"/>
          <a:srcRect l="17747" t="79166" r="70238" b="9653"/>
          <a:stretch>
            <a:fillRect/>
          </a:stretch>
        </p:blipFill>
        <p:spPr bwMode="auto">
          <a:xfrm>
            <a:off x="403578" y="5920493"/>
            <a:ext cx="1066800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8786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3" t="31019" r="50281" b="10570"/>
          <a:stretch/>
        </p:blipFill>
        <p:spPr bwMode="auto">
          <a:xfrm>
            <a:off x="45156" y="936625"/>
            <a:ext cx="2170290" cy="382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 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63962" y="793044"/>
            <a:ext cx="12065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smtClean="0">
                <a:solidFill>
                  <a:srgbClr val="C00000"/>
                </a:solidFill>
                <a:latin typeface="Cambria" pitchFamily="18" charset="0"/>
              </a:rPr>
              <a:t>Power, +5v</a:t>
            </a:r>
            <a:endParaRPr lang="en-US" sz="16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64" name="Rectangle 98"/>
          <p:cNvSpPr>
            <a:spLocks noChangeArrowheads="1"/>
          </p:cNvSpPr>
          <p:nvPr/>
        </p:nvSpPr>
        <p:spPr bwMode="auto">
          <a:xfrm>
            <a:off x="7608711" y="6503988"/>
            <a:ext cx="11031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"exclusive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</a:rPr>
              <a:t>or"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45217" y="288990"/>
            <a:ext cx="592953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1800" dirty="0" smtClean="0">
                <a:solidFill>
                  <a:srgbClr val="000000"/>
                </a:solidFill>
                <a:latin typeface="Cambria" pitchFamily="18" charset="0"/>
              </a:rPr>
              <a:t>Name(s)  __________________________________________</a:t>
            </a:r>
            <a:endParaRPr lang="en-US" sz="1800" i="1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76200"/>
            <a:ext cx="12298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i="1" dirty="0" smtClean="0">
                <a:solidFill>
                  <a:srgbClr val="000000"/>
                </a:solidFill>
                <a:latin typeface="Cambria" pitchFamily="18" charset="0"/>
              </a:rPr>
              <a:t>Quiz</a:t>
            </a:r>
            <a:endParaRPr lang="en-US" sz="4200" i="1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57900" y="104324"/>
            <a:ext cx="20337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Cambria" pitchFamily="18" charset="0"/>
              </a:rPr>
              <a:t>Transistor-level circuit design</a:t>
            </a:r>
            <a:endParaRPr lang="en-US" sz="21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/>
              <p14:cNvContentPartPr/>
              <p14:nvPr/>
            </p14:nvContentPartPr>
            <p14:xfrm>
              <a:off x="1247760" y="152280"/>
              <a:ext cx="7515720" cy="648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38400" y="142920"/>
                <a:ext cx="7534440" cy="65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22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533400" y="4701111"/>
            <a:ext cx="2226473" cy="1038726"/>
          </a:xfrm>
          <a:prstGeom prst="roundRect">
            <a:avLst/>
          </a:prstGeom>
          <a:solidFill>
            <a:srgbClr val="D9DA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44034" name="Text Box 2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304800"/>
            <a:ext cx="5195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i="1" dirty="0">
                <a:latin typeface="Cambria" pitchFamily="18" charset="0"/>
              </a:rPr>
              <a:t>Take a look at this circuit.</a:t>
            </a:r>
          </a:p>
        </p:txBody>
      </p:sp>
      <p:sp>
        <p:nvSpPr>
          <p:cNvPr id="44035" name="Text Box 2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9497" y="4741217"/>
            <a:ext cx="68556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>
                <a:latin typeface="Cambria" pitchFamily="18" charset="0"/>
              </a:rPr>
              <a:t> </a:t>
            </a:r>
            <a:r>
              <a:rPr lang="en-US" dirty="0" smtClean="0">
                <a:latin typeface="Cambria" pitchFamily="18" charset="0"/>
              </a:rPr>
              <a:t>(Question #1)      If </a:t>
            </a:r>
            <a:r>
              <a:rPr lang="en-US" b="1" dirty="0">
                <a:latin typeface="Cambria" pitchFamily="18" charset="0"/>
              </a:rPr>
              <a:t>S</a:t>
            </a:r>
            <a:r>
              <a:rPr lang="en-US" dirty="0">
                <a:latin typeface="Cambria" pitchFamily="18" charset="0"/>
              </a:rPr>
              <a:t> is </a:t>
            </a:r>
            <a:r>
              <a:rPr lang="en-US" b="1" dirty="0">
                <a:solidFill>
                  <a:srgbClr val="EB102C"/>
                </a:solidFill>
                <a:latin typeface="Cambria" pitchFamily="18" charset="0"/>
              </a:rPr>
              <a:t>1</a:t>
            </a:r>
            <a:r>
              <a:rPr lang="en-US" dirty="0">
                <a:latin typeface="Cambria" pitchFamily="18" charset="0"/>
              </a:rPr>
              <a:t>, what will </a:t>
            </a:r>
            <a:r>
              <a:rPr lang="en-US" b="1" dirty="0">
                <a:latin typeface="Cambria" pitchFamily="18" charset="0"/>
              </a:rPr>
              <a:t>Q</a:t>
            </a:r>
            <a:r>
              <a:rPr lang="en-US" dirty="0">
                <a:latin typeface="Cambria" pitchFamily="18" charset="0"/>
              </a:rPr>
              <a:t> be? </a:t>
            </a:r>
          </a:p>
        </p:txBody>
      </p:sp>
      <p:sp>
        <p:nvSpPr>
          <p:cNvPr id="44036" name="Text Box 3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4736" y="5217467"/>
            <a:ext cx="6611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>
                <a:latin typeface="Cambria" pitchFamily="18" charset="0"/>
              </a:rPr>
              <a:t> </a:t>
            </a:r>
            <a:r>
              <a:rPr lang="en-US" dirty="0" smtClean="0">
                <a:latin typeface="Cambria" pitchFamily="18" charset="0"/>
              </a:rPr>
              <a:t>(</a:t>
            </a:r>
            <a:r>
              <a:rPr lang="en-US" dirty="0">
                <a:latin typeface="Cambria" pitchFamily="18" charset="0"/>
              </a:rPr>
              <a:t>Question </a:t>
            </a:r>
            <a:r>
              <a:rPr lang="en-US" dirty="0" smtClean="0">
                <a:latin typeface="Cambria" pitchFamily="18" charset="0"/>
              </a:rPr>
              <a:t>#2)      What </a:t>
            </a:r>
            <a:r>
              <a:rPr lang="en-US" dirty="0">
                <a:latin typeface="Cambria" pitchFamily="18" charset="0"/>
              </a:rPr>
              <a:t>happens if </a:t>
            </a:r>
            <a:r>
              <a:rPr lang="en-US" b="1" dirty="0">
                <a:latin typeface="Cambria" pitchFamily="18" charset="0"/>
              </a:rPr>
              <a:t>S</a:t>
            </a:r>
            <a:r>
              <a:rPr lang="en-US" dirty="0">
                <a:latin typeface="Cambria" pitchFamily="18" charset="0"/>
              </a:rPr>
              <a:t> becomes </a:t>
            </a:r>
            <a:r>
              <a:rPr lang="en-US" b="1" dirty="0">
                <a:solidFill>
                  <a:schemeClr val="bg2"/>
                </a:solidFill>
                <a:latin typeface="Cambria" pitchFamily="18" charset="0"/>
              </a:rPr>
              <a:t>0</a:t>
            </a:r>
            <a:r>
              <a:rPr lang="en-US" dirty="0">
                <a:latin typeface="Cambria" pitchFamily="18" charset="0"/>
              </a:rPr>
              <a:t>? </a:t>
            </a:r>
          </a:p>
        </p:txBody>
      </p:sp>
      <p:sp>
        <p:nvSpPr>
          <p:cNvPr id="44037" name="Line 3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5365750" y="2099790"/>
            <a:ext cx="1030287" cy="1270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38" name="Oval 3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137150" y="2015653"/>
            <a:ext cx="211137" cy="201612"/>
          </a:xfrm>
          <a:prstGeom prst="ellips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39" name="Group 39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3557587" y="1496540"/>
            <a:ext cx="1600200" cy="1219200"/>
            <a:chOff x="4734" y="3053"/>
            <a:chExt cx="656" cy="491"/>
          </a:xfrm>
        </p:grpSpPr>
        <p:grpSp>
          <p:nvGrpSpPr>
            <p:cNvPr id="44050" name="Group 40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4054" name="Freeform 41"/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5" name="Freeform 42"/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4051" name="Group 43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4052" name="Freeform 44"/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3" name="Freeform 45"/>
              <p:cNvSpPr>
                <a:spLocks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38100">
                <a:solidFill>
                  <a:srgbClr val="0A04E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4040" name="Line 46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2276475" y="1766415"/>
            <a:ext cx="1474787" cy="0"/>
          </a:xfrm>
          <a:prstGeom prst="line">
            <a:avLst/>
          </a:prstGeom>
          <a:noFill/>
          <a:ln w="38100">
            <a:solidFill>
              <a:srgbClr val="0A04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41" name="Text Box 4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70300" y="1898178"/>
            <a:ext cx="148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A04EB"/>
                </a:solidFill>
                <a:latin typeface="Cambria" pitchFamily="18" charset="0"/>
              </a:rPr>
              <a:t>NOR</a:t>
            </a:r>
          </a:p>
        </p:txBody>
      </p:sp>
      <p:sp>
        <p:nvSpPr>
          <p:cNvPr id="44042" name="Rectangle 4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65287" y="1534640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S</a:t>
            </a:r>
          </a:p>
        </p:txBody>
      </p:sp>
      <p:sp>
        <p:nvSpPr>
          <p:cNvPr id="44043" name="Text Box 5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4735" y="1484508"/>
            <a:ext cx="1287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dirty="0">
                <a:latin typeface="Cambria" pitchFamily="18" charset="0"/>
              </a:rPr>
              <a:t>input</a:t>
            </a:r>
          </a:p>
        </p:txBody>
      </p:sp>
      <p:sp>
        <p:nvSpPr>
          <p:cNvPr id="44044" name="Text Box 5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899275" y="1820390"/>
            <a:ext cx="163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latin typeface="Cambria" pitchFamily="18" charset="0"/>
              </a:rPr>
              <a:t>output</a:t>
            </a:r>
          </a:p>
        </p:txBody>
      </p:sp>
      <p:sp>
        <p:nvSpPr>
          <p:cNvPr id="44045" name="Freeform 54"/>
          <p:cNvSpPr>
            <a:spLocks/>
          </p:cNvSpPr>
          <p:nvPr/>
        </p:nvSpPr>
        <p:spPr bwMode="auto">
          <a:xfrm>
            <a:off x="2776537" y="2122015"/>
            <a:ext cx="2994025" cy="1231900"/>
          </a:xfrm>
          <a:custGeom>
            <a:avLst/>
            <a:gdLst>
              <a:gd name="T0" fmla="*/ 2147483647 w 1886"/>
              <a:gd name="T1" fmla="*/ 0 h 776"/>
              <a:gd name="T2" fmla="*/ 2147483647 w 1886"/>
              <a:gd name="T3" fmla="*/ 2147483647 h 776"/>
              <a:gd name="T4" fmla="*/ 0 w 1886"/>
              <a:gd name="T5" fmla="*/ 2147483647 h 776"/>
              <a:gd name="T6" fmla="*/ 0 w 1886"/>
              <a:gd name="T7" fmla="*/ 2147483647 h 776"/>
              <a:gd name="T8" fmla="*/ 2147483647 w 1886"/>
              <a:gd name="T9" fmla="*/ 2147483647 h 7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86"/>
              <a:gd name="T16" fmla="*/ 0 h 776"/>
              <a:gd name="T17" fmla="*/ 1886 w 1886"/>
              <a:gd name="T18" fmla="*/ 776 h 7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86" h="776">
                <a:moveTo>
                  <a:pt x="1886" y="0"/>
                </a:moveTo>
                <a:lnTo>
                  <a:pt x="1886" y="776"/>
                </a:lnTo>
                <a:lnTo>
                  <a:pt x="0" y="776"/>
                </a:lnTo>
                <a:lnTo>
                  <a:pt x="0" y="185"/>
                </a:lnTo>
                <a:lnTo>
                  <a:pt x="631" y="185"/>
                </a:lnTo>
              </a:path>
            </a:pathLst>
          </a:custGeom>
          <a:noFill/>
          <a:ln w="38100">
            <a:solidFill>
              <a:srgbClr val="B003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046" name="Text Box 5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987674" y="3500735"/>
            <a:ext cx="2571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B003D1"/>
                </a:solidFill>
                <a:latin typeface="Cambria" pitchFamily="18" charset="0"/>
              </a:rPr>
              <a:t>feedback cycle</a:t>
            </a:r>
          </a:p>
        </p:txBody>
      </p:sp>
      <p:sp>
        <p:nvSpPr>
          <p:cNvPr id="44047" name="Rectangle 5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297612" y="1856903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ourier New" pitchFamily="49" charset="0"/>
              </a:rPr>
              <a:t>Q</a:t>
            </a:r>
          </a:p>
        </p:txBody>
      </p:sp>
      <p:sp>
        <p:nvSpPr>
          <p:cNvPr id="44048" name="Oval 25"/>
          <p:cNvSpPr>
            <a:spLocks noChangeArrowheads="1"/>
          </p:cNvSpPr>
          <p:nvPr/>
        </p:nvSpPr>
        <p:spPr bwMode="auto">
          <a:xfrm>
            <a:off x="5716587" y="2045815"/>
            <a:ext cx="122238" cy="123825"/>
          </a:xfrm>
          <a:prstGeom prst="ellipse">
            <a:avLst/>
          </a:prstGeom>
          <a:solidFill>
            <a:srgbClr val="B003D1"/>
          </a:solidFill>
          <a:ln w="19050">
            <a:solidFill>
              <a:srgbClr val="B003D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4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064206" y="1132150"/>
            <a:ext cx="1305259" cy="646331"/>
          </a:xfrm>
          <a:prstGeom prst="rect">
            <a:avLst/>
          </a:prstGeom>
          <a:solidFill>
            <a:srgbClr val="CAEDFC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smtClean="0">
                <a:latin typeface="Cambria" pitchFamily="18" charset="0"/>
                <a:cs typeface="Times New Roman" pitchFamily="18" charset="0"/>
              </a:rPr>
              <a:t>1-bit of storage?</a:t>
            </a:r>
            <a:endParaRPr lang="en-US" sz="1800" dirty="0">
              <a:latin typeface="Cambria" pitchFamily="18" charset="0"/>
              <a:cs typeface="Times New Roman" pitchFamily="18" charset="0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3" t="53818" r="12665" b="12592"/>
          <a:stretch/>
        </p:blipFill>
        <p:spPr bwMode="auto">
          <a:xfrm>
            <a:off x="7454580" y="4411984"/>
            <a:ext cx="1328232" cy="161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/>
              <p14:cNvContentPartPr/>
              <p14:nvPr/>
            </p14:nvContentPartPr>
            <p14:xfrm>
              <a:off x="2295720" y="1171440"/>
              <a:ext cx="4553280" cy="4962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86360" y="1162080"/>
                <a:ext cx="4572000" cy="49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39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1"/>
          <a:stretch/>
        </p:blipFill>
        <p:spPr>
          <a:xfrm>
            <a:off x="8217287" y="6366284"/>
            <a:ext cx="813937" cy="33629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1"/>
          <a:stretch/>
        </p:blipFill>
        <p:spPr>
          <a:xfrm>
            <a:off x="8064887" y="6213884"/>
            <a:ext cx="813937" cy="33629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1"/>
          <a:stretch/>
        </p:blipFill>
        <p:spPr>
          <a:xfrm>
            <a:off x="7848479" y="6038455"/>
            <a:ext cx="813937" cy="33629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304800" y="838200"/>
            <a:ext cx="8625700" cy="4023281"/>
          </a:xfrm>
          <a:prstGeom prst="roundRect">
            <a:avLst/>
          </a:prstGeom>
          <a:solidFill>
            <a:srgbClr val="F3E2FA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76200"/>
            <a:ext cx="4724400" cy="701675"/>
          </a:xfrm>
          <a:noFill/>
        </p:spPr>
        <p:txBody>
          <a:bodyPr/>
          <a:lstStyle/>
          <a:p>
            <a:pPr algn="l" eaLnBrk="1" hangingPunct="1"/>
            <a:r>
              <a:rPr lang="en-US" sz="3200" dirty="0">
                <a:latin typeface="Calibri" pitchFamily="34" charset="0"/>
              </a:rPr>
              <a:t>hw5pr2</a:t>
            </a:r>
            <a:r>
              <a:rPr lang="en-US" sz="3200" dirty="0">
                <a:latin typeface="Cambria" pitchFamily="18" charset="0"/>
              </a:rPr>
              <a:t>:  A 4-bit </a:t>
            </a:r>
            <a:r>
              <a:rPr lang="en-US" sz="3200" i="1" dirty="0">
                <a:latin typeface="Cambria" pitchFamily="18" charset="0"/>
              </a:rPr>
              <a:t>multiplier</a:t>
            </a:r>
            <a:endParaRPr lang="en-US" sz="3200" b="1" i="1" dirty="0" smtClean="0">
              <a:latin typeface="Cambria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19200" y="838200"/>
            <a:ext cx="6738938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030288" algn="l"/>
                <a:tab pos="1604963" algn="l"/>
                <a:tab pos="2165350" algn="l"/>
                <a:tab pos="2740025" algn="l"/>
                <a:tab pos="3314700" algn="l"/>
                <a:tab pos="3887788" algn="l"/>
              </a:tabLs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lnSpc>
                <a:spcPct val="190000"/>
              </a:lnSpc>
            </a:pPr>
            <a:r>
              <a:rPr lang="en-US" sz="1800" dirty="0">
                <a:latin typeface="Comic Sans MS" pitchFamily="-106" charset="0"/>
              </a:rPr>
              <a:t>				</a:t>
            </a:r>
            <a:r>
              <a:rPr lang="en-US" sz="1800" dirty="0">
                <a:solidFill>
                  <a:srgbClr val="3333FF"/>
                </a:solidFill>
                <a:latin typeface="Comic Sans MS" pitchFamily="-106" charset="0"/>
              </a:rPr>
              <a:t>1	1	0	1</a:t>
            </a:r>
            <a:r>
              <a:rPr lang="en-US" sz="1800" dirty="0">
                <a:latin typeface="Comic Sans MS" pitchFamily="-106" charset="0"/>
              </a:rPr>
              <a:t>	</a:t>
            </a:r>
            <a:r>
              <a:rPr lang="en-US" sz="1800" dirty="0" smtClean="0">
                <a:latin typeface="Comic Sans MS" pitchFamily="-106" charset="0"/>
              </a:rPr>
              <a:t>Multiplicand</a:t>
            </a:r>
          </a:p>
          <a:p>
            <a:pPr algn="l">
              <a:lnSpc>
                <a:spcPct val="190000"/>
              </a:lnSpc>
            </a:pPr>
            <a:r>
              <a:rPr lang="en-US" sz="1800" dirty="0" smtClean="0">
                <a:latin typeface="Comic Sans MS" pitchFamily="-106" charset="0"/>
              </a:rPr>
              <a:t>			x	0	1	1	0	Multiplier</a:t>
            </a:r>
          </a:p>
          <a:p>
            <a:pPr algn="l">
              <a:lnSpc>
                <a:spcPct val="190000"/>
              </a:lnSpc>
            </a:pPr>
            <a:r>
              <a:rPr lang="en-US" sz="1800" dirty="0">
                <a:latin typeface="Comic Sans MS" pitchFamily="-106" charset="0"/>
              </a:rPr>
              <a:t>				</a:t>
            </a:r>
            <a:r>
              <a:rPr lang="en-US" sz="1800" dirty="0">
                <a:solidFill>
                  <a:srgbClr val="FF33CC"/>
                </a:solidFill>
                <a:latin typeface="Comic Sans MS" pitchFamily="-106" charset="0"/>
              </a:rPr>
              <a:t>0	0	0	0</a:t>
            </a:r>
            <a:r>
              <a:rPr lang="en-US" sz="1800" dirty="0">
                <a:latin typeface="Comic Sans MS" pitchFamily="-106" charset="0"/>
              </a:rPr>
              <a:t>	4 partial products</a:t>
            </a:r>
          </a:p>
          <a:p>
            <a:pPr algn="l">
              <a:lnSpc>
                <a:spcPct val="190000"/>
              </a:lnSpc>
            </a:pPr>
            <a:r>
              <a:rPr lang="en-US" sz="1800" dirty="0">
                <a:latin typeface="Comic Sans MS" pitchFamily="-106" charset="0"/>
              </a:rPr>
              <a:t>		</a:t>
            </a:r>
            <a:r>
              <a:rPr lang="en-US" sz="1800" dirty="0">
                <a:solidFill>
                  <a:srgbClr val="3333FF"/>
                </a:solidFill>
                <a:latin typeface="Comic Sans MS" pitchFamily="-106" charset="0"/>
              </a:rPr>
              <a:t>	1	1	0	1</a:t>
            </a:r>
          </a:p>
          <a:p>
            <a:pPr algn="l">
              <a:lnSpc>
                <a:spcPct val="190000"/>
              </a:lnSpc>
            </a:pPr>
            <a:r>
              <a:rPr lang="en-US" sz="1800" dirty="0">
                <a:solidFill>
                  <a:srgbClr val="3333FF"/>
                </a:solidFill>
                <a:latin typeface="Comic Sans MS" pitchFamily="-106" charset="0"/>
              </a:rPr>
              <a:t>		1	1	0	1</a:t>
            </a:r>
          </a:p>
          <a:p>
            <a:pPr algn="l">
              <a:lnSpc>
                <a:spcPct val="190000"/>
              </a:lnSpc>
            </a:pPr>
            <a:r>
              <a:rPr lang="en-US" sz="1800" dirty="0">
                <a:latin typeface="Comic Sans MS" pitchFamily="-106" charset="0"/>
              </a:rPr>
              <a:t>+	</a:t>
            </a:r>
            <a:r>
              <a:rPr lang="en-US" sz="1800" dirty="0">
                <a:solidFill>
                  <a:srgbClr val="FF33CC"/>
                </a:solidFill>
                <a:latin typeface="Comic Sans MS" pitchFamily="-106" charset="0"/>
              </a:rPr>
              <a:t>0	0	0	0</a:t>
            </a:r>
            <a:endParaRPr lang="en-US" sz="1800" dirty="0">
              <a:latin typeface="Comic Sans MS" pitchFamily="-106" charset="0"/>
            </a:endParaRPr>
          </a:p>
          <a:p>
            <a:pPr algn="l">
              <a:lnSpc>
                <a:spcPct val="190000"/>
              </a:lnSpc>
            </a:pPr>
            <a:r>
              <a:rPr lang="en-US" sz="1800" dirty="0">
                <a:latin typeface="Comic Sans MS" pitchFamily="-106" charset="0"/>
              </a:rPr>
              <a:t>	1	0	0	1	1	1	0	Final answer…</a:t>
            </a:r>
          </a:p>
        </p:txBody>
      </p:sp>
      <p:sp>
        <p:nvSpPr>
          <p:cNvPr id="11" name="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2819400" y="1981200"/>
            <a:ext cx="2590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1219200" y="4046538"/>
            <a:ext cx="411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16645" y="5692859"/>
            <a:ext cx="818915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100" b="1" dirty="0" smtClean="0">
                <a:solidFill>
                  <a:srgbClr val="CC00CC"/>
                </a:solidFill>
                <a:latin typeface="Cambria" pitchFamily="18" charset="0"/>
              </a:rPr>
              <a:t>(</a:t>
            </a:r>
            <a:r>
              <a:rPr lang="en-US" sz="2100" b="1" dirty="0" smtClean="0">
                <a:solidFill>
                  <a:srgbClr val="CC00CC"/>
                </a:solidFill>
                <a:latin typeface="Cambria" pitchFamily="18" charset="0"/>
              </a:rPr>
              <a:t>A1)</a:t>
            </a:r>
            <a:r>
              <a:rPr lang="en-US" sz="2100" b="1" dirty="0" smtClean="0">
                <a:solidFill>
                  <a:srgbClr val="C00000"/>
                </a:solidFill>
                <a:latin typeface="Cambria" pitchFamily="18" charset="0"/>
              </a:rPr>
              <a:t> </a:t>
            </a:r>
            <a:r>
              <a:rPr lang="en-US" sz="2100" dirty="0" smtClean="0">
                <a:latin typeface="Cambria" pitchFamily="18" charset="0"/>
              </a:rPr>
              <a:t>Use a 4x1-bit helper circuit to find the four </a:t>
            </a:r>
            <a:r>
              <a:rPr lang="en-US" sz="2100" i="1" dirty="0" smtClean="0">
                <a:latin typeface="Cambria" pitchFamily="18" charset="0"/>
              </a:rPr>
              <a:t>partial products…</a:t>
            </a:r>
            <a:endParaRPr lang="en-US" sz="2100" i="1" dirty="0">
              <a:latin typeface="Cambria" pitchFamily="18" charset="0"/>
            </a:endParaRPr>
          </a:p>
        </p:txBody>
      </p:sp>
      <p:cxnSp>
        <p:nvCxnSpPr>
          <p:cNvPr id="14" name="Straight Arrow Connector 9"/>
          <p:cNvCxnSpPr>
            <a:cxnSpLocks noChangeShapeType="1"/>
          </p:cNvCxnSpPr>
          <p:nvPr/>
        </p:nvCxnSpPr>
        <p:spPr bwMode="auto">
          <a:xfrm>
            <a:off x="6629400" y="2514600"/>
            <a:ext cx="0" cy="13716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116646" y="6213902"/>
            <a:ext cx="81891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100" b="1" dirty="0" smtClean="0">
                <a:solidFill>
                  <a:srgbClr val="CC00CC"/>
                </a:solidFill>
                <a:latin typeface="Cambria" pitchFamily="18" charset="0"/>
              </a:rPr>
              <a:t>(</a:t>
            </a:r>
            <a:r>
              <a:rPr lang="en-US" sz="2100" b="1" dirty="0" smtClean="0">
                <a:solidFill>
                  <a:srgbClr val="CC00CC"/>
                </a:solidFill>
                <a:latin typeface="Cambria" pitchFamily="18" charset="0"/>
              </a:rPr>
              <a:t>A3) </a:t>
            </a:r>
            <a:r>
              <a:rPr lang="en-US" sz="2100" dirty="0" smtClean="0">
                <a:latin typeface="Cambria" pitchFamily="18" charset="0"/>
              </a:rPr>
              <a:t>You need three (3) ripple-carry adders to finish: </a:t>
            </a:r>
            <a:r>
              <a:rPr lang="en-US" sz="2100" i="1" dirty="0" smtClean="0">
                <a:latin typeface="Cambria" pitchFamily="18" charset="0"/>
              </a:rPr>
              <a:t>see above…</a:t>
            </a:r>
            <a:endParaRPr lang="en-US" sz="2100" i="1" dirty="0">
              <a:latin typeface="Cambri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6646" y="5147102"/>
            <a:ext cx="72941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100" b="1" dirty="0" smtClean="0">
                <a:solidFill>
                  <a:srgbClr val="CC00CC"/>
                </a:solidFill>
                <a:latin typeface="Cambria" pitchFamily="18" charset="0"/>
              </a:rPr>
              <a:t>(</a:t>
            </a:r>
            <a:r>
              <a:rPr lang="en-US" sz="2100" b="1" dirty="0" smtClean="0">
                <a:solidFill>
                  <a:srgbClr val="CC00CC"/>
                </a:solidFill>
                <a:latin typeface="Cambria" pitchFamily="18" charset="0"/>
              </a:rPr>
              <a:t>A1) </a:t>
            </a:r>
            <a:r>
              <a:rPr lang="en-US" sz="2100" dirty="0">
                <a:latin typeface="Cambria" pitchFamily="18" charset="0"/>
              </a:rPr>
              <a:t>T</a:t>
            </a:r>
            <a:r>
              <a:rPr lang="en-US" sz="2100" dirty="0" smtClean="0">
                <a:latin typeface="Cambria" pitchFamily="18" charset="0"/>
              </a:rPr>
              <a:t>he </a:t>
            </a:r>
            <a:r>
              <a:rPr lang="en-US" sz="2100" dirty="0" smtClean="0">
                <a:latin typeface="Cambria" pitchFamily="18" charset="0"/>
              </a:rPr>
              <a:t>AND gate is </a:t>
            </a:r>
            <a:r>
              <a:rPr lang="en-US" sz="2100" b="1" i="1" dirty="0" smtClean="0">
                <a:latin typeface="Cambria" pitchFamily="18" charset="0"/>
              </a:rPr>
              <a:t>single-bit </a:t>
            </a:r>
            <a:r>
              <a:rPr lang="en-US" sz="2100" dirty="0" smtClean="0">
                <a:latin typeface="Cambria" pitchFamily="18" charset="0"/>
              </a:rPr>
              <a:t>multiplication.</a:t>
            </a:r>
            <a:endParaRPr lang="en-US" sz="2100" dirty="0">
              <a:latin typeface="Cambri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62755" y="4149046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mic Sans MS" pitchFamily="-106" charset="0"/>
              </a:rPr>
              <a:t>0</a:t>
            </a:r>
            <a:endParaRPr lang="en-US" dirty="0"/>
          </a:p>
        </p:txBody>
      </p:sp>
      <p:sp>
        <p:nvSpPr>
          <p:cNvPr id="20" name="Freeform 19"/>
          <p:cNvSpPr/>
          <p:nvPr/>
        </p:nvSpPr>
        <p:spPr bwMode="auto">
          <a:xfrm>
            <a:off x="2057400" y="2049376"/>
            <a:ext cx="2895600" cy="904374"/>
          </a:xfrm>
          <a:custGeom>
            <a:avLst/>
            <a:gdLst>
              <a:gd name="connsiteX0" fmla="*/ 794085 w 3140243"/>
              <a:gd name="connsiteY0" fmla="*/ 517358 h 1046748"/>
              <a:gd name="connsiteX1" fmla="*/ 794085 w 3140243"/>
              <a:gd name="connsiteY1" fmla="*/ 0 h 1046748"/>
              <a:gd name="connsiteX2" fmla="*/ 3140243 w 3140243"/>
              <a:gd name="connsiteY2" fmla="*/ 0 h 1046748"/>
              <a:gd name="connsiteX3" fmla="*/ 3140243 w 3140243"/>
              <a:gd name="connsiteY3" fmla="*/ 1046748 h 1046748"/>
              <a:gd name="connsiteX4" fmla="*/ 0 w 3140243"/>
              <a:gd name="connsiteY4" fmla="*/ 1046748 h 1046748"/>
              <a:gd name="connsiteX5" fmla="*/ 0 w 3140243"/>
              <a:gd name="connsiteY5" fmla="*/ 529390 h 1046748"/>
              <a:gd name="connsiteX6" fmla="*/ 794085 w 3140243"/>
              <a:gd name="connsiteY6" fmla="*/ 517358 h 104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0243" h="1046748">
                <a:moveTo>
                  <a:pt x="794085" y="517358"/>
                </a:moveTo>
                <a:lnTo>
                  <a:pt x="794085" y="0"/>
                </a:lnTo>
                <a:lnTo>
                  <a:pt x="3140243" y="0"/>
                </a:lnTo>
                <a:lnTo>
                  <a:pt x="3140243" y="1046748"/>
                </a:lnTo>
                <a:lnTo>
                  <a:pt x="0" y="1046748"/>
                </a:lnTo>
                <a:lnTo>
                  <a:pt x="0" y="529390"/>
                </a:lnTo>
                <a:lnTo>
                  <a:pt x="794085" y="517358"/>
                </a:lnTo>
                <a:close/>
              </a:path>
            </a:pathLst>
          </a:custGeom>
          <a:solidFill>
            <a:srgbClr val="0A04EB">
              <a:alpha val="14000"/>
            </a:srgbClr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2358192" y="2907632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2933702" y="2907632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3509212" y="2907632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084722" y="2907632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660232" y="2907632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7" name="Freeform 26"/>
          <p:cNvSpPr/>
          <p:nvPr/>
        </p:nvSpPr>
        <p:spPr bwMode="auto">
          <a:xfrm>
            <a:off x="1588168" y="2866902"/>
            <a:ext cx="2637062" cy="646320"/>
          </a:xfrm>
          <a:custGeom>
            <a:avLst/>
            <a:gdLst>
              <a:gd name="connsiteX0" fmla="*/ 794085 w 3140243"/>
              <a:gd name="connsiteY0" fmla="*/ 517358 h 1046748"/>
              <a:gd name="connsiteX1" fmla="*/ 794085 w 3140243"/>
              <a:gd name="connsiteY1" fmla="*/ 0 h 1046748"/>
              <a:gd name="connsiteX2" fmla="*/ 3140243 w 3140243"/>
              <a:gd name="connsiteY2" fmla="*/ 0 h 1046748"/>
              <a:gd name="connsiteX3" fmla="*/ 3140243 w 3140243"/>
              <a:gd name="connsiteY3" fmla="*/ 1046748 h 1046748"/>
              <a:gd name="connsiteX4" fmla="*/ 0 w 3140243"/>
              <a:gd name="connsiteY4" fmla="*/ 1046748 h 1046748"/>
              <a:gd name="connsiteX5" fmla="*/ 0 w 3140243"/>
              <a:gd name="connsiteY5" fmla="*/ 529390 h 1046748"/>
              <a:gd name="connsiteX6" fmla="*/ 794085 w 3140243"/>
              <a:gd name="connsiteY6" fmla="*/ 517358 h 104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0243" h="1046748">
                <a:moveTo>
                  <a:pt x="794085" y="517358"/>
                </a:moveTo>
                <a:lnTo>
                  <a:pt x="794085" y="0"/>
                </a:lnTo>
                <a:lnTo>
                  <a:pt x="3140243" y="0"/>
                </a:lnTo>
                <a:lnTo>
                  <a:pt x="3140243" y="1046748"/>
                </a:lnTo>
                <a:lnTo>
                  <a:pt x="0" y="1046748"/>
                </a:lnTo>
                <a:lnTo>
                  <a:pt x="0" y="529390"/>
                </a:lnTo>
                <a:lnTo>
                  <a:pt x="794085" y="517358"/>
                </a:lnTo>
                <a:close/>
              </a:path>
            </a:pathLst>
          </a:custGeom>
          <a:solidFill>
            <a:srgbClr val="0A04EB">
              <a:alpha val="14000"/>
            </a:srgbClr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788696" y="3465096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364206" y="3465096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939716" y="3465096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515226" y="3465096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090736" y="3465096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3" name="Freeform 32"/>
          <p:cNvSpPr/>
          <p:nvPr/>
        </p:nvSpPr>
        <p:spPr bwMode="auto">
          <a:xfrm>
            <a:off x="1034716" y="3404938"/>
            <a:ext cx="2645082" cy="725908"/>
          </a:xfrm>
          <a:custGeom>
            <a:avLst/>
            <a:gdLst>
              <a:gd name="connsiteX0" fmla="*/ 794085 w 3140243"/>
              <a:gd name="connsiteY0" fmla="*/ 517358 h 1046748"/>
              <a:gd name="connsiteX1" fmla="*/ 794085 w 3140243"/>
              <a:gd name="connsiteY1" fmla="*/ 0 h 1046748"/>
              <a:gd name="connsiteX2" fmla="*/ 3140243 w 3140243"/>
              <a:gd name="connsiteY2" fmla="*/ 0 h 1046748"/>
              <a:gd name="connsiteX3" fmla="*/ 3140243 w 3140243"/>
              <a:gd name="connsiteY3" fmla="*/ 1046748 h 1046748"/>
              <a:gd name="connsiteX4" fmla="*/ 0 w 3140243"/>
              <a:gd name="connsiteY4" fmla="*/ 1046748 h 1046748"/>
              <a:gd name="connsiteX5" fmla="*/ 0 w 3140243"/>
              <a:gd name="connsiteY5" fmla="*/ 529390 h 1046748"/>
              <a:gd name="connsiteX6" fmla="*/ 794085 w 3140243"/>
              <a:gd name="connsiteY6" fmla="*/ 517358 h 104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0243" h="1046748">
                <a:moveTo>
                  <a:pt x="794085" y="517358"/>
                </a:moveTo>
                <a:lnTo>
                  <a:pt x="794085" y="0"/>
                </a:lnTo>
                <a:lnTo>
                  <a:pt x="3140243" y="0"/>
                </a:lnTo>
                <a:lnTo>
                  <a:pt x="3140243" y="1046748"/>
                </a:lnTo>
                <a:lnTo>
                  <a:pt x="0" y="1046748"/>
                </a:lnTo>
                <a:lnTo>
                  <a:pt x="0" y="529390"/>
                </a:lnTo>
                <a:lnTo>
                  <a:pt x="794085" y="517358"/>
                </a:lnTo>
                <a:close/>
              </a:path>
            </a:pathLst>
          </a:custGeom>
          <a:solidFill>
            <a:srgbClr val="0A04EB">
              <a:alpha val="14000"/>
            </a:srgbClr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243264" y="4082720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1818774" y="4082720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2394284" y="4082720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969794" y="4082720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3545304" y="4082720"/>
            <a:ext cx="76200" cy="76200"/>
          </a:xfrm>
          <a:prstGeom prst="ellipse">
            <a:avLst/>
          </a:prstGeom>
          <a:solidFill>
            <a:srgbClr val="0A04E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9" name="5-Point Star 38"/>
          <p:cNvSpPr/>
          <p:nvPr/>
        </p:nvSpPr>
        <p:spPr bwMode="auto">
          <a:xfrm>
            <a:off x="2852928" y="2089722"/>
            <a:ext cx="304800" cy="304800"/>
          </a:xfrm>
          <a:prstGeom prst="star5">
            <a:avLst/>
          </a:prstGeom>
          <a:solidFill>
            <a:schemeClr val="bg1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" pitchFamily="1" charset="0"/>
              <a:ea typeface="ＭＳ Ｐゴシック" pitchFamily="1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22715" y="5089575"/>
            <a:ext cx="1842172" cy="415498"/>
            <a:chOff x="7240123" y="5089575"/>
            <a:chExt cx="1842172" cy="415498"/>
          </a:xfrm>
        </p:grpSpPr>
        <p:sp>
          <p:nvSpPr>
            <p:cNvPr id="4" name="Rectangle 3"/>
            <p:cNvSpPr/>
            <p:nvPr/>
          </p:nvSpPr>
          <p:spPr>
            <a:xfrm>
              <a:off x="7240123" y="5089575"/>
              <a:ext cx="1842172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100" b="1" dirty="0">
                  <a:solidFill>
                    <a:srgbClr val="CC00CC"/>
                  </a:solidFill>
                  <a:latin typeface="Cambria" pitchFamily="18" charset="0"/>
                </a:rPr>
                <a:t>(</a:t>
              </a:r>
              <a:r>
                <a:rPr lang="en-US" sz="2100" b="1" dirty="0" smtClean="0">
                  <a:solidFill>
                    <a:srgbClr val="CC00CC"/>
                  </a:solidFill>
                  <a:latin typeface="Cambria" pitchFamily="18" charset="0"/>
                </a:rPr>
                <a:t>A2) </a:t>
              </a:r>
              <a:r>
                <a:rPr lang="en-US" sz="2100" dirty="0">
                  <a:solidFill>
                    <a:srgbClr val="000000"/>
                  </a:solidFill>
                  <a:latin typeface="Cambria" pitchFamily="18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Cambria" pitchFamily="18" charset="0"/>
                </a:rPr>
                <a:t>        == 0</a:t>
              </a:r>
              <a:endParaRPr lang="en-US" dirty="0"/>
            </a:p>
          </p:txBody>
        </p:sp>
        <p:sp>
          <p:nvSpPr>
            <p:cNvPr id="43" name="5-Point Star 42"/>
            <p:cNvSpPr/>
            <p:nvPr/>
          </p:nvSpPr>
          <p:spPr bwMode="auto">
            <a:xfrm>
              <a:off x="8013357" y="5159568"/>
              <a:ext cx="304800" cy="304800"/>
            </a:xfrm>
            <a:prstGeom prst="star5">
              <a:avLst/>
            </a:prstGeom>
            <a:solidFill>
              <a:schemeClr val="bg1"/>
            </a:solidFill>
            <a:ln w="31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Times" pitchFamily="1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70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296863"/>
            <a:ext cx="3657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Is </a:t>
            </a:r>
            <a:r>
              <a:rPr lang="en-US" sz="1600" dirty="0" smtClean="0">
                <a:latin typeface="Calibri" pitchFamily="34" charset="0"/>
              </a:rPr>
              <a:t>this circuit stable </a:t>
            </a:r>
            <a:r>
              <a:rPr lang="en-US" sz="1600" dirty="0">
                <a:latin typeface="Calibri" pitchFamily="34" charset="0"/>
              </a:rPr>
              <a:t>or </a:t>
            </a:r>
            <a:r>
              <a:rPr lang="en-US" sz="1600" dirty="0" smtClean="0">
                <a:latin typeface="Calibri" pitchFamily="34" charset="0"/>
              </a:rPr>
              <a:t>oscillating now?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949024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>
                <a:latin typeface="Calibri" pitchFamily="34" charset="0"/>
              </a:rPr>
              <a:t> What will happen if input </a:t>
            </a:r>
            <a:r>
              <a:rPr lang="en-US" sz="1600" b="1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>
                <a:latin typeface="Calibri" pitchFamily="34" charset="0"/>
              </a:rPr>
              <a:t> is set to </a:t>
            </a:r>
            <a:r>
              <a:rPr lang="en-US" sz="1600" b="1">
                <a:latin typeface="Calibri" pitchFamily="34" charset="0"/>
              </a:rPr>
              <a:t>1</a:t>
            </a:r>
            <a:r>
              <a:rPr lang="en-US" sz="1600">
                <a:latin typeface="Calibri" pitchFamily="34" charset="0"/>
              </a:rPr>
              <a:t>?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53953" y="297625"/>
            <a:ext cx="4435730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 smtClean="0">
                <a:latin typeface="Cambria" pitchFamily="18" charset="0"/>
              </a:rPr>
              <a:t>Memory Circuits</a:t>
            </a:r>
            <a:endParaRPr lang="en-US" sz="4200" dirty="0">
              <a:latin typeface="Cambria" pitchFamily="18" charset="0"/>
            </a:endParaRPr>
          </a:p>
        </p:txBody>
      </p:sp>
      <p:sp>
        <p:nvSpPr>
          <p:cNvPr id="45066" name="Oval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30531" y="2656681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6486106" y="2726531"/>
            <a:ext cx="511175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068" name="Group 1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5446293" y="2421731"/>
            <a:ext cx="892175" cy="611188"/>
            <a:chOff x="4734" y="3053"/>
            <a:chExt cx="656" cy="491"/>
          </a:xfrm>
        </p:grpSpPr>
        <p:grpSp>
          <p:nvGrpSpPr>
            <p:cNvPr id="45108" name="Group 14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12" name="Freeform 15"/>
              <p:cNvSpPr>
                <a:spLocks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3" name="Freeform 16"/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9" name="Group 17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10" name="Freeform 18"/>
              <p:cNvSpPr>
                <a:spLocks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1" name="Freeform 19"/>
              <p:cNvSpPr>
                <a:spLocks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5069" name="Group 20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446293" y="3869531"/>
            <a:ext cx="892175" cy="611188"/>
            <a:chOff x="4734" y="3053"/>
            <a:chExt cx="656" cy="491"/>
          </a:xfrm>
        </p:grpSpPr>
        <p:grpSp>
          <p:nvGrpSpPr>
            <p:cNvPr id="45102" name="Group 21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06" name="Freeform 22"/>
              <p:cNvSpPr>
                <a:spLocks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7" name="Freeform 23"/>
              <p:cNvSpPr>
                <a:spLocks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3" name="Group 24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04" name="Freeform 25"/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5" name="Freeform 26"/>
              <p:cNvSpPr>
                <a:spLocks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5070" name="Oval 2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322593" y="4106069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Text Box 2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305006" y="2575719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2" name="Text Box 2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06593" y="4023519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3" name="Line 30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6474993" y="4174331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Line 31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4377906" y="2564606"/>
            <a:ext cx="1177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Line 3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031956" y="2831306"/>
            <a:ext cx="531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Line 33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033543" y="4006056"/>
            <a:ext cx="531813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Line 3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4352506" y="4320381"/>
            <a:ext cx="1212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Freeform 35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5038306" y="2824956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Freeform 36"/>
          <p:cNvSpPr>
            <a:spLocks/>
          </p:cNvSpPr>
          <p:nvPr>
            <p:custDataLst>
              <p:tags r:id="rId17"/>
            </p:custDataLst>
          </p:nvPr>
        </p:nvSpPr>
        <p:spPr bwMode="auto">
          <a:xfrm flipV="1">
            <a:off x="5035131" y="2723356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Rectangle 37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422356" y="2509044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45081" name="Rectangle 38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22508" y="4301999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45082" name="Text Box 39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705181" y="3877469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83" name="Text Box 4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203531" y="240903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5084" name="Text Box 41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077868" y="4009231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5" name="Text Box 4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604164" y="2394482"/>
            <a:ext cx="10398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</a:rPr>
              <a:t>"</a:t>
            </a:r>
            <a:r>
              <a:rPr lang="en-US" sz="1500" dirty="0" smtClean="0">
                <a:latin typeface="Cambria" pitchFamily="18" charset="0"/>
              </a:rPr>
              <a:t>Set"</a:t>
            </a:r>
            <a:endParaRPr lang="en-US" sz="1500" dirty="0">
              <a:latin typeface="Cambria" pitchFamily="18" charset="0"/>
            </a:endParaRPr>
          </a:p>
        </p:txBody>
      </p:sp>
      <p:sp>
        <p:nvSpPr>
          <p:cNvPr id="45086" name="Text Box 4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537034" y="4147887"/>
            <a:ext cx="889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  <a:cs typeface="Times New Roman" pitchFamily="18" charset="0"/>
              </a:rPr>
              <a:t>"Reset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"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87" name="Text Box 44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881143" y="369808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5088" name="Text Box 45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184231" y="225663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9" name="Text Box 46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517606" y="2724944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90" name="Rectangle 47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486231" y="3910806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91" name="Text Box 48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205663" y="4355974"/>
            <a:ext cx="915987" cy="553998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 smtClean="0">
                <a:solidFill>
                  <a:srgbClr val="1002CE"/>
                </a:solidFill>
                <a:latin typeface="Cambria" pitchFamily="18" charset="0"/>
                <a:cs typeface="Times New Roman" pitchFamily="18" charset="0"/>
              </a:rPr>
              <a:t>1 bit of storage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95" name="Text Box 57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585537" y="542455"/>
            <a:ext cx="35943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dirty="0" smtClean="0">
                <a:latin typeface="Cambria" pitchFamily="18" charset="0"/>
              </a:rPr>
              <a:t>with S == 0, R == 0, and </a:t>
            </a:r>
            <a:r>
              <a:rPr lang="en-US" sz="1200" dirty="0">
                <a:latin typeface="Cambria" pitchFamily="18" charset="0"/>
              </a:rPr>
              <a:t>the </a:t>
            </a:r>
            <a:r>
              <a:rPr lang="en-US" sz="1200" dirty="0" smtClean="0">
                <a:latin typeface="Cambria" pitchFamily="18" charset="0"/>
              </a:rPr>
              <a:t>storage bit Q == 0</a:t>
            </a:r>
            <a:endParaRPr lang="en-US" sz="1200" dirty="0">
              <a:latin typeface="Cambria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" name="Ink 6"/>
              <p14:cNvContentPartPr/>
              <p14:nvPr/>
            </p14:nvContentPartPr>
            <p14:xfrm>
              <a:off x="1543320" y="247680"/>
              <a:ext cx="5963040" cy="4658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33960" y="238320"/>
                <a:ext cx="5981760" cy="46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84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0" name="Line 25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028406" y="609600"/>
            <a:ext cx="8895" cy="578276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7411" name="Text Box 25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2130" y="76200"/>
            <a:ext cx="14218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CS </a:t>
            </a:r>
            <a:r>
              <a:rPr lang="en-US" sz="4200" dirty="0" smtClean="0">
                <a:latin typeface="Cambria" pitchFamily="18" charset="0"/>
              </a:rPr>
              <a:t>5</a:t>
            </a:r>
            <a:endParaRPr lang="en-US" sz="4200" dirty="0">
              <a:latin typeface="Cambria" pitchFamily="18" charset="0"/>
            </a:endParaRPr>
          </a:p>
        </p:txBody>
      </p:sp>
      <p:sp>
        <p:nvSpPr>
          <p:cNvPr id="17412" name="Text Box 25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82763" y="5235077"/>
            <a:ext cx="1333500" cy="323850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logic gates</a:t>
            </a:r>
          </a:p>
        </p:txBody>
      </p:sp>
      <p:sp>
        <p:nvSpPr>
          <p:cNvPr id="17413" name="Text Box 25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13065" y="5754090"/>
            <a:ext cx="190319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500" dirty="0" smtClean="0">
                <a:latin typeface="Calibri" panose="020F0502020204030204" pitchFamily="34" charset="0"/>
              </a:rPr>
              <a:t>switches:  </a:t>
            </a:r>
            <a:r>
              <a:rPr lang="en-US" sz="1500" b="1" i="1" dirty="0" smtClean="0">
                <a:latin typeface="Calibri" panose="020F0502020204030204" pitchFamily="34" charset="0"/>
              </a:rPr>
              <a:t>transistors </a:t>
            </a:r>
            <a:endParaRPr lang="en-US" sz="1500" b="1" i="1" dirty="0">
              <a:latin typeface="Calibri" panose="020F0502020204030204" pitchFamily="34" charset="0"/>
            </a:endParaRPr>
          </a:p>
        </p:txBody>
      </p:sp>
      <p:sp>
        <p:nvSpPr>
          <p:cNvPr id="17414" name="Text Box 25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03326" y="4715964"/>
            <a:ext cx="1912937" cy="323850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bitwise functions</a:t>
            </a:r>
          </a:p>
        </p:txBody>
      </p:sp>
      <p:sp>
        <p:nvSpPr>
          <p:cNvPr id="17415" name="Text Box 25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20863" y="4196852"/>
            <a:ext cx="1295400" cy="323850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arithmetic</a:t>
            </a:r>
          </a:p>
        </p:txBody>
      </p:sp>
      <p:sp>
        <p:nvSpPr>
          <p:cNvPr id="17416" name="Text Box 25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38401" y="3690439"/>
            <a:ext cx="2477861" cy="314325"/>
          </a:xfrm>
          <a:prstGeom prst="rect">
            <a:avLst/>
          </a:prstGeom>
          <a:solidFill>
            <a:srgbClr val="FEDEB4"/>
          </a:solidFill>
          <a:ln>
            <a:noFill/>
          </a:ln>
          <a:extLst/>
        </p:spPr>
        <p:txBody>
          <a:bodyPr wrap="square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1-bit memory: </a:t>
            </a:r>
            <a:r>
              <a:rPr lang="en-US" sz="1800" b="1" i="1" dirty="0">
                <a:latin typeface="Calibri" panose="020F0502020204030204" pitchFamily="34" charset="0"/>
              </a:rPr>
              <a:t>flip-flops</a:t>
            </a:r>
          </a:p>
        </p:txBody>
      </p:sp>
      <p:sp>
        <p:nvSpPr>
          <p:cNvPr id="17417" name="Text Box 26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16063" y="2652214"/>
            <a:ext cx="1600200" cy="314325"/>
          </a:xfrm>
          <a:prstGeom prst="rect">
            <a:avLst/>
          </a:prstGeom>
          <a:solidFill>
            <a:srgbClr val="FEDEB4"/>
          </a:solidFill>
          <a:ln>
            <a:noFill/>
          </a:ln>
          <a:extLst/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17418" name="Text Box 26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95400" y="2015067"/>
            <a:ext cx="1238931" cy="323850"/>
          </a:xfrm>
          <a:prstGeom prst="rect">
            <a:avLst/>
          </a:prstGeom>
          <a:solidFill>
            <a:srgbClr val="FFCC66"/>
          </a:solidFill>
          <a:ln>
            <a:noFill/>
          </a:ln>
          <a:extLst/>
        </p:spPr>
        <p:txBody>
          <a:bodyPr wrap="square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 smtClean="0">
                <a:latin typeface="Calibri" panose="020F0502020204030204" pitchFamily="34" charset="0"/>
              </a:rPr>
              <a:t>computer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33805" name="Text Box 26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80533" y="1441002"/>
            <a:ext cx="146776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b="1" i="1" dirty="0" smtClean="0">
                <a:solidFill>
                  <a:srgbClr val="CC3300"/>
                </a:solidFill>
                <a:latin typeface="Cambria" panose="02040503050406030204" pitchFamily="18" charset="0"/>
              </a:rPr>
              <a:t>Hmmm</a:t>
            </a:r>
          </a:p>
        </p:txBody>
      </p:sp>
      <p:sp>
        <p:nvSpPr>
          <p:cNvPr id="17422" name="Text Box 310"/>
          <p:cNvSpPr txBox="1">
            <a:spLocks noChangeArrowheads="1"/>
          </p:cNvSpPr>
          <p:nvPr/>
        </p:nvSpPr>
        <p:spPr bwMode="auto">
          <a:xfrm>
            <a:off x="3364038" y="4358777"/>
            <a:ext cx="2073643" cy="923330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 err="1" smtClean="0">
                <a:latin typeface="Cambria" pitchFamily="18" charset="0"/>
              </a:rPr>
              <a:t>Hw</a:t>
            </a:r>
            <a:r>
              <a:rPr lang="en-US" sz="1800" b="1" dirty="0" smtClean="0">
                <a:latin typeface="Cambria" pitchFamily="18" charset="0"/>
              </a:rPr>
              <a:t> 5</a:t>
            </a:r>
            <a:r>
              <a:rPr lang="en-US" sz="1800" dirty="0" smtClean="0">
                <a:latin typeface="Cambria" pitchFamily="18" charset="0"/>
              </a:rPr>
              <a:t>:  </a:t>
            </a:r>
            <a:r>
              <a:rPr lang="en-US" sz="1800" b="1" i="1" dirty="0">
                <a:solidFill>
                  <a:srgbClr val="0A04EB"/>
                </a:solidFill>
                <a:latin typeface="Cambria" pitchFamily="18" charset="0"/>
              </a:rPr>
              <a:t>b</a:t>
            </a:r>
            <a:r>
              <a:rPr lang="en-US" sz="1800" b="1" i="1" dirty="0" smtClean="0">
                <a:solidFill>
                  <a:srgbClr val="0A04EB"/>
                </a:solidFill>
                <a:latin typeface="Cambria" pitchFamily="18" charset="0"/>
              </a:rPr>
              <a:t>e fruitful!</a:t>
            </a:r>
            <a:r>
              <a:rPr lang="en-US" sz="1800" dirty="0" smtClean="0">
                <a:solidFill>
                  <a:srgbClr val="0A04EB"/>
                </a:solidFill>
                <a:latin typeface="Cambria" pitchFamily="18" charset="0"/>
              </a:rPr>
              <a:t>  </a:t>
            </a:r>
            <a:r>
              <a:rPr lang="en-US" sz="1800" dirty="0" smtClean="0">
                <a:latin typeface="Cambria" pitchFamily="18" charset="0"/>
              </a:rPr>
              <a:t>multiply, divide, and </a:t>
            </a:r>
            <a:r>
              <a:rPr lang="en-US" sz="1800" b="1" i="1" dirty="0" smtClean="0">
                <a:solidFill>
                  <a:srgbClr val="CC3300"/>
                </a:solidFill>
                <a:latin typeface="Cambria" pitchFamily="18" charset="0"/>
              </a:rPr>
              <a:t>remember</a:t>
            </a:r>
            <a:endParaRPr lang="en-US" sz="1800" b="1" i="1" dirty="0">
              <a:solidFill>
                <a:srgbClr val="CC3300"/>
              </a:solidFill>
              <a:latin typeface="Cambria" pitchFamily="18" charset="0"/>
            </a:endParaRPr>
          </a:p>
        </p:txBody>
      </p:sp>
      <p:sp>
        <p:nvSpPr>
          <p:cNvPr id="17424" name="Text Box 26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546276" y="3171327"/>
            <a:ext cx="1169987" cy="323850"/>
          </a:xfrm>
          <a:prstGeom prst="rect">
            <a:avLst/>
          </a:prstGeom>
          <a:solidFill>
            <a:srgbClr val="FEDEB4"/>
          </a:solidFill>
          <a:ln>
            <a:noFill/>
          </a:ln>
          <a:extLst/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Calibri" panose="020F0502020204030204" pitchFamily="34" charset="0"/>
              </a:rPr>
              <a:t>registers</a:t>
            </a:r>
          </a:p>
        </p:txBody>
      </p:sp>
      <p:sp>
        <p:nvSpPr>
          <p:cNvPr id="33811" name="Text Box 26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57200" y="838200"/>
            <a:ext cx="191293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3200" b="1" dirty="0" smtClean="0">
                <a:latin typeface="Cambria" panose="02040503050406030204" pitchFamily="18" charset="0"/>
              </a:rPr>
              <a:t>Python</a:t>
            </a:r>
          </a:p>
        </p:txBody>
      </p:sp>
      <p:grpSp>
        <p:nvGrpSpPr>
          <p:cNvPr id="17426" name="Group 12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102144" y="6290043"/>
            <a:ext cx="381000" cy="457200"/>
            <a:chOff x="2928" y="1051"/>
            <a:chExt cx="840" cy="957"/>
          </a:xfrm>
        </p:grpSpPr>
        <p:sp>
          <p:nvSpPr>
            <p:cNvPr id="17433" name="Freeform 13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Oval 14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Oval 15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6" name="Oval 1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Oval 17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Oval 18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9" name="Oval 19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Oval 20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AutoShape 21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Freeform 22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Freeform 23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4" name="Freeform 24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Freeform 25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27" name="Text Box 28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67267" y="6198513"/>
            <a:ext cx="16736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100" dirty="0" smtClean="0">
                <a:solidFill>
                  <a:srgbClr val="067B0E"/>
                </a:solidFill>
                <a:latin typeface="Cambria" pitchFamily="18" charset="0"/>
              </a:rPr>
              <a:t>What could be roiling around under here?</a:t>
            </a:r>
            <a:endParaRPr lang="en-US" sz="1100" dirty="0">
              <a:solidFill>
                <a:srgbClr val="067B0E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3864" y="1705337"/>
            <a:ext cx="306536" cy="29136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B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S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T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R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C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T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I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O</a:t>
            </a:r>
          </a:p>
          <a:p>
            <a:pPr>
              <a:lnSpc>
                <a:spcPts val="2000"/>
              </a:lnSpc>
            </a:pPr>
            <a:r>
              <a:rPr lang="en-US" sz="1500" dirty="0" smtClean="0">
                <a:latin typeface="Calibri" panose="020F0502020204030204" pitchFamily="34" charset="0"/>
              </a:rPr>
              <a:t>N</a:t>
            </a:r>
            <a:endParaRPr lang="en-US" sz="1500" dirty="0">
              <a:latin typeface="Calibri" panose="020F0502020204030204" pitchFamily="34" charset="0"/>
            </a:endParaRPr>
          </a:p>
        </p:txBody>
      </p:sp>
      <p:sp>
        <p:nvSpPr>
          <p:cNvPr id="54" name="Text Box 310"/>
          <p:cNvSpPr txBox="1">
            <a:spLocks noChangeArrowheads="1"/>
          </p:cNvSpPr>
          <p:nvPr/>
        </p:nvSpPr>
        <p:spPr bwMode="auto">
          <a:xfrm>
            <a:off x="3284620" y="5757216"/>
            <a:ext cx="223247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 smtClean="0">
                <a:latin typeface="Cambria" pitchFamily="18" charset="0"/>
              </a:rPr>
              <a:t>Fri office hours: 2:30-4:30, LAC lab</a:t>
            </a:r>
            <a:endParaRPr lang="en-US" sz="1800" b="1" i="1" dirty="0">
              <a:latin typeface="Cambria" pitchFamily="18" charset="0"/>
            </a:endParaRPr>
          </a:p>
        </p:txBody>
      </p:sp>
      <p:sp>
        <p:nvSpPr>
          <p:cNvPr id="55" name="Rounded Rectangle 54"/>
          <p:cNvSpPr/>
          <p:nvPr/>
        </p:nvSpPr>
        <p:spPr bwMode="auto">
          <a:xfrm>
            <a:off x="4191000" y="152400"/>
            <a:ext cx="4018845" cy="2302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en-US">
              <a:latin typeface="Times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6" name="Text Box 78"/>
          <p:cNvSpPr txBox="1">
            <a:spLocks noChangeArrowheads="1"/>
          </p:cNvSpPr>
          <p:nvPr/>
        </p:nvSpPr>
        <p:spPr bwMode="auto">
          <a:xfrm>
            <a:off x="4572353" y="206550"/>
            <a:ext cx="327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Cambria" pitchFamily="18" charset="0"/>
              </a:rPr>
              <a:t>Jotto Corner</a:t>
            </a:r>
          </a:p>
        </p:txBody>
      </p:sp>
      <p:sp>
        <p:nvSpPr>
          <p:cNvPr id="57" name="Rectangle 34"/>
          <p:cNvSpPr>
            <a:spLocks noChangeArrowheads="1"/>
          </p:cNvSpPr>
          <p:nvPr/>
        </p:nvSpPr>
        <p:spPr bwMode="auto">
          <a:xfrm>
            <a:off x="7347670" y="232706"/>
            <a:ext cx="620108" cy="2308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Calibri" pitchFamily="-106" charset="0"/>
              </a:rPr>
              <a:t>Mo/</a:t>
            </a:r>
            <a:r>
              <a:rPr lang="en-US" sz="900" dirty="0" err="1" smtClean="0">
                <a:latin typeface="Calibri" pitchFamily="-106" charset="0"/>
              </a:rPr>
              <a:t>Kepa</a:t>
            </a:r>
            <a:endParaRPr lang="en-US" sz="900" dirty="0"/>
          </a:p>
        </p:txBody>
      </p:sp>
      <p:sp>
        <p:nvSpPr>
          <p:cNvPr id="58" name="TextBox 39"/>
          <p:cNvSpPr txBox="1">
            <a:spLocks noChangeArrowheads="1"/>
          </p:cNvSpPr>
          <p:nvPr/>
        </p:nvSpPr>
        <p:spPr bwMode="auto">
          <a:xfrm>
            <a:off x="4400860" y="1185657"/>
            <a:ext cx="902763" cy="160043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alien: 2</a:t>
            </a:r>
          </a:p>
          <a:p>
            <a:pPr algn="ctr"/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whole: 1</a:t>
            </a:r>
          </a:p>
          <a:p>
            <a:pPr algn="ctr"/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sloth: 1</a:t>
            </a:r>
          </a:p>
          <a:p>
            <a:pPr algn="ctr"/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grump: 0</a:t>
            </a:r>
          </a:p>
          <a:p>
            <a:pPr algn="ctr"/>
            <a:r>
              <a:rPr lang="en-US" sz="1400" b="1" dirty="0" smtClean="0">
                <a:solidFill>
                  <a:srgbClr val="160CE3"/>
                </a:solidFill>
                <a:latin typeface="Calibri" panose="020F0502020204030204" pitchFamily="34" charset="0"/>
              </a:rPr>
              <a:t>dorky:  0 </a:t>
            </a:r>
          </a:p>
          <a:p>
            <a:pPr algn="ctr"/>
            <a:endParaRPr lang="en-US" sz="1400" b="1" dirty="0">
              <a:solidFill>
                <a:srgbClr val="160CE3"/>
              </a:solidFill>
              <a:latin typeface="Calibri" panose="020F0502020204030204" pitchFamily="34" charset="0"/>
            </a:endParaRPr>
          </a:p>
          <a:p>
            <a:pPr algn="ctr"/>
            <a:endParaRPr lang="en-US" sz="1400" b="1" dirty="0">
              <a:solidFill>
                <a:srgbClr val="160CE3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TextBox 40"/>
          <p:cNvSpPr txBox="1">
            <a:spLocks noChangeArrowheads="1"/>
          </p:cNvSpPr>
          <p:nvPr/>
        </p:nvSpPr>
        <p:spPr bwMode="auto">
          <a:xfrm>
            <a:off x="5364946" y="1185657"/>
            <a:ext cx="86273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diner: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1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savvy: 1</a:t>
            </a:r>
          </a:p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flock:  2</a:t>
            </a:r>
          </a:p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thumb: 1</a:t>
            </a:r>
          </a:p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flesh:  0</a:t>
            </a:r>
          </a:p>
          <a:p>
            <a:pPr algn="ctr"/>
            <a:endParaRPr 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368217" y="746354"/>
            <a:ext cx="85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latin typeface="Calibri" pitchFamily="-106" charset="0"/>
              </a:rPr>
              <a:t>my guess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400860" y="746354"/>
            <a:ext cx="893193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 smtClean="0">
                <a:latin typeface="Calibri" pitchFamily="-106" charset="0"/>
              </a:rPr>
              <a:t>AM guess</a:t>
            </a:r>
            <a:endParaRPr lang="en-US" sz="1400" dirty="0">
              <a:latin typeface="Calibri" pitchFamily="-106" charset="0"/>
            </a:endParaRPr>
          </a:p>
        </p:txBody>
      </p:sp>
      <p:sp>
        <p:nvSpPr>
          <p:cNvPr id="62" name="TextBox 39"/>
          <p:cNvSpPr txBox="1">
            <a:spLocks noChangeArrowheads="1"/>
          </p:cNvSpPr>
          <p:nvPr/>
        </p:nvSpPr>
        <p:spPr bwMode="auto">
          <a:xfrm>
            <a:off x="6300612" y="1183280"/>
            <a:ext cx="912333" cy="160043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alien: 2</a:t>
            </a:r>
          </a:p>
          <a:p>
            <a:pPr algn="ctr"/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bears: 2</a:t>
            </a:r>
          </a:p>
          <a:p>
            <a:pPr algn="ctr"/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flour:  1 </a:t>
            </a:r>
          </a:p>
          <a:p>
            <a:pPr algn="ctr"/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crazy:  2</a:t>
            </a:r>
          </a:p>
          <a:p>
            <a:pPr algn="ctr"/>
            <a:r>
              <a:rPr lang="en-US" sz="1400" b="1" dirty="0" smtClean="0">
                <a:solidFill>
                  <a:srgbClr val="CC3300"/>
                </a:solidFill>
                <a:latin typeface="Calibri" panose="020F0502020204030204" pitchFamily="34" charset="0"/>
              </a:rPr>
              <a:t>whine:  1</a:t>
            </a:r>
          </a:p>
          <a:p>
            <a:pPr algn="ctr"/>
            <a:endParaRPr lang="en-US" sz="1400" b="1" dirty="0">
              <a:solidFill>
                <a:srgbClr val="CC3300"/>
              </a:solidFill>
              <a:latin typeface="Calibri" panose="020F0502020204030204" pitchFamily="34" charset="0"/>
            </a:endParaRPr>
          </a:p>
          <a:p>
            <a:pPr algn="ctr"/>
            <a:endParaRPr lang="en-US" sz="1400" b="1" dirty="0">
              <a:solidFill>
                <a:srgbClr val="CC3300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TextBox 40"/>
          <p:cNvSpPr txBox="1">
            <a:spLocks noChangeArrowheads="1"/>
          </p:cNvSpPr>
          <p:nvPr/>
        </p:nvSpPr>
        <p:spPr bwMode="auto">
          <a:xfrm>
            <a:off x="7269945" y="1183280"/>
            <a:ext cx="86273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diner: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0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savvy: 1</a:t>
            </a:r>
          </a:p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flock:  2</a:t>
            </a:r>
          </a:p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thumb: 1</a:t>
            </a:r>
          </a:p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blobs:  2 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273217" y="743977"/>
            <a:ext cx="85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latin typeface="Calibri" pitchFamily="-106" charset="0"/>
              </a:rPr>
              <a:t>my guess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315792" y="743977"/>
            <a:ext cx="881973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latin typeface="Calibri" pitchFamily="-106" charset="0"/>
              </a:rPr>
              <a:t>P</a:t>
            </a:r>
            <a:r>
              <a:rPr lang="en-US" sz="1400" dirty="0" smtClean="0">
                <a:latin typeface="Calibri" pitchFamily="-106" charset="0"/>
              </a:rPr>
              <a:t>M guess</a:t>
            </a:r>
            <a:endParaRPr lang="en-US" sz="1400" dirty="0">
              <a:latin typeface="Calibri" pitchFamily="-106" charset="0"/>
            </a:endParaRPr>
          </a:p>
        </p:txBody>
      </p:sp>
      <p:sp>
        <p:nvSpPr>
          <p:cNvPr id="66" name="Rectangle 34"/>
          <p:cNvSpPr>
            <a:spLocks noChangeArrowheads="1"/>
          </p:cNvSpPr>
          <p:nvPr/>
        </p:nvSpPr>
        <p:spPr bwMode="auto">
          <a:xfrm>
            <a:off x="4621634" y="2345063"/>
            <a:ext cx="459194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160CE3"/>
                </a:solidFill>
                <a:latin typeface="Calibri" pitchFamily="-106" charset="0"/>
              </a:rPr>
              <a:t>70</a:t>
            </a:r>
            <a:endParaRPr lang="en-US" sz="900" dirty="0">
              <a:solidFill>
                <a:srgbClr val="160CE3"/>
              </a:solidFill>
            </a:endParaRPr>
          </a:p>
        </p:txBody>
      </p:sp>
      <p:sp>
        <p:nvSpPr>
          <p:cNvPr id="67" name="Rectangle 34"/>
          <p:cNvSpPr>
            <a:spLocks noChangeArrowheads="1"/>
          </p:cNvSpPr>
          <p:nvPr/>
        </p:nvSpPr>
        <p:spPr bwMode="auto">
          <a:xfrm>
            <a:off x="5542845" y="2345063"/>
            <a:ext cx="459194" cy="25391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latin typeface="Calibri" pitchFamily="-106" charset="0"/>
              </a:rPr>
              <a:t>13</a:t>
            </a:r>
            <a:endParaRPr lang="en-US" sz="900" dirty="0"/>
          </a:p>
        </p:txBody>
      </p:sp>
      <p:sp>
        <p:nvSpPr>
          <p:cNvPr id="68" name="Rectangle 34"/>
          <p:cNvSpPr>
            <a:spLocks noChangeArrowheads="1"/>
          </p:cNvSpPr>
          <p:nvPr/>
        </p:nvSpPr>
        <p:spPr bwMode="auto">
          <a:xfrm>
            <a:off x="6564795" y="2345063"/>
            <a:ext cx="459194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CC3300"/>
                </a:solidFill>
                <a:latin typeface="Calibri" pitchFamily="-106" charset="0"/>
              </a:rPr>
              <a:t>47</a:t>
            </a:r>
            <a:endParaRPr lang="en-US" sz="900" dirty="0">
              <a:solidFill>
                <a:srgbClr val="CC3300"/>
              </a:solidFill>
            </a:endParaRPr>
          </a:p>
        </p:txBody>
      </p:sp>
      <p:sp>
        <p:nvSpPr>
          <p:cNvPr id="69" name="Rectangle 34"/>
          <p:cNvSpPr>
            <a:spLocks noChangeArrowheads="1"/>
          </p:cNvSpPr>
          <p:nvPr/>
        </p:nvSpPr>
        <p:spPr bwMode="auto">
          <a:xfrm>
            <a:off x="7486006" y="2345063"/>
            <a:ext cx="459194" cy="25391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1050" dirty="0" smtClean="0">
                <a:latin typeface="Calibri" pitchFamily="-106" charset="0"/>
              </a:rPr>
              <a:t>48</a:t>
            </a:r>
            <a:endParaRPr lang="en-US" sz="900" dirty="0"/>
          </a:p>
        </p:txBody>
      </p:sp>
      <p:sp>
        <p:nvSpPr>
          <p:cNvPr id="70" name="Rectangle 69"/>
          <p:cNvSpPr/>
          <p:nvPr/>
        </p:nvSpPr>
        <p:spPr>
          <a:xfrm>
            <a:off x="5737578" y="2514600"/>
            <a:ext cx="97494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  <a:latin typeface="Calibri" pitchFamily="-106" charset="0"/>
              </a:rPr>
              <a:t>words remaining</a:t>
            </a:r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6712524" y="2630016"/>
            <a:ext cx="1232676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4504902" y="2630016"/>
            <a:ext cx="1232676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3405530" y="3158553"/>
            <a:ext cx="1990658" cy="707886"/>
          </a:xfrm>
          <a:prstGeom prst="rect">
            <a:avLst/>
          </a:prstGeom>
          <a:solidFill>
            <a:srgbClr val="FEDEB4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mbria" panose="02040503050406030204" pitchFamily="18" charset="0"/>
              </a:rPr>
              <a:t>D. Chamberlain (next week)</a:t>
            </a:r>
            <a:endParaRPr lang="en-US" sz="2000" dirty="0">
              <a:latin typeface="Cambria" panose="02040503050406030204" pitchFamily="18" charset="0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637" y="3026768"/>
            <a:ext cx="3012449" cy="343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 bwMode="auto">
          <a:xfrm rot="652556">
            <a:off x="5294053" y="3512496"/>
            <a:ext cx="573347" cy="492268"/>
          </a:xfrm>
          <a:prstGeom prst="rightArrow">
            <a:avLst/>
          </a:prstGeom>
          <a:solidFill>
            <a:srgbClr val="FFCC66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41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6" t="29197" r="12508" b="37958"/>
          <a:stretch/>
        </p:blipFill>
        <p:spPr bwMode="auto">
          <a:xfrm>
            <a:off x="2971800" y="4543928"/>
            <a:ext cx="5792978" cy="208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296863"/>
            <a:ext cx="3657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Is </a:t>
            </a:r>
            <a:r>
              <a:rPr lang="en-US" sz="1600" dirty="0" smtClean="0">
                <a:latin typeface="Calibri" pitchFamily="34" charset="0"/>
              </a:rPr>
              <a:t>this circuit stable </a:t>
            </a:r>
            <a:r>
              <a:rPr lang="en-US" sz="1600" dirty="0">
                <a:latin typeface="Calibri" pitchFamily="34" charset="0"/>
              </a:rPr>
              <a:t>or </a:t>
            </a:r>
            <a:r>
              <a:rPr lang="en-US" sz="1600" dirty="0" smtClean="0">
                <a:latin typeface="Calibri" pitchFamily="34" charset="0"/>
              </a:rPr>
              <a:t>oscillating now?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949024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>
                <a:latin typeface="Calibri" pitchFamily="34" charset="0"/>
              </a:rPr>
              <a:t> What will happen if input </a:t>
            </a:r>
            <a:r>
              <a:rPr lang="en-US" sz="1600" b="1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>
                <a:latin typeface="Calibri" pitchFamily="34" charset="0"/>
              </a:rPr>
              <a:t> is set to </a:t>
            </a:r>
            <a:r>
              <a:rPr lang="en-US" sz="1600" b="1">
                <a:latin typeface="Calibri" pitchFamily="34" charset="0"/>
              </a:rPr>
              <a:t>1</a:t>
            </a:r>
            <a:r>
              <a:rPr lang="en-US" sz="1600">
                <a:latin typeface="Calibri" pitchFamily="34" charset="0"/>
              </a:rPr>
              <a:t>?</a:t>
            </a:r>
          </a:p>
        </p:txBody>
      </p:sp>
      <p:sp>
        <p:nvSpPr>
          <p:cNvPr id="45060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1599181"/>
            <a:ext cx="4589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>
                <a:latin typeface="Calibri" pitchFamily="34" charset="0"/>
              </a:rPr>
              <a:t> What will happen if input </a:t>
            </a:r>
            <a:r>
              <a:rPr lang="en-US" sz="1600" b="1">
                <a:solidFill>
                  <a:srgbClr val="067B0E"/>
                </a:solidFill>
                <a:latin typeface="Calibri" pitchFamily="34" charset="0"/>
              </a:rPr>
              <a:t>S</a:t>
            </a:r>
            <a:r>
              <a:rPr lang="en-US" sz="1600">
                <a:latin typeface="Calibri" pitchFamily="34" charset="0"/>
              </a:rPr>
              <a:t> is then set back to </a:t>
            </a:r>
            <a:r>
              <a:rPr lang="en-US" sz="1600" b="1">
                <a:latin typeface="Calibri" pitchFamily="34" charset="0"/>
              </a:rPr>
              <a:t>0</a:t>
            </a:r>
            <a:r>
              <a:rPr lang="en-US" sz="1600">
                <a:latin typeface="Calibri" pitchFamily="34" charset="0"/>
              </a:rPr>
              <a:t>?</a:t>
            </a:r>
          </a:p>
        </p:txBody>
      </p:sp>
      <p:sp>
        <p:nvSpPr>
          <p:cNvPr id="45063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2249338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will happen if input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dirty="0">
                <a:latin typeface="Calibri" pitchFamily="34" charset="0"/>
              </a:rPr>
              <a:t> is then set to </a:t>
            </a:r>
            <a:r>
              <a:rPr lang="en-US" sz="1600" b="1" dirty="0">
                <a:latin typeface="Calibri" pitchFamily="34" charset="0"/>
              </a:rPr>
              <a:t>1</a:t>
            </a:r>
            <a:r>
              <a:rPr lang="en-US" sz="1600" dirty="0">
                <a:latin typeface="Calibri" pitchFamily="34" charset="0"/>
              </a:rPr>
              <a:t>?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022470" y="253425"/>
            <a:ext cx="1844930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 smtClean="0">
                <a:latin typeface="Cambria" pitchFamily="18" charset="0"/>
              </a:rPr>
              <a:t>Memory!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45066" name="Oval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352881" y="1695450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7508456" y="1765300"/>
            <a:ext cx="511175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068" name="Group 1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6468643" y="1460500"/>
            <a:ext cx="892175" cy="611188"/>
            <a:chOff x="4734" y="3053"/>
            <a:chExt cx="656" cy="491"/>
          </a:xfrm>
        </p:grpSpPr>
        <p:grpSp>
          <p:nvGrpSpPr>
            <p:cNvPr id="45108" name="Group 14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12" name="Freeform 15"/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3" name="Freeform 16"/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9" name="Group 17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10" name="Freeform 18"/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11" name="Freeform 19"/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5069" name="Group 20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6468643" y="2908300"/>
            <a:ext cx="892175" cy="611188"/>
            <a:chOff x="4734" y="3053"/>
            <a:chExt cx="656" cy="491"/>
          </a:xfrm>
        </p:grpSpPr>
        <p:grpSp>
          <p:nvGrpSpPr>
            <p:cNvPr id="45102" name="Group 21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5106" name="Freeform 22"/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7" name="Freeform 23"/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103" name="Group 24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5104" name="Freeform 25"/>
              <p:cNvSpPr>
                <a:spLocks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05" name="Freeform 26"/>
              <p:cNvSpPr>
                <a:spLocks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5070" name="Oval 2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44943" y="31448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Text Box 2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27356" y="16144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2" name="Text Box 2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328943" y="30622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5073" name="Line 30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7497343" y="32131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Line 31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400256" y="1603375"/>
            <a:ext cx="1177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Line 32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6054306" y="1870075"/>
            <a:ext cx="531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Line 33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6055893" y="3044825"/>
            <a:ext cx="531813" cy="0"/>
          </a:xfrm>
          <a:prstGeom prst="line">
            <a:avLst/>
          </a:pr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Line 34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374856" y="3359150"/>
            <a:ext cx="1212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Freeform 35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6060656" y="18637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Freeform 36"/>
          <p:cNvSpPr>
            <a:spLocks/>
          </p:cNvSpPr>
          <p:nvPr>
            <p:custDataLst>
              <p:tags r:id="rId19"/>
            </p:custDataLst>
          </p:nvPr>
        </p:nvSpPr>
        <p:spPr bwMode="auto">
          <a:xfrm flipV="1">
            <a:off x="6057481" y="17621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Rectangle 37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444706" y="1547813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45081" name="Rectangle 38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344858" y="3340768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67B0E"/>
                </a:solidFill>
                <a:latin typeface="Courier New" pitchFamily="49" charset="0"/>
              </a:rPr>
              <a:t>R</a:t>
            </a:r>
          </a:p>
        </p:txBody>
      </p:sp>
      <p:sp>
        <p:nvSpPr>
          <p:cNvPr id="45082" name="Text Box 39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727531" y="291623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83" name="Text Box 40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225881" y="14478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5084" name="Text Box 41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100218" y="3048000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5" name="Text Box 42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626514" y="1433251"/>
            <a:ext cx="10398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</a:rPr>
              <a:t>"</a:t>
            </a:r>
            <a:r>
              <a:rPr lang="en-US" sz="1500" dirty="0" smtClean="0">
                <a:latin typeface="Cambria" pitchFamily="18" charset="0"/>
              </a:rPr>
              <a:t>Set"</a:t>
            </a:r>
            <a:endParaRPr lang="en-US" sz="1500" dirty="0">
              <a:latin typeface="Cambria" pitchFamily="18" charset="0"/>
            </a:endParaRPr>
          </a:p>
        </p:txBody>
      </p:sp>
      <p:sp>
        <p:nvSpPr>
          <p:cNvPr id="45086" name="Text Box 43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59384" y="3186656"/>
            <a:ext cx="889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>
                <a:latin typeface="Cambria" pitchFamily="18" charset="0"/>
                <a:cs typeface="Times New Roman" pitchFamily="18" charset="0"/>
              </a:rPr>
              <a:t>"Reset</a:t>
            </a:r>
            <a:r>
              <a:rPr lang="en-US" sz="1500" dirty="0" smtClean="0">
                <a:latin typeface="Cambria" pitchFamily="18" charset="0"/>
                <a:cs typeface="Times New Roman" pitchFamily="18" charset="0"/>
              </a:rPr>
              <a:t>"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87" name="Text Box 44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903493" y="27368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5088" name="Text Box 45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206581" y="1295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067B0E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45089" name="Text Box 46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539956" y="1763713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90" name="Rectangle 47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508581" y="2949575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5091" name="Text Box 48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8228013" y="3394743"/>
            <a:ext cx="915987" cy="553998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 smtClean="0">
                <a:solidFill>
                  <a:srgbClr val="1002CE"/>
                </a:solidFill>
                <a:latin typeface="Cambria" pitchFamily="18" charset="0"/>
                <a:cs typeface="Times New Roman" pitchFamily="18" charset="0"/>
              </a:rPr>
              <a:t>1 bit of storage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45095" name="Text Box 57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585537" y="542455"/>
            <a:ext cx="35943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200" dirty="0" smtClean="0">
                <a:latin typeface="Cambria" pitchFamily="18" charset="0"/>
              </a:rPr>
              <a:t>with S == 0, R == 0, and </a:t>
            </a:r>
            <a:r>
              <a:rPr lang="en-US" sz="1200" dirty="0">
                <a:latin typeface="Cambria" pitchFamily="18" charset="0"/>
              </a:rPr>
              <a:t>the </a:t>
            </a:r>
            <a:r>
              <a:rPr lang="en-US" sz="1200" dirty="0" smtClean="0">
                <a:latin typeface="Cambria" pitchFamily="18" charset="0"/>
              </a:rPr>
              <a:t>storage bit Q == 0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45096" name="Text Box 8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345112" y="4801834"/>
            <a:ext cx="244867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>
                <a:latin typeface="Calibri" pitchFamily="34" charset="0"/>
              </a:rPr>
              <a:t> </a:t>
            </a:r>
            <a:r>
              <a:rPr lang="en-US" sz="1600" dirty="0" smtClean="0">
                <a:latin typeface="Calibri" pitchFamily="34" charset="0"/>
              </a:rPr>
              <a:t>Take a look at the diagram at right. The D (data) line holds a single bit we want to store (either a 0 or a 1). </a:t>
            </a:r>
            <a:r>
              <a:rPr lang="en-US" sz="1600" b="1" i="1" dirty="0" smtClean="0">
                <a:latin typeface="Calibri" pitchFamily="34" charset="0"/>
              </a:rPr>
              <a:t>How does the strobe help to store the data into Q?</a:t>
            </a:r>
            <a:endParaRPr lang="en-US" sz="1600" b="1" i="1" dirty="0">
              <a:latin typeface="Calibri" pitchFamily="34" charset="0"/>
            </a:endParaRPr>
          </a:p>
        </p:txBody>
      </p:sp>
      <p:sp>
        <p:nvSpPr>
          <p:cNvPr id="56" name="Text Box 8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228600" y="3549650"/>
            <a:ext cx="3951288" cy="336550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b="1" i="1" dirty="0">
                <a:latin typeface="Calibri" pitchFamily="34" charset="0"/>
              </a:rPr>
              <a:t> </a:t>
            </a:r>
            <a:r>
              <a:rPr lang="en-US" sz="1600" b="1" i="1" dirty="0" smtClean="0">
                <a:latin typeface="Calibri" pitchFamily="34" charset="0"/>
              </a:rPr>
              <a:t>Why is S called "set" and R called "Reset" ?</a:t>
            </a:r>
            <a:endParaRPr lang="en-US" sz="1600" b="1" i="1" dirty="0"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20651" y="380872"/>
            <a:ext cx="282320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500" dirty="0" smtClean="0">
                <a:latin typeface="Cambria" pitchFamily="18" charset="0"/>
              </a:rPr>
              <a:t>Name(s): _________________________</a:t>
            </a:r>
            <a:endParaRPr lang="en-US" sz="1500" dirty="0"/>
          </a:p>
        </p:txBody>
      </p:sp>
      <p:sp>
        <p:nvSpPr>
          <p:cNvPr id="58" name="Text Box 8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228600" y="2899495"/>
            <a:ext cx="395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buFont typeface="Times" pitchFamily="-106" charset="0"/>
              <a:buChar char="•"/>
            </a:pPr>
            <a:r>
              <a:rPr lang="en-US" sz="1600" dirty="0">
                <a:latin typeface="Calibri" pitchFamily="34" charset="0"/>
              </a:rPr>
              <a:t> What will happen if input </a:t>
            </a:r>
            <a:r>
              <a:rPr lang="en-US" sz="1600" b="1" dirty="0">
                <a:solidFill>
                  <a:srgbClr val="067B0E"/>
                </a:solidFill>
                <a:latin typeface="Calibri" pitchFamily="34" charset="0"/>
              </a:rPr>
              <a:t>R</a:t>
            </a:r>
            <a:r>
              <a:rPr lang="en-US" sz="1600" dirty="0">
                <a:latin typeface="Calibri" pitchFamily="34" charset="0"/>
              </a:rPr>
              <a:t> is then set to </a:t>
            </a:r>
            <a:r>
              <a:rPr lang="en-US" sz="1600" b="1" dirty="0">
                <a:latin typeface="Calibri" pitchFamily="34" charset="0"/>
              </a:rPr>
              <a:t>1</a:t>
            </a:r>
            <a:r>
              <a:rPr lang="en-US" sz="1600" dirty="0">
                <a:latin typeface="Calibri" pitchFamily="34" charset="0"/>
              </a:rPr>
              <a:t>?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49441" y="4327360"/>
            <a:ext cx="810046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" name="Ink 3"/>
              <p14:cNvContentPartPr/>
              <p14:nvPr/>
            </p14:nvContentPartPr>
            <p14:xfrm>
              <a:off x="66960" y="380880"/>
              <a:ext cx="8677440" cy="6191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600" y="371520"/>
                <a:ext cx="8696160" cy="62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56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6" name="AutoShape 75"/>
          <p:cNvSpPr>
            <a:spLocks noChangeArrowheads="1"/>
          </p:cNvSpPr>
          <p:nvPr/>
        </p:nvSpPr>
        <p:spPr bwMode="auto">
          <a:xfrm>
            <a:off x="381000" y="4495800"/>
            <a:ext cx="5684838" cy="2238375"/>
          </a:xfrm>
          <a:prstGeom prst="roundRect">
            <a:avLst>
              <a:gd name="adj" fmla="val 16667"/>
            </a:avLst>
          </a:prstGeom>
          <a:solidFill>
            <a:srgbClr val="D9F3E2"/>
          </a:solidFill>
          <a:ln w="38100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083" name="Oval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137400" y="1847850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7292975" y="1917700"/>
            <a:ext cx="511175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085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6253163" y="1612900"/>
            <a:ext cx="892175" cy="611188"/>
            <a:chOff x="4734" y="3053"/>
            <a:chExt cx="656" cy="491"/>
          </a:xfrm>
        </p:grpSpPr>
        <p:grpSp>
          <p:nvGrpSpPr>
            <p:cNvPr id="46149" name="Group 5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6153" name="Freeform 6"/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54" name="Freeform 7"/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6150" name="Group 8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6151" name="Freeform 9"/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52" name="Freeform 10"/>
              <p:cNvSpPr>
                <a:spLocks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6086" name="Group 11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253163" y="3060700"/>
            <a:ext cx="892175" cy="611188"/>
            <a:chOff x="4734" y="3053"/>
            <a:chExt cx="656" cy="491"/>
          </a:xfrm>
        </p:grpSpPr>
        <p:grpSp>
          <p:nvGrpSpPr>
            <p:cNvPr id="46143" name="Group 12"/>
            <p:cNvGrpSpPr>
              <a:grpSpLocks/>
            </p:cNvGrpSpPr>
            <p:nvPr/>
          </p:nvGrpSpPr>
          <p:grpSpPr bwMode="auto">
            <a:xfrm>
              <a:off x="4734" y="3053"/>
              <a:ext cx="648" cy="254"/>
              <a:chOff x="4734" y="3053"/>
              <a:chExt cx="648" cy="254"/>
            </a:xfrm>
          </p:grpSpPr>
          <p:sp>
            <p:nvSpPr>
              <p:cNvPr id="46147" name="Freeform 13"/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48" name="Freeform 14"/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6144" name="Group 15"/>
            <p:cNvGrpSpPr>
              <a:grpSpLocks/>
            </p:cNvGrpSpPr>
            <p:nvPr/>
          </p:nvGrpSpPr>
          <p:grpSpPr bwMode="auto">
            <a:xfrm flipV="1">
              <a:off x="4742" y="3290"/>
              <a:ext cx="648" cy="254"/>
              <a:chOff x="4734" y="3053"/>
              <a:chExt cx="648" cy="254"/>
            </a:xfrm>
          </p:grpSpPr>
          <p:sp>
            <p:nvSpPr>
              <p:cNvPr id="46145" name="Freeform 16"/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734" y="3053"/>
                <a:ext cx="648" cy="254"/>
              </a:xfrm>
              <a:custGeom>
                <a:avLst/>
                <a:gdLst>
                  <a:gd name="T0" fmla="*/ 0 w 806"/>
                  <a:gd name="T1" fmla="*/ 0 h 254"/>
                  <a:gd name="T2" fmla="*/ 6 w 806"/>
                  <a:gd name="T3" fmla="*/ 30 h 254"/>
                  <a:gd name="T4" fmla="*/ 6 w 806"/>
                  <a:gd name="T5" fmla="*/ 47 h 254"/>
                  <a:gd name="T6" fmla="*/ 7 w 806"/>
                  <a:gd name="T7" fmla="*/ 65 h 254"/>
                  <a:gd name="T8" fmla="*/ 8 w 806"/>
                  <a:gd name="T9" fmla="*/ 94 h 254"/>
                  <a:gd name="T10" fmla="*/ 8 w 806"/>
                  <a:gd name="T11" fmla="*/ 112 h 254"/>
                  <a:gd name="T12" fmla="*/ 9 w 806"/>
                  <a:gd name="T13" fmla="*/ 124 h 254"/>
                  <a:gd name="T14" fmla="*/ 9 w 806"/>
                  <a:gd name="T15" fmla="*/ 159 h 254"/>
                  <a:gd name="T16" fmla="*/ 9 w 806"/>
                  <a:gd name="T17" fmla="*/ 188 h 254"/>
                  <a:gd name="T18" fmla="*/ 10 w 806"/>
                  <a:gd name="T19" fmla="*/ 235 h 254"/>
                  <a:gd name="T20" fmla="*/ 10 w 806"/>
                  <a:gd name="T21" fmla="*/ 253 h 2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6"/>
                  <a:gd name="T34" fmla="*/ 0 h 254"/>
                  <a:gd name="T35" fmla="*/ 806 w 806"/>
                  <a:gd name="T36" fmla="*/ 254 h 25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6" h="254">
                    <a:moveTo>
                      <a:pt x="0" y="0"/>
                    </a:moveTo>
                    <a:cubicBezTo>
                      <a:pt x="165" y="3"/>
                      <a:pt x="315" y="11"/>
                      <a:pt x="477" y="30"/>
                    </a:cubicBezTo>
                    <a:cubicBezTo>
                      <a:pt x="528" y="44"/>
                      <a:pt x="460" y="23"/>
                      <a:pt x="512" y="47"/>
                    </a:cubicBezTo>
                    <a:cubicBezTo>
                      <a:pt x="552" y="65"/>
                      <a:pt x="536" y="53"/>
                      <a:pt x="571" y="65"/>
                    </a:cubicBezTo>
                    <a:cubicBezTo>
                      <a:pt x="594" y="72"/>
                      <a:pt x="612" y="86"/>
                      <a:pt x="636" y="94"/>
                    </a:cubicBezTo>
                    <a:cubicBezTo>
                      <a:pt x="643" y="100"/>
                      <a:pt x="650" y="106"/>
                      <a:pt x="659" y="112"/>
                    </a:cubicBezTo>
                    <a:cubicBezTo>
                      <a:pt x="666" y="116"/>
                      <a:pt x="675" y="118"/>
                      <a:pt x="683" y="124"/>
                    </a:cubicBezTo>
                    <a:cubicBezTo>
                      <a:pt x="714" y="146"/>
                      <a:pt x="687" y="134"/>
                      <a:pt x="712" y="159"/>
                    </a:cubicBezTo>
                    <a:cubicBezTo>
                      <a:pt x="720" y="167"/>
                      <a:pt x="741" y="180"/>
                      <a:pt x="753" y="188"/>
                    </a:cubicBezTo>
                    <a:cubicBezTo>
                      <a:pt x="761" y="212"/>
                      <a:pt x="773" y="221"/>
                      <a:pt x="795" y="235"/>
                    </a:cubicBezTo>
                    <a:cubicBezTo>
                      <a:pt x="800" y="254"/>
                      <a:pt x="793" y="253"/>
                      <a:pt x="806" y="25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46" name="Freeform 17"/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4741" y="3059"/>
                <a:ext cx="129" cy="241"/>
              </a:xfrm>
              <a:custGeom>
                <a:avLst/>
                <a:gdLst>
                  <a:gd name="T0" fmla="*/ 0 w 129"/>
                  <a:gd name="T1" fmla="*/ 0 h 241"/>
                  <a:gd name="T2" fmla="*/ 41 w 129"/>
                  <a:gd name="T3" fmla="*/ 35 h 241"/>
                  <a:gd name="T4" fmla="*/ 106 w 129"/>
                  <a:gd name="T5" fmla="*/ 171 h 241"/>
                  <a:gd name="T6" fmla="*/ 123 w 129"/>
                  <a:gd name="T7" fmla="*/ 218 h 241"/>
                  <a:gd name="T8" fmla="*/ 129 w 129"/>
                  <a:gd name="T9" fmla="*/ 241 h 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241"/>
                  <a:gd name="T17" fmla="*/ 129 w 129"/>
                  <a:gd name="T18" fmla="*/ 241 h 2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241">
                    <a:moveTo>
                      <a:pt x="0" y="0"/>
                    </a:moveTo>
                    <a:cubicBezTo>
                      <a:pt x="24" y="8"/>
                      <a:pt x="18" y="20"/>
                      <a:pt x="41" y="35"/>
                    </a:cubicBezTo>
                    <a:cubicBezTo>
                      <a:pt x="57" y="83"/>
                      <a:pt x="87" y="123"/>
                      <a:pt x="106" y="171"/>
                    </a:cubicBezTo>
                    <a:cubicBezTo>
                      <a:pt x="111" y="186"/>
                      <a:pt x="117" y="202"/>
                      <a:pt x="123" y="218"/>
                    </a:cubicBezTo>
                    <a:cubicBezTo>
                      <a:pt x="125" y="225"/>
                      <a:pt x="129" y="241"/>
                      <a:pt x="129" y="241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6087" name="Oval 1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29463" y="3297238"/>
            <a:ext cx="141287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Text Box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111875" y="17668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6089" name="Text Box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3463" y="3214688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NOR</a:t>
            </a:r>
          </a:p>
        </p:txBody>
      </p:sp>
      <p:sp>
        <p:nvSpPr>
          <p:cNvPr id="46090" name="Line 2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281863" y="33655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Line 2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354638" y="1755775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Line 2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5838825" y="2022475"/>
            <a:ext cx="531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Line 2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840413" y="3197225"/>
            <a:ext cx="531812" cy="0"/>
          </a:xfrm>
          <a:prstGeom prst="line">
            <a:avLst/>
          </a:pr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Line 2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364163" y="3511550"/>
            <a:ext cx="1008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Freeform 26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5845175" y="2016125"/>
            <a:ext cx="1968500" cy="1349375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Freeform 27"/>
          <p:cNvSpPr>
            <a:spLocks/>
          </p:cNvSpPr>
          <p:nvPr>
            <p:custDataLst>
              <p:tags r:id="rId14"/>
            </p:custDataLst>
          </p:nvPr>
        </p:nvSpPr>
        <p:spPr bwMode="auto">
          <a:xfrm flipV="1">
            <a:off x="5842000" y="1914525"/>
            <a:ext cx="1968500" cy="1293813"/>
          </a:xfrm>
          <a:custGeom>
            <a:avLst/>
            <a:gdLst>
              <a:gd name="T0" fmla="*/ 2147483647 w 1240"/>
              <a:gd name="T1" fmla="*/ 2147483647 h 815"/>
              <a:gd name="T2" fmla="*/ 2147483647 w 1240"/>
              <a:gd name="T3" fmla="*/ 2147483647 h 815"/>
              <a:gd name="T4" fmla="*/ 0 w 1240"/>
              <a:gd name="T5" fmla="*/ 2147483647 h 815"/>
              <a:gd name="T6" fmla="*/ 0 w 1240"/>
              <a:gd name="T7" fmla="*/ 0 h 815"/>
              <a:gd name="T8" fmla="*/ 0 60000 65536"/>
              <a:gd name="T9" fmla="*/ 0 60000 65536"/>
              <a:gd name="T10" fmla="*/ 0 60000 65536"/>
              <a:gd name="T11" fmla="*/ 0 60000 65536"/>
              <a:gd name="T12" fmla="*/ 0 w 1240"/>
              <a:gd name="T13" fmla="*/ 0 h 815"/>
              <a:gd name="T14" fmla="*/ 1240 w 1240"/>
              <a:gd name="T15" fmla="*/ 815 h 8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0" h="815">
                <a:moveTo>
                  <a:pt x="1240" y="815"/>
                </a:moveTo>
                <a:lnTo>
                  <a:pt x="1240" y="575"/>
                </a:lnTo>
                <a:lnTo>
                  <a:pt x="0" y="21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EB10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Rectangle 2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131175" y="2971800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1002CE"/>
                </a:solidFill>
                <a:latin typeface="Courier New" pitchFamily="49" charset="0"/>
              </a:rPr>
              <a:t>Q</a:t>
            </a:r>
            <a:endParaRPr lang="en-US" sz="16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6098" name="Text Box 2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034213" y="3073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6099" name="Text Box 3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010400" y="16002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6100" name="Text Box 3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680075" y="34861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6101" name="Text Box 3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54782" y="1524668"/>
            <a:ext cx="9739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67B0E"/>
                </a:solidFill>
                <a:latin typeface="Cambria" pitchFamily="18" charset="0"/>
              </a:rPr>
              <a:t>inputs</a:t>
            </a:r>
            <a:endParaRPr lang="en-US" sz="1600" dirty="0">
              <a:latin typeface="Cambria" pitchFamily="18" charset="0"/>
            </a:endParaRPr>
          </a:p>
        </p:txBody>
      </p:sp>
      <p:sp>
        <p:nvSpPr>
          <p:cNvPr id="46103" name="Text Box 34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688013" y="28892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EB102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46104" name="Text Box 3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659438" y="145732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6105" name="Text Box 3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670550" y="19954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Courier New" pitchFamily="49" charset="0"/>
              </a:rPr>
              <a:t>0</a:t>
            </a:r>
            <a:endParaRPr lang="en-US" sz="1800" b="1">
              <a:solidFill>
                <a:srgbClr val="067B0E"/>
              </a:solidFill>
              <a:latin typeface="Courier New" pitchFamily="49" charset="0"/>
            </a:endParaRPr>
          </a:p>
        </p:txBody>
      </p:sp>
      <p:sp>
        <p:nvSpPr>
          <p:cNvPr id="46106" name="Text Box 37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895600" y="228600"/>
            <a:ext cx="33337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The flip-flop</a:t>
            </a:r>
          </a:p>
        </p:txBody>
      </p:sp>
      <p:grpSp>
        <p:nvGrpSpPr>
          <p:cNvPr id="46107" name="Group 38"/>
          <p:cNvGrpSpPr>
            <a:grpSpLocks/>
          </p:cNvGrpSpPr>
          <p:nvPr>
            <p:custDataLst>
              <p:tags r:id="rId24"/>
            </p:custDataLst>
          </p:nvPr>
        </p:nvGrpSpPr>
        <p:grpSpPr bwMode="auto">
          <a:xfrm>
            <a:off x="3729038" y="1430338"/>
            <a:ext cx="500062" cy="647700"/>
            <a:chOff x="4891" y="1600"/>
            <a:chExt cx="315" cy="408"/>
          </a:xfrm>
        </p:grpSpPr>
        <p:sp>
          <p:nvSpPr>
            <p:cNvPr id="46140" name="Freeform 39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1" name="Freeform 40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2" name="Line 41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108" name="Line 42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2965450" y="3373438"/>
            <a:ext cx="2590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43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H="1">
            <a:off x="2954338" y="1579563"/>
            <a:ext cx="0" cy="179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Line 44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H="1">
            <a:off x="2544763" y="1844675"/>
            <a:ext cx="0" cy="1843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1" name="Line 45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1135063" y="1854200"/>
            <a:ext cx="175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2" name="Oval 46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581400" y="3297238"/>
            <a:ext cx="141288" cy="1397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113" name="Group 47"/>
          <p:cNvGrpSpPr>
            <a:grpSpLocks/>
          </p:cNvGrpSpPr>
          <p:nvPr>
            <p:custDataLst>
              <p:tags r:id="rId30"/>
            </p:custDataLst>
          </p:nvPr>
        </p:nvGrpSpPr>
        <p:grpSpPr bwMode="auto">
          <a:xfrm>
            <a:off x="3729038" y="3184525"/>
            <a:ext cx="500062" cy="647700"/>
            <a:chOff x="4891" y="1600"/>
            <a:chExt cx="315" cy="408"/>
          </a:xfrm>
        </p:grpSpPr>
        <p:sp>
          <p:nvSpPr>
            <p:cNvPr id="46137" name="Freeform 48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4891" y="1600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8" name="Freeform 49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 flipV="1">
              <a:off x="4892" y="1808"/>
              <a:ext cx="314" cy="200"/>
            </a:xfrm>
            <a:custGeom>
              <a:avLst/>
              <a:gdLst>
                <a:gd name="T0" fmla="*/ 3 w 314"/>
                <a:gd name="T1" fmla="*/ 0 h 200"/>
                <a:gd name="T2" fmla="*/ 79 w 314"/>
                <a:gd name="T3" fmla="*/ 12 h 200"/>
                <a:gd name="T4" fmla="*/ 238 w 314"/>
                <a:gd name="T5" fmla="*/ 65 h 200"/>
                <a:gd name="T6" fmla="*/ 291 w 314"/>
                <a:gd name="T7" fmla="*/ 130 h 200"/>
                <a:gd name="T8" fmla="*/ 303 w 314"/>
                <a:gd name="T9" fmla="*/ 147 h 200"/>
                <a:gd name="T10" fmla="*/ 314 w 314"/>
                <a:gd name="T11" fmla="*/ 200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"/>
                <a:gd name="T19" fmla="*/ 0 h 200"/>
                <a:gd name="T20" fmla="*/ 314 w 314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" h="200">
                  <a:moveTo>
                    <a:pt x="3" y="0"/>
                  </a:moveTo>
                  <a:cubicBezTo>
                    <a:pt x="42" y="14"/>
                    <a:pt x="0" y="0"/>
                    <a:pt x="79" y="12"/>
                  </a:cubicBezTo>
                  <a:cubicBezTo>
                    <a:pt x="116" y="17"/>
                    <a:pt x="207" y="44"/>
                    <a:pt x="238" y="65"/>
                  </a:cubicBezTo>
                  <a:cubicBezTo>
                    <a:pt x="255" y="91"/>
                    <a:pt x="271" y="100"/>
                    <a:pt x="291" y="130"/>
                  </a:cubicBezTo>
                  <a:cubicBezTo>
                    <a:pt x="294" y="135"/>
                    <a:pt x="303" y="147"/>
                    <a:pt x="303" y="147"/>
                  </a:cubicBezTo>
                  <a:cubicBezTo>
                    <a:pt x="308" y="165"/>
                    <a:pt x="314" y="180"/>
                    <a:pt x="314" y="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9" name="Line 50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>
              <a:off x="4894" y="1606"/>
              <a:ext cx="0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114" name="Line 51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1112838" y="1585913"/>
            <a:ext cx="26209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5" name="Line 52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3025775" y="1847850"/>
            <a:ext cx="708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6" name="Line 53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2543175" y="3675063"/>
            <a:ext cx="1184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7" name="Rectangle 54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047750" y="1204913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67B0E"/>
                </a:solidFill>
                <a:latin typeface="Courier New" pitchFamily="49" charset="0"/>
              </a:rPr>
              <a:t>D</a:t>
            </a:r>
            <a:endParaRPr lang="en-US" sz="1600">
              <a:latin typeface="Monaco" pitchFamily="-106" charset="0"/>
            </a:endParaRPr>
          </a:p>
        </p:txBody>
      </p:sp>
      <p:sp>
        <p:nvSpPr>
          <p:cNvPr id="46118" name="Rectangle 55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469636" y="1227224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67B0E"/>
                </a:solidFill>
                <a:latin typeface="Cambria" pitchFamily="18" charset="0"/>
              </a:rPr>
              <a:t>data</a:t>
            </a:r>
          </a:p>
        </p:txBody>
      </p:sp>
      <p:sp>
        <p:nvSpPr>
          <p:cNvPr id="46119" name="Rectangle 56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058776" y="1824454"/>
            <a:ext cx="10806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67B0E"/>
                </a:solidFill>
                <a:latin typeface="Cambria" pitchFamily="18" charset="0"/>
              </a:rPr>
              <a:t>"strobe"</a:t>
            </a:r>
          </a:p>
        </p:txBody>
      </p:sp>
      <p:sp>
        <p:nvSpPr>
          <p:cNvPr id="46120" name="Text Box 57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3660775" y="1611313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46121" name="Text Box 58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3660775" y="3352800"/>
            <a:ext cx="611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AND</a:t>
            </a:r>
          </a:p>
        </p:txBody>
      </p:sp>
      <p:sp>
        <p:nvSpPr>
          <p:cNvPr id="46122" name="Line 59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4219575" y="3509963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123" name="Line 60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>
            <a:off x="4222750" y="1760538"/>
            <a:ext cx="116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124" name="Rectangle 61"/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762000" y="4724400"/>
            <a:ext cx="1217613" cy="1752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25" name="Freeform 62"/>
          <p:cNvSpPr>
            <a:spLocks/>
          </p:cNvSpPr>
          <p:nvPr>
            <p:custDataLst>
              <p:tags r:id="rId42"/>
            </p:custDataLst>
          </p:nvPr>
        </p:nvSpPr>
        <p:spPr bwMode="auto">
          <a:xfrm>
            <a:off x="766763" y="5856288"/>
            <a:ext cx="169862" cy="404812"/>
          </a:xfrm>
          <a:custGeom>
            <a:avLst/>
            <a:gdLst>
              <a:gd name="T0" fmla="*/ 0 w 48"/>
              <a:gd name="T1" fmla="*/ 0 h 96"/>
              <a:gd name="T2" fmla="*/ 2147483647 w 48"/>
              <a:gd name="T3" fmla="*/ 2147483647 h 96"/>
              <a:gd name="T4" fmla="*/ 0 w 48"/>
              <a:gd name="T5" fmla="*/ 2147483647 h 96"/>
              <a:gd name="T6" fmla="*/ 0 w 48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96"/>
              <a:gd name="T14" fmla="*/ 48 w 48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96">
                <a:moveTo>
                  <a:pt x="0" y="0"/>
                </a:moveTo>
                <a:lnTo>
                  <a:pt x="48" y="48"/>
                </a:lnTo>
                <a:lnTo>
                  <a:pt x="0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26" name="Rectangle 63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908050" y="5895975"/>
            <a:ext cx="6778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latin typeface="Arial" pitchFamily="34" charset="0"/>
              </a:rPr>
              <a:t>strobe</a:t>
            </a:r>
            <a:endParaRPr lang="en-US" sz="1800" b="1">
              <a:latin typeface="Arial" pitchFamily="34" charset="0"/>
            </a:endParaRPr>
          </a:p>
        </p:txBody>
      </p:sp>
      <p:sp>
        <p:nvSpPr>
          <p:cNvPr id="46127" name="Line 64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762000" y="5129213"/>
            <a:ext cx="250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8" name="Line 65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1716088" y="5556250"/>
            <a:ext cx="250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9" name="Rectangle 66"/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711200" y="4800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D</a:t>
            </a:r>
          </a:p>
        </p:txBody>
      </p:sp>
      <p:sp>
        <p:nvSpPr>
          <p:cNvPr id="46130" name="Rectangle 67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1635125" y="5230813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Q</a:t>
            </a:r>
          </a:p>
        </p:txBody>
      </p:sp>
      <p:sp>
        <p:nvSpPr>
          <p:cNvPr id="46131" name="Text Box 68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1066800" y="5638800"/>
            <a:ext cx="605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 dirty="0">
                <a:solidFill>
                  <a:srgbClr val="067B0E"/>
                </a:solidFill>
                <a:latin typeface="Cambria" pitchFamily="18" charset="0"/>
              </a:rPr>
              <a:t>1 bit of memory!</a:t>
            </a:r>
          </a:p>
        </p:txBody>
      </p:sp>
      <p:pic>
        <p:nvPicPr>
          <p:cNvPr id="46132" name="Picture 69"/>
          <p:cNvPicPr>
            <a:picLocks noChangeAspect="1" noChangeArrowheads="1"/>
          </p:cNvPicPr>
          <p:nvPr>
            <p:custDataLst>
              <p:tags r:id="rId49"/>
            </p:custDataLst>
          </p:nvPr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912" y="5734050"/>
            <a:ext cx="1041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33" name="Text Box 70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7320882" y="6200775"/>
            <a:ext cx="1455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67B0E"/>
                </a:solidFill>
                <a:latin typeface="Cambria" pitchFamily="18" charset="0"/>
              </a:rPr>
              <a:t>"flip-flop"</a:t>
            </a:r>
          </a:p>
        </p:txBody>
      </p:sp>
      <p:sp>
        <p:nvSpPr>
          <p:cNvPr id="46134" name="Text Box 71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2133600" y="4724400"/>
            <a:ext cx="3257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dirty="0">
                <a:latin typeface="Cambria" pitchFamily="18" charset="0"/>
              </a:rPr>
              <a:t>the </a:t>
            </a:r>
            <a:r>
              <a:rPr lang="en-US" dirty="0" smtClean="0">
                <a:latin typeface="Cambria" pitchFamily="18" charset="0"/>
              </a:rPr>
              <a:t>flip-flop diagram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75" name="Line 74"/>
          <p:cNvSpPr>
            <a:spLocks noChangeShapeType="1"/>
          </p:cNvSpPr>
          <p:nvPr/>
        </p:nvSpPr>
        <p:spPr bwMode="auto">
          <a:xfrm flipH="1">
            <a:off x="2227262" y="3983452"/>
            <a:ext cx="392113" cy="393700"/>
          </a:xfrm>
          <a:prstGeom prst="line">
            <a:avLst/>
          </a:prstGeom>
          <a:noFill/>
          <a:ln w="57150">
            <a:solidFill>
              <a:srgbClr val="067B0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" name="Text Box 48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7884696" y="3429000"/>
            <a:ext cx="915987" cy="553998"/>
          </a:xfrm>
          <a:prstGeom prst="rect">
            <a:avLst/>
          </a:prstGeom>
          <a:solidFill>
            <a:srgbClr val="CAEDF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" dirty="0" smtClean="0">
                <a:solidFill>
                  <a:srgbClr val="1002CE"/>
                </a:solidFill>
                <a:latin typeface="Cambria" pitchFamily="18" charset="0"/>
                <a:cs typeface="Times New Roman" pitchFamily="18" charset="0"/>
              </a:rPr>
              <a:t>1 bit of storage</a:t>
            </a:r>
            <a:endParaRPr lang="en-US" sz="1500" dirty="0"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2" name="Isosceles Triangle 1"/>
          <p:cNvSpPr/>
          <p:nvPr/>
        </p:nvSpPr>
        <p:spPr bwMode="auto">
          <a:xfrm rot="5400000">
            <a:off x="3336293" y="3178233"/>
            <a:ext cx="135615" cy="365919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" name="Ink 3"/>
              <p14:cNvContentPartPr/>
              <p14:nvPr/>
            </p14:nvContentPartPr>
            <p14:xfrm>
              <a:off x="1295640" y="1181160"/>
              <a:ext cx="7467840" cy="3248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286280" y="1171800"/>
                <a:ext cx="7486560" cy="32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67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22"/>
          <p:cNvSpPr txBox="1">
            <a:spLocks noChangeArrowheads="1"/>
          </p:cNvSpPr>
          <p:nvPr/>
        </p:nvSpPr>
        <p:spPr bwMode="auto">
          <a:xfrm>
            <a:off x="609600" y="2009775"/>
            <a:ext cx="2103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words remaining: </a:t>
            </a:r>
            <a:r>
              <a:rPr lang="en-US" sz="1400" b="1" dirty="0" smtClean="0">
                <a:latin typeface="Arial" charset="0"/>
              </a:rPr>
              <a:t>433</a:t>
            </a:r>
            <a:endParaRPr lang="en-US" sz="1400" b="1" dirty="0">
              <a:latin typeface="Arial" charset="0"/>
            </a:endParaRPr>
          </a:p>
        </p:txBody>
      </p:sp>
      <p:sp>
        <p:nvSpPr>
          <p:cNvPr id="19460" name="Text Box 23"/>
          <p:cNvSpPr txBox="1">
            <a:spLocks noChangeArrowheads="1"/>
          </p:cNvSpPr>
          <p:nvPr/>
        </p:nvSpPr>
        <p:spPr bwMode="auto">
          <a:xfrm>
            <a:off x="6388100" y="20097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 dirty="0" smtClean="0">
                <a:latin typeface="Arial" charset="0"/>
              </a:rPr>
              <a:t>761 </a:t>
            </a:r>
            <a:r>
              <a:rPr lang="en-US" sz="1400" dirty="0">
                <a:latin typeface="Arial" charset="0"/>
              </a:rPr>
              <a:t>words remaining</a:t>
            </a:r>
          </a:p>
        </p:txBody>
      </p:sp>
      <p:sp>
        <p:nvSpPr>
          <p:cNvPr id="19461" name="Text Box 24"/>
          <p:cNvSpPr txBox="1">
            <a:spLocks noChangeArrowheads="1"/>
          </p:cNvSpPr>
          <p:nvPr/>
        </p:nvSpPr>
        <p:spPr bwMode="auto">
          <a:xfrm>
            <a:off x="6388100" y="16668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 dirty="0" smtClean="0">
                <a:latin typeface="Arial" charset="0"/>
              </a:rPr>
              <a:t>2320 </a:t>
            </a:r>
            <a:r>
              <a:rPr lang="en-US" sz="1400" dirty="0">
                <a:latin typeface="Arial" charset="0"/>
              </a:rPr>
              <a:t>words remaining</a:t>
            </a:r>
            <a:endParaRPr lang="en-US" sz="1400" b="1" dirty="0">
              <a:latin typeface="Arial" charset="0"/>
            </a:endParaRPr>
          </a:p>
        </p:txBody>
      </p:sp>
      <p:sp>
        <p:nvSpPr>
          <p:cNvPr id="19462" name="Text Box 25"/>
          <p:cNvSpPr txBox="1">
            <a:spLocks noChangeArrowheads="1"/>
          </p:cNvSpPr>
          <p:nvPr/>
        </p:nvSpPr>
        <p:spPr bwMode="auto">
          <a:xfrm>
            <a:off x="609600" y="1666875"/>
            <a:ext cx="2097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words remaining: </a:t>
            </a:r>
            <a:r>
              <a:rPr lang="en-US" sz="1400" b="1" dirty="0" smtClean="0">
                <a:latin typeface="Arial" charset="0"/>
              </a:rPr>
              <a:t>1771</a:t>
            </a:r>
            <a:endParaRPr lang="en-US" sz="1400" dirty="0">
              <a:latin typeface="Arial" charset="0"/>
            </a:endParaRPr>
          </a:p>
        </p:txBody>
      </p:sp>
      <p:sp>
        <p:nvSpPr>
          <p:cNvPr id="19463" name="Text Box 28"/>
          <p:cNvSpPr txBox="1">
            <a:spLocks noChangeArrowheads="1"/>
          </p:cNvSpPr>
          <p:nvPr/>
        </p:nvSpPr>
        <p:spPr bwMode="auto">
          <a:xfrm>
            <a:off x="609600" y="235267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words remaining: </a:t>
            </a:r>
            <a:r>
              <a:rPr lang="en-US" sz="1400" b="1" dirty="0" smtClean="0">
                <a:latin typeface="Arial" charset="0"/>
              </a:rPr>
              <a:t>138</a:t>
            </a:r>
            <a:endParaRPr lang="en-US" sz="1400" dirty="0">
              <a:latin typeface="Arial" charset="0"/>
            </a:endParaRPr>
          </a:p>
        </p:txBody>
      </p:sp>
      <p:sp>
        <p:nvSpPr>
          <p:cNvPr id="19464" name="Text Box 29"/>
          <p:cNvSpPr txBox="1">
            <a:spLocks noChangeArrowheads="1"/>
          </p:cNvSpPr>
          <p:nvPr/>
        </p:nvSpPr>
        <p:spPr bwMode="auto">
          <a:xfrm>
            <a:off x="6388100" y="23526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 dirty="0" smtClean="0">
                <a:latin typeface="Arial" charset="0"/>
              </a:rPr>
              <a:t>369 </a:t>
            </a:r>
            <a:r>
              <a:rPr lang="en-US" sz="1400" dirty="0">
                <a:latin typeface="Arial" charset="0"/>
              </a:rPr>
              <a:t>words remaining</a:t>
            </a:r>
          </a:p>
        </p:txBody>
      </p:sp>
      <p:sp>
        <p:nvSpPr>
          <p:cNvPr id="19465" name="Text Box 36"/>
          <p:cNvSpPr txBox="1">
            <a:spLocks noChangeArrowheads="1"/>
          </p:cNvSpPr>
          <p:nvPr/>
        </p:nvSpPr>
        <p:spPr bwMode="auto">
          <a:xfrm>
            <a:off x="609600" y="491172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words remaining: </a:t>
            </a:r>
            <a:r>
              <a:rPr lang="en-US" sz="1400" b="1" dirty="0" smtClean="0">
                <a:latin typeface="Arial" charset="0"/>
              </a:rPr>
              <a:t>240 </a:t>
            </a:r>
            <a:endParaRPr lang="en-US" sz="1400" dirty="0">
              <a:latin typeface="Arial" charset="0"/>
            </a:endParaRPr>
          </a:p>
        </p:txBody>
      </p:sp>
      <p:sp>
        <p:nvSpPr>
          <p:cNvPr id="19466" name="Text Box 37"/>
          <p:cNvSpPr txBox="1">
            <a:spLocks noChangeArrowheads="1"/>
          </p:cNvSpPr>
          <p:nvPr/>
        </p:nvSpPr>
        <p:spPr bwMode="auto">
          <a:xfrm>
            <a:off x="6388100" y="4911725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 dirty="0" smtClean="0">
                <a:latin typeface="Arial" charset="0"/>
              </a:rPr>
              <a:t>667  </a:t>
            </a:r>
            <a:r>
              <a:rPr lang="en-US" sz="1400" dirty="0">
                <a:latin typeface="Arial" charset="0"/>
              </a:rPr>
              <a:t>words remaining</a:t>
            </a:r>
          </a:p>
        </p:txBody>
      </p:sp>
      <p:sp>
        <p:nvSpPr>
          <p:cNvPr id="19467" name="Text Box 38"/>
          <p:cNvSpPr txBox="1">
            <a:spLocks noChangeArrowheads="1"/>
          </p:cNvSpPr>
          <p:nvPr/>
        </p:nvSpPr>
        <p:spPr bwMode="auto">
          <a:xfrm>
            <a:off x="6388100" y="4548188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 dirty="0" smtClean="0">
                <a:latin typeface="Arial" charset="0"/>
              </a:rPr>
              <a:t>1917 </a:t>
            </a:r>
            <a:r>
              <a:rPr lang="en-US" sz="1400" dirty="0">
                <a:latin typeface="Arial" charset="0"/>
              </a:rPr>
              <a:t>words remaining</a:t>
            </a:r>
            <a:endParaRPr lang="en-US" sz="1400" b="1" dirty="0">
              <a:latin typeface="Arial" charset="0"/>
            </a:endParaRPr>
          </a:p>
        </p:txBody>
      </p:sp>
      <p:sp>
        <p:nvSpPr>
          <p:cNvPr id="19468" name="Text Box 39"/>
          <p:cNvSpPr txBox="1">
            <a:spLocks noChangeArrowheads="1"/>
          </p:cNvSpPr>
          <p:nvPr/>
        </p:nvSpPr>
        <p:spPr bwMode="auto">
          <a:xfrm>
            <a:off x="671513" y="4548188"/>
            <a:ext cx="2041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words remaining: </a:t>
            </a:r>
            <a:r>
              <a:rPr lang="en-US" sz="1400" b="1" dirty="0" smtClean="0">
                <a:latin typeface="Arial" charset="0"/>
              </a:rPr>
              <a:t>650 </a:t>
            </a:r>
            <a:endParaRPr lang="en-US" sz="1400" dirty="0">
              <a:latin typeface="Arial" charset="0"/>
            </a:endParaRPr>
          </a:p>
        </p:txBody>
      </p:sp>
      <p:sp>
        <p:nvSpPr>
          <p:cNvPr id="19469" name="Text Box 42"/>
          <p:cNvSpPr txBox="1">
            <a:spLocks noChangeArrowheads="1"/>
          </p:cNvSpPr>
          <p:nvPr/>
        </p:nvSpPr>
        <p:spPr bwMode="auto">
          <a:xfrm>
            <a:off x="609600" y="527367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words remaining: </a:t>
            </a:r>
            <a:r>
              <a:rPr lang="en-US" sz="1400" b="1" dirty="0" smtClean="0">
                <a:latin typeface="Arial" charset="0"/>
              </a:rPr>
              <a:t>72</a:t>
            </a:r>
            <a:endParaRPr lang="en-US" sz="1400" dirty="0">
              <a:latin typeface="Arial" charset="0"/>
            </a:endParaRPr>
          </a:p>
        </p:txBody>
      </p:sp>
      <p:sp>
        <p:nvSpPr>
          <p:cNvPr id="19470" name="Text Box 43"/>
          <p:cNvSpPr txBox="1">
            <a:spLocks noChangeArrowheads="1"/>
          </p:cNvSpPr>
          <p:nvPr/>
        </p:nvSpPr>
        <p:spPr bwMode="auto">
          <a:xfrm>
            <a:off x="6388100" y="5273675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 dirty="0" smtClean="0">
                <a:latin typeface="Arial" charset="0"/>
              </a:rPr>
              <a:t>310  </a:t>
            </a:r>
            <a:r>
              <a:rPr lang="en-US" sz="1400" dirty="0">
                <a:latin typeface="Arial" charset="0"/>
              </a:rPr>
              <a:t>words remaining</a:t>
            </a:r>
          </a:p>
        </p:txBody>
      </p:sp>
      <p:sp>
        <p:nvSpPr>
          <p:cNvPr id="19471" name="Line 44"/>
          <p:cNvSpPr>
            <a:spLocks noChangeShapeType="1"/>
          </p:cNvSpPr>
          <p:nvPr/>
        </p:nvSpPr>
        <p:spPr bwMode="auto">
          <a:xfrm>
            <a:off x="990600" y="3657600"/>
            <a:ext cx="734632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5" name="Text Box 78"/>
          <p:cNvSpPr txBox="1">
            <a:spLocks noChangeArrowheads="1"/>
          </p:cNvSpPr>
          <p:nvPr/>
        </p:nvSpPr>
        <p:spPr bwMode="auto">
          <a:xfrm>
            <a:off x="1996762" y="161109"/>
            <a:ext cx="52761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b="1" dirty="0" err="1" smtClean="0">
                <a:latin typeface="Cambria" pitchFamily="18" charset="0"/>
              </a:rPr>
              <a:t>Jotto</a:t>
            </a:r>
            <a:r>
              <a:rPr lang="en-US" sz="4200" b="1" dirty="0" smtClean="0">
                <a:latin typeface="Cambria" pitchFamily="18" charset="0"/>
              </a:rPr>
              <a:t>:  </a:t>
            </a:r>
            <a:r>
              <a:rPr lang="en-US" sz="4200" dirty="0">
                <a:latin typeface="Cambria" pitchFamily="18" charset="0"/>
              </a:rPr>
              <a:t>w</a:t>
            </a:r>
            <a:r>
              <a:rPr lang="en-US" sz="4200" dirty="0" smtClean="0">
                <a:latin typeface="Cambria" pitchFamily="18" charset="0"/>
              </a:rPr>
              <a:t>ord == ????? </a:t>
            </a:r>
            <a:endParaRPr lang="en-US" sz="4200" dirty="0">
              <a:latin typeface="Cambria" pitchFamily="18" charset="0"/>
            </a:endParaRPr>
          </a:p>
        </p:txBody>
      </p:sp>
      <p:sp>
        <p:nvSpPr>
          <p:cNvPr id="26" name="TextBox 39"/>
          <p:cNvSpPr txBox="1">
            <a:spLocks noChangeArrowheads="1"/>
          </p:cNvSpPr>
          <p:nvPr/>
        </p:nvSpPr>
        <p:spPr bwMode="auto">
          <a:xfrm>
            <a:off x="3059695" y="1346200"/>
            <a:ext cx="134043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sz="1800" u="sng" dirty="0">
                <a:latin typeface="Calibri" pitchFamily="34" charset="0"/>
              </a:rPr>
              <a:t>am guess</a:t>
            </a:r>
          </a:p>
          <a:p>
            <a:r>
              <a:rPr lang="en-US" dirty="0">
                <a:solidFill>
                  <a:srgbClr val="1C10EF"/>
                </a:solidFill>
                <a:latin typeface="Calibri" pitchFamily="34" charset="0"/>
              </a:rPr>
              <a:t>bagel: 2</a:t>
            </a:r>
          </a:p>
          <a:p>
            <a:r>
              <a:rPr lang="en-US" dirty="0">
                <a:solidFill>
                  <a:srgbClr val="1C10EF"/>
                </a:solidFill>
                <a:latin typeface="Calibri" pitchFamily="34" charset="0"/>
              </a:rPr>
              <a:t>first: </a:t>
            </a:r>
            <a:r>
              <a:rPr lang="en-US" dirty="0" smtClean="0">
                <a:solidFill>
                  <a:srgbClr val="1C10EF"/>
                </a:solidFill>
                <a:latin typeface="Calibri" pitchFamily="34" charset="0"/>
              </a:rPr>
              <a:t>0</a:t>
            </a:r>
          </a:p>
          <a:p>
            <a:r>
              <a:rPr lang="en-US" dirty="0" smtClean="0">
                <a:solidFill>
                  <a:srgbClr val="1C10EF"/>
                </a:solidFill>
                <a:latin typeface="Calibri" pitchFamily="34" charset="0"/>
              </a:rPr>
              <a:t>hound: 2</a:t>
            </a:r>
          </a:p>
          <a:p>
            <a:r>
              <a:rPr lang="en-US" dirty="0" smtClean="0">
                <a:solidFill>
                  <a:srgbClr val="1C10EF"/>
                </a:solidFill>
                <a:latin typeface="Calibri" pitchFamily="34" charset="0"/>
              </a:rPr>
              <a:t>bendy: 2</a:t>
            </a:r>
          </a:p>
          <a:p>
            <a:r>
              <a:rPr lang="en-US" dirty="0" smtClean="0">
                <a:solidFill>
                  <a:srgbClr val="1C10EF"/>
                </a:solidFill>
                <a:latin typeface="Calibri" pitchFamily="34" charset="0"/>
              </a:rPr>
              <a:t>lemon: 2</a:t>
            </a:r>
            <a:endParaRPr lang="en-US" dirty="0">
              <a:solidFill>
                <a:srgbClr val="1C10EF"/>
              </a:solidFill>
              <a:latin typeface="Calibri" pitchFamily="34" charset="0"/>
            </a:endParaRPr>
          </a:p>
        </p:txBody>
      </p:sp>
      <p:sp>
        <p:nvSpPr>
          <p:cNvPr id="27" name="TextBox 40"/>
          <p:cNvSpPr txBox="1">
            <a:spLocks noChangeArrowheads="1"/>
          </p:cNvSpPr>
          <p:nvPr/>
        </p:nvSpPr>
        <p:spPr bwMode="auto">
          <a:xfrm>
            <a:off x="4687132" y="1346200"/>
            <a:ext cx="1406859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sz="1800" u="sng" dirty="0">
                <a:latin typeface="Calibri" pitchFamily="34" charset="0"/>
              </a:rPr>
              <a:t>my guess</a:t>
            </a:r>
          </a:p>
          <a:p>
            <a:r>
              <a:rPr lang="en-US" dirty="0">
                <a:solidFill>
                  <a:srgbClr val="1C10EF"/>
                </a:solidFill>
                <a:latin typeface="Calibri" pitchFamily="34" charset="0"/>
              </a:rPr>
              <a:t>diner: 1</a:t>
            </a:r>
          </a:p>
          <a:p>
            <a:r>
              <a:rPr lang="en-US" dirty="0">
                <a:solidFill>
                  <a:srgbClr val="1C10EF"/>
                </a:solidFill>
                <a:latin typeface="Calibri" pitchFamily="34" charset="0"/>
              </a:rPr>
              <a:t>ghost: 2</a:t>
            </a:r>
          </a:p>
          <a:p>
            <a:r>
              <a:rPr lang="en-US" dirty="0">
                <a:solidFill>
                  <a:srgbClr val="1C10EF"/>
                </a:solidFill>
                <a:latin typeface="Calibri" pitchFamily="34" charset="0"/>
              </a:rPr>
              <a:t>plumb: </a:t>
            </a:r>
            <a:r>
              <a:rPr lang="en-US" dirty="0" smtClean="0">
                <a:solidFill>
                  <a:srgbClr val="1C10EF"/>
                </a:solidFill>
                <a:latin typeface="Calibri" pitchFamily="34" charset="0"/>
              </a:rPr>
              <a:t>1</a:t>
            </a:r>
          </a:p>
          <a:p>
            <a:r>
              <a:rPr lang="en-US" dirty="0" smtClean="0">
                <a:solidFill>
                  <a:srgbClr val="1C10EF"/>
                </a:solidFill>
                <a:latin typeface="Calibri" pitchFamily="34" charset="0"/>
              </a:rPr>
              <a:t>omega:  2</a:t>
            </a:r>
          </a:p>
          <a:p>
            <a:r>
              <a:rPr lang="en-US" dirty="0" smtClean="0">
                <a:solidFill>
                  <a:srgbClr val="CC00CC"/>
                </a:solidFill>
                <a:latin typeface="Calibri" pitchFamily="34" charset="0"/>
              </a:rPr>
              <a:t>beget: </a:t>
            </a:r>
            <a:r>
              <a:rPr lang="en-US" dirty="0">
                <a:solidFill>
                  <a:srgbClr val="CC00CC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28" name="TextBox 42"/>
          <p:cNvSpPr txBox="1">
            <a:spLocks noChangeArrowheads="1"/>
          </p:cNvSpPr>
          <p:nvPr/>
        </p:nvSpPr>
        <p:spPr bwMode="auto">
          <a:xfrm>
            <a:off x="3059760" y="4325461"/>
            <a:ext cx="1240917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sz="1800" u="sng" dirty="0">
                <a:latin typeface="Calibri" pitchFamily="34" charset="0"/>
              </a:rPr>
              <a:t>pm guess</a:t>
            </a:r>
          </a:p>
          <a:p>
            <a:r>
              <a:rPr lang="en-US" dirty="0">
                <a:solidFill>
                  <a:srgbClr val="067B0E"/>
                </a:solidFill>
                <a:latin typeface="Calibri" pitchFamily="34" charset="0"/>
              </a:rPr>
              <a:t>alien: 0</a:t>
            </a:r>
          </a:p>
          <a:p>
            <a:r>
              <a:rPr lang="en-US" dirty="0">
                <a:solidFill>
                  <a:srgbClr val="067B0E"/>
                </a:solidFill>
                <a:latin typeface="Calibri" pitchFamily="34" charset="0"/>
              </a:rPr>
              <a:t>slope: </a:t>
            </a:r>
            <a:r>
              <a:rPr lang="en-US" dirty="0" smtClean="0">
                <a:solidFill>
                  <a:srgbClr val="067B0E"/>
                </a:solidFill>
                <a:latin typeface="Calibri" pitchFamily="34" charset="0"/>
              </a:rPr>
              <a:t>2</a:t>
            </a:r>
          </a:p>
          <a:p>
            <a:r>
              <a:rPr lang="en-US" dirty="0" smtClean="0">
                <a:solidFill>
                  <a:srgbClr val="067B0E"/>
                </a:solidFill>
                <a:latin typeface="Calibri" pitchFamily="34" charset="0"/>
              </a:rPr>
              <a:t>truck: 2</a:t>
            </a:r>
          </a:p>
          <a:p>
            <a:r>
              <a:rPr lang="en-US" dirty="0" smtClean="0">
                <a:solidFill>
                  <a:srgbClr val="067B0E"/>
                </a:solidFill>
                <a:latin typeface="Calibri" pitchFamily="34" charset="0"/>
              </a:rPr>
              <a:t>shock: 1</a:t>
            </a:r>
          </a:p>
          <a:p>
            <a:r>
              <a:rPr lang="en-US" dirty="0" smtClean="0">
                <a:solidFill>
                  <a:srgbClr val="067B0E"/>
                </a:solidFill>
                <a:latin typeface="Calibri" pitchFamily="34" charset="0"/>
              </a:rPr>
              <a:t>proud: 3</a:t>
            </a:r>
            <a:endParaRPr lang="en-US" dirty="0">
              <a:solidFill>
                <a:srgbClr val="067B0E"/>
              </a:solidFill>
              <a:latin typeface="Calibri" pitchFamily="34" charset="0"/>
            </a:endParaRPr>
          </a:p>
        </p:txBody>
      </p:sp>
      <p:sp>
        <p:nvSpPr>
          <p:cNvPr id="29" name="TextBox 43"/>
          <p:cNvSpPr txBox="1">
            <a:spLocks noChangeArrowheads="1"/>
          </p:cNvSpPr>
          <p:nvPr/>
        </p:nvSpPr>
        <p:spPr bwMode="auto">
          <a:xfrm>
            <a:off x="4748045" y="4325461"/>
            <a:ext cx="132440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sz="1800" u="sng" dirty="0">
                <a:latin typeface="Calibri" pitchFamily="34" charset="0"/>
              </a:rPr>
              <a:t>my guess</a:t>
            </a:r>
          </a:p>
          <a:p>
            <a:r>
              <a:rPr lang="en-US" dirty="0">
                <a:solidFill>
                  <a:srgbClr val="067B0E"/>
                </a:solidFill>
                <a:latin typeface="Calibri" pitchFamily="34" charset="0"/>
              </a:rPr>
              <a:t>diner: 2</a:t>
            </a:r>
          </a:p>
          <a:p>
            <a:r>
              <a:rPr lang="en-US" dirty="0">
                <a:solidFill>
                  <a:srgbClr val="067B0E"/>
                </a:solidFill>
                <a:latin typeface="Calibri" pitchFamily="34" charset="0"/>
              </a:rPr>
              <a:t>sassy: 0</a:t>
            </a:r>
          </a:p>
          <a:p>
            <a:r>
              <a:rPr lang="en-US" dirty="0">
                <a:solidFill>
                  <a:srgbClr val="067B0E"/>
                </a:solidFill>
                <a:latin typeface="Calibri" pitchFamily="34" charset="0"/>
              </a:rPr>
              <a:t>thumb: </a:t>
            </a:r>
            <a:r>
              <a:rPr lang="en-US" dirty="0" smtClean="0">
                <a:solidFill>
                  <a:srgbClr val="067B0E"/>
                </a:solidFill>
                <a:latin typeface="Calibri" pitchFamily="34" charset="0"/>
              </a:rPr>
              <a:t>1</a:t>
            </a:r>
          </a:p>
          <a:p>
            <a:r>
              <a:rPr lang="en-US" dirty="0" smtClean="0">
                <a:solidFill>
                  <a:srgbClr val="067B0E"/>
                </a:solidFill>
                <a:latin typeface="Calibri" pitchFamily="34" charset="0"/>
              </a:rPr>
              <a:t>cruel:  2</a:t>
            </a:r>
          </a:p>
          <a:p>
            <a:r>
              <a:rPr lang="en-US" dirty="0" err="1" smtClean="0">
                <a:solidFill>
                  <a:srgbClr val="067B0E"/>
                </a:solidFill>
                <a:latin typeface="Calibri" pitchFamily="34" charset="0"/>
              </a:rPr>
              <a:t>toric</a:t>
            </a:r>
            <a:r>
              <a:rPr lang="en-US" dirty="0" smtClean="0">
                <a:solidFill>
                  <a:srgbClr val="067B0E"/>
                </a:solidFill>
                <a:latin typeface="Calibri" pitchFamily="34" charset="0"/>
              </a:rPr>
              <a:t>: 1</a:t>
            </a:r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6133012" y="4078287"/>
            <a:ext cx="5794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 dirty="0" err="1">
                <a:latin typeface="Calibri" pitchFamily="34" charset="0"/>
              </a:rPr>
              <a:t>Madi</a:t>
            </a:r>
            <a:r>
              <a:rPr lang="en-US" sz="900" dirty="0">
                <a:latin typeface="Calibri" pitchFamily="34" charset="0"/>
              </a:rPr>
              <a:t> M.</a:t>
            </a:r>
            <a:endParaRPr lang="en-US" sz="900" dirty="0"/>
          </a:p>
        </p:txBody>
      </p:sp>
      <p:sp>
        <p:nvSpPr>
          <p:cNvPr id="31" name="Rectangle 34"/>
          <p:cNvSpPr>
            <a:spLocks noChangeArrowheads="1"/>
          </p:cNvSpPr>
          <p:nvPr/>
        </p:nvSpPr>
        <p:spPr bwMode="auto">
          <a:xfrm>
            <a:off x="6177463" y="1103929"/>
            <a:ext cx="4905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 dirty="0" err="1">
                <a:latin typeface="Calibri" pitchFamily="34" charset="0"/>
              </a:rPr>
              <a:t>Lani</a:t>
            </a:r>
            <a:r>
              <a:rPr lang="en-US" sz="900" dirty="0">
                <a:latin typeface="Calibri" pitchFamily="34" charset="0"/>
              </a:rPr>
              <a:t> C.</a:t>
            </a:r>
            <a:endParaRPr lang="en-US" sz="900" dirty="0"/>
          </a:p>
        </p:txBody>
      </p:sp>
      <p:sp>
        <p:nvSpPr>
          <p:cNvPr id="24" name="Rectangle 49"/>
          <p:cNvSpPr>
            <a:spLocks noChangeArrowheads="1"/>
          </p:cNvSpPr>
          <p:nvPr/>
        </p:nvSpPr>
        <p:spPr bwMode="auto">
          <a:xfrm>
            <a:off x="26988" y="2601496"/>
            <a:ext cx="76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mic Sans MS" pitchFamily="66" charset="0"/>
              </a:rPr>
              <a:t>ELUDE</a:t>
            </a:r>
            <a:endParaRPr lang="en-US" sz="1200" dirty="0">
              <a:latin typeface="Comic Sans MS" pitchFamily="66" charset="0"/>
            </a:endParaRPr>
          </a:p>
          <a:p>
            <a:r>
              <a:rPr lang="en-US" sz="1200" dirty="0" smtClean="0">
                <a:latin typeface="Comic Sans MS" pitchFamily="66" charset="0"/>
              </a:rPr>
              <a:t>ADOZE</a:t>
            </a:r>
            <a:endParaRPr lang="en-US" sz="1200" dirty="0">
              <a:latin typeface="Comic Sans MS" pitchFamily="66" charset="0"/>
            </a:endParaRPr>
          </a:p>
          <a:p>
            <a:r>
              <a:rPr lang="en-US" sz="1200" dirty="0" smtClean="0">
                <a:latin typeface="Comic Sans MS" pitchFamily="66" charset="0"/>
              </a:rPr>
              <a:t>HEDGE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32" name="AutoShape 55"/>
          <p:cNvSpPr>
            <a:spLocks/>
          </p:cNvSpPr>
          <p:nvPr/>
        </p:nvSpPr>
        <p:spPr bwMode="auto">
          <a:xfrm flipH="1">
            <a:off x="739775" y="2666584"/>
            <a:ext cx="127000" cy="525462"/>
          </a:xfrm>
          <a:prstGeom prst="leftBrace">
            <a:avLst>
              <a:gd name="adj1" fmla="val 344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Rectangle 49"/>
          <p:cNvSpPr>
            <a:spLocks noChangeArrowheads="1"/>
          </p:cNvSpPr>
          <p:nvPr/>
        </p:nvSpPr>
        <p:spPr bwMode="auto">
          <a:xfrm>
            <a:off x="8341747" y="2598824"/>
            <a:ext cx="7409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mic Sans MS" pitchFamily="66" charset="0"/>
              </a:rPr>
              <a:t>SQUEG</a:t>
            </a:r>
            <a:endParaRPr lang="en-US" sz="1200" dirty="0">
              <a:latin typeface="Comic Sans MS" pitchFamily="66" charset="0"/>
            </a:endParaRPr>
          </a:p>
          <a:p>
            <a:r>
              <a:rPr lang="en-US" sz="1200" dirty="0" smtClean="0">
                <a:latin typeface="Comic Sans MS" pitchFamily="66" charset="0"/>
              </a:rPr>
              <a:t>GLEYS</a:t>
            </a:r>
            <a:endParaRPr lang="en-US" sz="1200" dirty="0">
              <a:latin typeface="Comic Sans MS" pitchFamily="66" charset="0"/>
            </a:endParaRPr>
          </a:p>
          <a:p>
            <a:r>
              <a:rPr lang="en-US" sz="1200" dirty="0" smtClean="0">
                <a:latin typeface="Comic Sans MS" pitchFamily="66" charset="0"/>
              </a:rPr>
              <a:t>BEGET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34" name="AutoShape 55"/>
          <p:cNvSpPr>
            <a:spLocks/>
          </p:cNvSpPr>
          <p:nvPr/>
        </p:nvSpPr>
        <p:spPr bwMode="auto">
          <a:xfrm>
            <a:off x="8207375" y="2679787"/>
            <a:ext cx="127000" cy="525462"/>
          </a:xfrm>
          <a:prstGeom prst="leftBrace">
            <a:avLst>
              <a:gd name="adj1" fmla="val 344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609600" y="2795336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words remaining: </a:t>
            </a:r>
            <a:r>
              <a:rPr lang="en-US" sz="1400" b="1" dirty="0" smtClean="0">
                <a:latin typeface="Arial" charset="0"/>
              </a:rPr>
              <a:t>62</a:t>
            </a:r>
            <a:endParaRPr lang="en-US" sz="1400" dirty="0">
              <a:latin typeface="Arial" charset="0"/>
            </a:endParaRPr>
          </a:p>
        </p:txBody>
      </p:sp>
      <p:sp>
        <p:nvSpPr>
          <p:cNvPr id="36" name="Text Box 29"/>
          <p:cNvSpPr txBox="1">
            <a:spLocks noChangeArrowheads="1"/>
          </p:cNvSpPr>
          <p:nvPr/>
        </p:nvSpPr>
        <p:spPr bwMode="auto">
          <a:xfrm>
            <a:off x="6388100" y="2795336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 dirty="0" smtClean="0">
                <a:latin typeface="Arial" charset="0"/>
              </a:rPr>
              <a:t>123 </a:t>
            </a:r>
            <a:r>
              <a:rPr lang="en-US" sz="1400" dirty="0">
                <a:latin typeface="Arial" charset="0"/>
              </a:rPr>
              <a:t>words remaining</a:t>
            </a:r>
          </a:p>
        </p:txBody>
      </p:sp>
      <p:sp>
        <p:nvSpPr>
          <p:cNvPr id="37" name="Rectangle 49"/>
          <p:cNvSpPr>
            <a:spLocks noChangeArrowheads="1"/>
          </p:cNvSpPr>
          <p:nvPr/>
        </p:nvSpPr>
        <p:spPr bwMode="auto">
          <a:xfrm>
            <a:off x="28980" y="5710535"/>
            <a:ext cx="7040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mic Sans MS" pitchFamily="66" charset="0"/>
              </a:rPr>
              <a:t>SPRUG</a:t>
            </a:r>
            <a:endParaRPr lang="en-US" sz="1200" dirty="0">
              <a:latin typeface="Comic Sans MS" pitchFamily="66" charset="0"/>
            </a:endParaRPr>
          </a:p>
          <a:p>
            <a:r>
              <a:rPr lang="en-US" sz="1200" dirty="0" smtClean="0">
                <a:latin typeface="Comic Sans MS" pitchFamily="66" charset="0"/>
              </a:rPr>
              <a:t>POUTY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38" name="AutoShape 55"/>
          <p:cNvSpPr>
            <a:spLocks/>
          </p:cNvSpPr>
          <p:nvPr/>
        </p:nvSpPr>
        <p:spPr bwMode="auto">
          <a:xfrm flipH="1">
            <a:off x="712787" y="5630360"/>
            <a:ext cx="127000" cy="525462"/>
          </a:xfrm>
          <a:prstGeom prst="leftBrace">
            <a:avLst>
              <a:gd name="adj1" fmla="val 344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" name="Rectangle 49"/>
          <p:cNvSpPr>
            <a:spLocks noChangeArrowheads="1"/>
          </p:cNvSpPr>
          <p:nvPr/>
        </p:nvSpPr>
        <p:spPr bwMode="auto">
          <a:xfrm>
            <a:off x="8365364" y="5562600"/>
            <a:ext cx="7024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mic Sans MS" pitchFamily="66" charset="0"/>
              </a:rPr>
              <a:t>GLIME</a:t>
            </a:r>
            <a:endParaRPr lang="en-US" sz="1200" dirty="0">
              <a:latin typeface="Comic Sans MS" pitchFamily="66" charset="0"/>
            </a:endParaRPr>
          </a:p>
          <a:p>
            <a:r>
              <a:rPr lang="en-US" sz="1200" dirty="0" smtClean="0">
                <a:latin typeface="Comic Sans MS" pitchFamily="66" charset="0"/>
              </a:rPr>
              <a:t>OFTER</a:t>
            </a:r>
            <a:endParaRPr lang="en-US" sz="1200" dirty="0">
              <a:latin typeface="Comic Sans MS" pitchFamily="66" charset="0"/>
            </a:endParaRPr>
          </a:p>
          <a:p>
            <a:r>
              <a:rPr lang="en-US" sz="1200" dirty="0" smtClean="0">
                <a:latin typeface="Comic Sans MS" pitchFamily="66" charset="0"/>
              </a:rPr>
              <a:t>TORIC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40" name="AutoShape 55"/>
          <p:cNvSpPr>
            <a:spLocks/>
          </p:cNvSpPr>
          <p:nvPr/>
        </p:nvSpPr>
        <p:spPr bwMode="auto">
          <a:xfrm>
            <a:off x="8211756" y="5643563"/>
            <a:ext cx="127000" cy="525462"/>
          </a:xfrm>
          <a:prstGeom prst="leftBrace">
            <a:avLst>
              <a:gd name="adj1" fmla="val 344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Text Box 42"/>
          <p:cNvSpPr txBox="1">
            <a:spLocks noChangeArrowheads="1"/>
          </p:cNvSpPr>
          <p:nvPr/>
        </p:nvSpPr>
        <p:spPr bwMode="auto">
          <a:xfrm>
            <a:off x="621632" y="5739064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words remaining: </a:t>
            </a:r>
            <a:r>
              <a:rPr lang="en-US" sz="1400" b="1" dirty="0" smtClean="0">
                <a:solidFill>
                  <a:srgbClr val="FF0000"/>
                </a:solidFill>
                <a:latin typeface="Arial" charset="0"/>
              </a:rPr>
              <a:t>16</a:t>
            </a:r>
            <a:endParaRPr lang="en-US" sz="14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6400800" y="5739064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400" b="1" dirty="0" smtClean="0">
                <a:latin typeface="Arial" charset="0"/>
              </a:rPr>
              <a:t>132  </a:t>
            </a:r>
            <a:r>
              <a:rPr lang="en-US" sz="1400" dirty="0">
                <a:latin typeface="Arial" charset="0"/>
              </a:rPr>
              <a:t>words remaining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2920" y="3219480"/>
              <a:ext cx="6058440" cy="3410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560" y="3210120"/>
                <a:ext cx="6077160" cy="342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2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66" descr="Picture 6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37012"/>
            <a:ext cx="4912580" cy="2363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 Box 25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152400"/>
            <a:ext cx="29718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>
                <a:latin typeface="Cambria" pitchFamily="18" charset="0"/>
              </a:rPr>
              <a:t>CS </a:t>
            </a:r>
            <a:r>
              <a:rPr lang="en-US" sz="4200" dirty="0" smtClean="0">
                <a:latin typeface="Cambria" pitchFamily="18" charset="0"/>
              </a:rPr>
              <a:t>5</a:t>
            </a:r>
            <a:endParaRPr lang="en-US" sz="4200" dirty="0">
              <a:latin typeface="Cambria" pitchFamily="18" charset="0"/>
            </a:endParaRPr>
          </a:p>
        </p:txBody>
      </p:sp>
      <p:sp>
        <p:nvSpPr>
          <p:cNvPr id="17412" name="Text Box 25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33500" y="5500688"/>
            <a:ext cx="1333500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Times New Roman" pitchFamily="18" charset="0"/>
              </a:rPr>
              <a:t>logic gates</a:t>
            </a:r>
          </a:p>
        </p:txBody>
      </p:sp>
      <p:sp>
        <p:nvSpPr>
          <p:cNvPr id="17413" name="Text Box 25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82663" y="6019800"/>
            <a:ext cx="1684337" cy="239713"/>
          </a:xfrm>
          <a:prstGeom prst="rect">
            <a:avLst/>
          </a:prstGeom>
          <a:solidFill>
            <a:srgbClr val="D9F3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200" b="1">
                <a:latin typeface="Times New Roman" pitchFamily="18" charset="0"/>
              </a:rPr>
              <a:t>switches (transistors)</a:t>
            </a:r>
          </a:p>
        </p:txBody>
      </p:sp>
      <p:sp>
        <p:nvSpPr>
          <p:cNvPr id="17414" name="Text Box 25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4063" y="4981575"/>
            <a:ext cx="1912937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Times New Roman" pitchFamily="18" charset="0"/>
              </a:rPr>
              <a:t>bitwise functions</a:t>
            </a:r>
          </a:p>
        </p:txBody>
      </p:sp>
      <p:sp>
        <p:nvSpPr>
          <p:cNvPr id="17415" name="Text Box 25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71600" y="4462463"/>
            <a:ext cx="1295400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Times New Roman" pitchFamily="18" charset="0"/>
              </a:rPr>
              <a:t>arithmetic</a:t>
            </a:r>
          </a:p>
        </p:txBody>
      </p:sp>
      <p:sp>
        <p:nvSpPr>
          <p:cNvPr id="17416" name="Text Box 25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200" y="3956050"/>
            <a:ext cx="2590800" cy="314325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800" b="1" dirty="0">
                <a:latin typeface="Times New Roman" pitchFamily="18" charset="0"/>
              </a:rPr>
              <a:t>1-bit memory: </a:t>
            </a:r>
            <a:r>
              <a:rPr lang="en-US" sz="1800" b="1" i="1" dirty="0">
                <a:latin typeface="Times New Roman" pitchFamily="18" charset="0"/>
              </a:rPr>
              <a:t>flip-flops</a:t>
            </a:r>
          </a:p>
        </p:txBody>
      </p:sp>
      <p:sp>
        <p:nvSpPr>
          <p:cNvPr id="17417" name="Text Box 26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66800" y="2917825"/>
            <a:ext cx="1600200" cy="314325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Times New Roman" pitchFamily="18" charset="0"/>
              </a:rPr>
              <a:t>main memory</a:t>
            </a:r>
          </a:p>
        </p:txBody>
      </p:sp>
      <p:sp>
        <p:nvSpPr>
          <p:cNvPr id="17418" name="Text Box 26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2354263"/>
            <a:ext cx="2667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Times New Roman" pitchFamily="18" charset="0"/>
              </a:rPr>
              <a:t>computer</a:t>
            </a:r>
          </a:p>
        </p:txBody>
      </p:sp>
      <p:sp>
        <p:nvSpPr>
          <p:cNvPr id="33805" name="Text Box 26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54063" y="1814513"/>
            <a:ext cx="1912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b="1" dirty="0" smtClean="0">
                <a:latin typeface="Arial" charset="0"/>
              </a:rPr>
              <a:t>Hmmm</a:t>
            </a:r>
          </a:p>
        </p:txBody>
      </p:sp>
      <p:sp>
        <p:nvSpPr>
          <p:cNvPr id="17422" name="Text Box 310"/>
          <p:cNvSpPr txBox="1">
            <a:spLocks noChangeArrowheads="1"/>
          </p:cNvSpPr>
          <p:nvPr/>
        </p:nvSpPr>
        <p:spPr bwMode="auto">
          <a:xfrm>
            <a:off x="3922838" y="176212"/>
            <a:ext cx="4876800" cy="4302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 err="1" smtClean="0">
                <a:latin typeface="Cambria" pitchFamily="18" charset="0"/>
              </a:rPr>
              <a:t>Hw</a:t>
            </a:r>
            <a:r>
              <a:rPr lang="en-US" sz="2200" dirty="0" smtClean="0">
                <a:latin typeface="Cambria" pitchFamily="18" charset="0"/>
              </a:rPr>
              <a:t> 5: multiply, divide, and </a:t>
            </a:r>
            <a:r>
              <a:rPr lang="en-US" sz="2200" b="1" i="1" dirty="0" smtClean="0">
                <a:latin typeface="Cambria" pitchFamily="18" charset="0"/>
              </a:rPr>
              <a:t>memory</a:t>
            </a:r>
            <a:endParaRPr lang="en-US" sz="2200" b="1" i="1" dirty="0">
              <a:latin typeface="Cambria" pitchFamily="18" charset="0"/>
            </a:endParaRPr>
          </a:p>
        </p:txBody>
      </p:sp>
      <p:sp>
        <p:nvSpPr>
          <p:cNvPr id="17424" name="Text Box 26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97013" y="3436938"/>
            <a:ext cx="1169987" cy="323850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latin typeface="Times New Roman" pitchFamily="18" charset="0"/>
              </a:rPr>
              <a:t>registers</a:t>
            </a:r>
          </a:p>
        </p:txBody>
      </p:sp>
      <p:sp>
        <p:nvSpPr>
          <p:cNvPr id="33811" name="Text Box 26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4063" y="1114425"/>
            <a:ext cx="191293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3200" b="1" dirty="0" smtClean="0">
                <a:latin typeface="Arial" charset="0"/>
              </a:rPr>
              <a:t>Python!</a:t>
            </a:r>
          </a:p>
        </p:txBody>
      </p:sp>
      <p:grpSp>
        <p:nvGrpSpPr>
          <p:cNvPr id="17426" name="Group 12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107950" y="6324600"/>
            <a:ext cx="381000" cy="457200"/>
            <a:chOff x="2928" y="1051"/>
            <a:chExt cx="840" cy="957"/>
          </a:xfrm>
        </p:grpSpPr>
        <p:sp>
          <p:nvSpPr>
            <p:cNvPr id="17433" name="Freeform 13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5 w 1048"/>
                <a:gd name="T1" fmla="*/ 21 h 250"/>
                <a:gd name="T2" fmla="*/ 9 w 1048"/>
                <a:gd name="T3" fmla="*/ 83 h 250"/>
                <a:gd name="T4" fmla="*/ 9 w 1048"/>
                <a:gd name="T5" fmla="*/ 111 h 250"/>
                <a:gd name="T6" fmla="*/ 10 w 1048"/>
                <a:gd name="T7" fmla="*/ 125 h 250"/>
                <a:gd name="T8" fmla="*/ 10 w 1048"/>
                <a:gd name="T9" fmla="*/ 161 h 250"/>
                <a:gd name="T10" fmla="*/ 7 w 1048"/>
                <a:gd name="T11" fmla="*/ 230 h 250"/>
                <a:gd name="T12" fmla="*/ 2 w 1048"/>
                <a:gd name="T13" fmla="*/ 210 h 250"/>
                <a:gd name="T14" fmla="*/ 0 w 1048"/>
                <a:gd name="T15" fmla="*/ 189 h 250"/>
                <a:gd name="T16" fmla="*/ 2 w 1048"/>
                <a:gd name="T17" fmla="*/ 155 h 250"/>
                <a:gd name="T18" fmla="*/ 2 w 1048"/>
                <a:gd name="T19" fmla="*/ 125 h 250"/>
                <a:gd name="T20" fmla="*/ 2 w 1048"/>
                <a:gd name="T21" fmla="*/ 76 h 250"/>
                <a:gd name="T22" fmla="*/ 3 w 1048"/>
                <a:gd name="T23" fmla="*/ 55 h 250"/>
                <a:gd name="T24" fmla="*/ 3 w 1048"/>
                <a:gd name="T25" fmla="*/ 28 h 250"/>
                <a:gd name="T26" fmla="*/ 4 w 1048"/>
                <a:gd name="T27" fmla="*/ 14 h 250"/>
                <a:gd name="T28" fmla="*/ 5 w 1048"/>
                <a:gd name="T29" fmla="*/ 28 h 250"/>
                <a:gd name="T30" fmla="*/ 5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Oval 1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Oval 15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6" name="Oval 16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Oval 17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Oval 1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9" name="Oval 19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Oval 20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AutoShape 21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Freeform 22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Freeform 23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4" name="Freeform 24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Freeform 25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27" name="Text Box 28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10709" y="6436489"/>
            <a:ext cx="22780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 dirty="0">
                <a:solidFill>
                  <a:srgbClr val="067B0E"/>
                </a:solidFill>
                <a:latin typeface="Cambria" pitchFamily="18" charset="0"/>
              </a:rPr>
              <a:t>Is there anything under here?</a:t>
            </a:r>
          </a:p>
        </p:txBody>
      </p:sp>
      <p:sp>
        <p:nvSpPr>
          <p:cNvPr id="17429" name="Text Box 30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685004" y="5930106"/>
            <a:ext cx="19416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sz="1500" dirty="0">
                <a:solidFill>
                  <a:schemeClr val="bg2"/>
                </a:solidFill>
                <a:latin typeface="Calibri" pitchFamily="34" charset="0"/>
              </a:rPr>
              <a:t>An example of a </a:t>
            </a:r>
            <a:r>
              <a:rPr lang="en-US" sz="1500" b="1" i="1" dirty="0">
                <a:solidFill>
                  <a:schemeClr val="bg2"/>
                </a:solidFill>
                <a:latin typeface="Calibri" pitchFamily="34" charset="0"/>
              </a:rPr>
              <a:t>happy </a:t>
            </a:r>
            <a:r>
              <a:rPr lang="en-US" sz="1500" dirty="0">
                <a:solidFill>
                  <a:schemeClr val="bg2"/>
                </a:solidFill>
                <a:latin typeface="Calibri" pitchFamily="34" charset="0"/>
              </a:rPr>
              <a:t>lab solution...</a:t>
            </a:r>
          </a:p>
        </p:txBody>
      </p:sp>
      <p:sp>
        <p:nvSpPr>
          <p:cNvPr id="17430" name="Line 257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2898775" y="1266825"/>
            <a:ext cx="0" cy="4957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r="11215"/>
          <a:stretch/>
        </p:blipFill>
        <p:spPr bwMode="auto">
          <a:xfrm>
            <a:off x="3810000" y="1011823"/>
            <a:ext cx="4889184" cy="258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" name="Down Arrow 1"/>
          <p:cNvSpPr/>
          <p:nvPr/>
        </p:nvSpPr>
        <p:spPr bwMode="auto">
          <a:xfrm rot="6106944">
            <a:off x="3124200" y="1238816"/>
            <a:ext cx="304800" cy="35242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36" name="Down Arrow 35"/>
          <p:cNvSpPr/>
          <p:nvPr/>
        </p:nvSpPr>
        <p:spPr bwMode="auto">
          <a:xfrm rot="4229960">
            <a:off x="3137557" y="5551411"/>
            <a:ext cx="304800" cy="352425"/>
          </a:xfrm>
          <a:prstGeom prst="downArrow">
            <a:avLst/>
          </a:prstGeom>
          <a:solidFill>
            <a:srgbClr val="D9F3E2"/>
          </a:solidFill>
          <a:ln w="19050" cap="flat" cmpd="sng" algn="ctr">
            <a:solidFill>
              <a:srgbClr val="067B0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pic>
        <p:nvPicPr>
          <p:cNvPr id="37" name="Picture 8" descr="Screen shot 2011-10-21 at 1.18.25 PM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8"/>
          <a:stretch>
            <a:fillRect/>
          </a:stretch>
        </p:blipFill>
        <p:spPr bwMode="auto">
          <a:xfrm rot="5809868">
            <a:off x="3806892" y="-1625600"/>
            <a:ext cx="1403350" cy="8607425"/>
          </a:xfrm>
          <a:prstGeom prst="rect">
            <a:avLst/>
          </a:prstGeom>
          <a:noFill/>
          <a:ln w="38100">
            <a:solidFill>
              <a:srgbClr val="0E0B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0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78"/>
          <p:cNvSpPr txBox="1">
            <a:spLocks noChangeArrowheads="1"/>
          </p:cNvSpPr>
          <p:nvPr/>
        </p:nvSpPr>
        <p:spPr bwMode="auto">
          <a:xfrm>
            <a:off x="172451" y="177839"/>
            <a:ext cx="52761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dirty="0" smtClean="0">
                <a:latin typeface="Cambria" pitchFamily="18" charset="0"/>
              </a:rPr>
              <a:t>CS snapshots…</a:t>
            </a:r>
            <a:endParaRPr lang="en-US" sz="4200" dirty="0">
              <a:latin typeface="Cambria" pitchFamily="18" charset="0"/>
            </a:endParaRPr>
          </a:p>
        </p:txBody>
      </p:sp>
      <p:pic>
        <p:nvPicPr>
          <p:cNvPr id="2508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4" t="10797" r="3119" b="7884"/>
          <a:stretch/>
        </p:blipFill>
        <p:spPr bwMode="auto">
          <a:xfrm>
            <a:off x="2514600" y="1219200"/>
            <a:ext cx="4800600" cy="496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7" name="Text Box 78"/>
          <p:cNvSpPr txBox="1">
            <a:spLocks noChangeArrowheads="1"/>
          </p:cNvSpPr>
          <p:nvPr/>
        </p:nvSpPr>
        <p:spPr bwMode="auto">
          <a:xfrm>
            <a:off x="7772400" y="5767340"/>
            <a:ext cx="1111350" cy="830997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smtClean="0">
                <a:latin typeface="Cambria" pitchFamily="18" charset="0"/>
              </a:rPr>
              <a:t>East '13</a:t>
            </a:r>
            <a:endParaRPr lang="en-US" dirty="0">
              <a:latin typeface="Cambria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800440" y="1952640"/>
              <a:ext cx="3896280" cy="3753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1080" y="1943280"/>
                <a:ext cx="3915000" cy="37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49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78"/>
          <p:cNvSpPr txBox="1">
            <a:spLocks noChangeArrowheads="1"/>
          </p:cNvSpPr>
          <p:nvPr/>
        </p:nvSpPr>
        <p:spPr bwMode="auto">
          <a:xfrm>
            <a:off x="172451" y="177839"/>
            <a:ext cx="52761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200" dirty="0" smtClean="0">
                <a:latin typeface="Cambria" pitchFamily="18" charset="0"/>
              </a:rPr>
              <a:t>CS snapshots…</a:t>
            </a:r>
            <a:endParaRPr lang="en-US" sz="4200" dirty="0">
              <a:latin typeface="Cambria" pitchFamily="18" charset="0"/>
            </a:endParaRPr>
          </a:p>
        </p:txBody>
      </p:sp>
      <p:pic>
        <p:nvPicPr>
          <p:cNvPr id="2508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4" t="10797" r="3119" b="7884"/>
          <a:stretch/>
        </p:blipFill>
        <p:spPr bwMode="auto">
          <a:xfrm>
            <a:off x="2514600" y="1219200"/>
            <a:ext cx="4800600" cy="496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" name="Right Arrow 1"/>
          <p:cNvSpPr/>
          <p:nvPr/>
        </p:nvSpPr>
        <p:spPr bwMode="auto">
          <a:xfrm rot="20720566">
            <a:off x="2119368" y="2333286"/>
            <a:ext cx="1524000" cy="685800"/>
          </a:xfrm>
          <a:prstGeom prst="rightArrow">
            <a:avLst/>
          </a:prstGeom>
          <a:solidFill>
            <a:srgbClr val="CAF5FB"/>
          </a:solidFill>
          <a:ln w="19050" cap="flat" cmpd="sng" algn="ctr">
            <a:solidFill>
              <a:srgbClr val="0A04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5" name="Text Box 78"/>
          <p:cNvSpPr txBox="1">
            <a:spLocks noChangeArrowheads="1"/>
          </p:cNvSpPr>
          <p:nvPr/>
        </p:nvSpPr>
        <p:spPr bwMode="auto">
          <a:xfrm>
            <a:off x="7772400" y="5767340"/>
            <a:ext cx="1111350" cy="830997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smtClean="0">
                <a:latin typeface="Cambria" pitchFamily="18" charset="0"/>
              </a:rPr>
              <a:t>East '13</a:t>
            </a:r>
            <a:endParaRPr lang="en-US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66" descr="Picture 6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657600"/>
            <a:ext cx="5859463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Text Box 25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152400"/>
            <a:ext cx="37338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4200" smtClean="0">
                <a:solidFill>
                  <a:srgbClr val="000000"/>
                </a:solidFill>
                <a:latin typeface="Cambria" pitchFamily="18" charset="0"/>
              </a:rPr>
              <a:t>CS 5 Today</a:t>
            </a:r>
          </a:p>
        </p:txBody>
      </p:sp>
      <p:sp>
        <p:nvSpPr>
          <p:cNvPr id="5124" name="Text Box 25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33500" y="5500688"/>
            <a:ext cx="1333500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b="1" smtClean="0">
                <a:solidFill>
                  <a:srgbClr val="000000"/>
                </a:solidFill>
                <a:latin typeface="Times New Roman" pitchFamily="18" charset="0"/>
              </a:rPr>
              <a:t>logic gates</a:t>
            </a:r>
          </a:p>
        </p:txBody>
      </p:sp>
      <p:sp>
        <p:nvSpPr>
          <p:cNvPr id="5125" name="Text Box 25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82663" y="6019800"/>
            <a:ext cx="1684337" cy="239713"/>
          </a:xfrm>
          <a:prstGeom prst="rect">
            <a:avLst/>
          </a:prstGeom>
          <a:solidFill>
            <a:srgbClr val="D9F3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altLang="en-US" sz="1200" b="1" smtClean="0">
                <a:solidFill>
                  <a:srgbClr val="000000"/>
                </a:solidFill>
                <a:latin typeface="Times New Roman" pitchFamily="18" charset="0"/>
              </a:rPr>
              <a:t>switches (transistors)</a:t>
            </a:r>
          </a:p>
        </p:txBody>
      </p:sp>
      <p:sp>
        <p:nvSpPr>
          <p:cNvPr id="5126" name="Text Box 25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4063" y="4981575"/>
            <a:ext cx="1912937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b="1" smtClean="0">
                <a:solidFill>
                  <a:srgbClr val="000000"/>
                </a:solidFill>
                <a:latin typeface="Times New Roman" pitchFamily="18" charset="0"/>
              </a:rPr>
              <a:t>bitwise functions</a:t>
            </a:r>
          </a:p>
        </p:txBody>
      </p:sp>
      <p:sp>
        <p:nvSpPr>
          <p:cNvPr id="5127" name="Text Box 25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71600" y="4462463"/>
            <a:ext cx="1295400" cy="323850"/>
          </a:xfrm>
          <a:prstGeom prst="rect">
            <a:avLst/>
          </a:prstGeom>
          <a:solidFill>
            <a:srgbClr val="C3EA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b="1" smtClean="0">
                <a:solidFill>
                  <a:srgbClr val="000000"/>
                </a:solidFill>
                <a:latin typeface="Times New Roman" pitchFamily="18" charset="0"/>
              </a:rPr>
              <a:t>arithmetic</a:t>
            </a:r>
          </a:p>
        </p:txBody>
      </p:sp>
      <p:sp>
        <p:nvSpPr>
          <p:cNvPr id="5128" name="Text Box 25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200" y="3956050"/>
            <a:ext cx="2590800" cy="314325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b="1" smtClean="0">
                <a:solidFill>
                  <a:srgbClr val="000000"/>
                </a:solidFill>
                <a:latin typeface="Times New Roman" pitchFamily="18" charset="0"/>
              </a:rPr>
              <a:t>1-bit memory: </a:t>
            </a:r>
            <a:r>
              <a:rPr lang="en-US" altLang="en-US" sz="1800" b="1" i="1" smtClean="0">
                <a:solidFill>
                  <a:srgbClr val="000000"/>
                </a:solidFill>
                <a:latin typeface="Times New Roman" pitchFamily="18" charset="0"/>
              </a:rPr>
              <a:t>flip-flops</a:t>
            </a:r>
          </a:p>
        </p:txBody>
      </p:sp>
      <p:sp>
        <p:nvSpPr>
          <p:cNvPr id="5129" name="Text Box 26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66800" y="2917825"/>
            <a:ext cx="1600200" cy="314325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b="1" smtClean="0">
                <a:solidFill>
                  <a:srgbClr val="000000"/>
                </a:solidFill>
                <a:latin typeface="Times New Roman" pitchFamily="18" charset="0"/>
              </a:rPr>
              <a:t>main memory</a:t>
            </a:r>
          </a:p>
        </p:txBody>
      </p:sp>
      <p:sp>
        <p:nvSpPr>
          <p:cNvPr id="5130" name="Text Box 26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2354263"/>
            <a:ext cx="2667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b="1" smtClean="0">
                <a:solidFill>
                  <a:srgbClr val="000000"/>
                </a:solidFill>
                <a:latin typeface="Times New Roman" pitchFamily="18" charset="0"/>
              </a:rPr>
              <a:t>computer</a:t>
            </a:r>
          </a:p>
        </p:txBody>
      </p:sp>
      <p:sp>
        <p:nvSpPr>
          <p:cNvPr id="33805" name="Text Box 26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54063" y="1814513"/>
            <a:ext cx="1912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b="1" dirty="0" smtClean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Hmmm</a:t>
            </a:r>
          </a:p>
        </p:txBody>
      </p:sp>
      <p:sp>
        <p:nvSpPr>
          <p:cNvPr id="5132" name="Text Box 28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906713" y="2641600"/>
            <a:ext cx="838200" cy="830263"/>
          </a:xfrm>
          <a:prstGeom prst="rect">
            <a:avLst/>
          </a:prstGeom>
          <a:solidFill>
            <a:srgbClr val="D9F3E2"/>
          </a:solidFill>
          <a:ln w="19050">
            <a:solidFill>
              <a:srgbClr val="067B0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Our path</a:t>
            </a:r>
          </a:p>
        </p:txBody>
      </p:sp>
      <p:sp>
        <p:nvSpPr>
          <p:cNvPr id="5133" name="Text Box 310"/>
          <p:cNvSpPr txBox="1">
            <a:spLocks noChangeArrowheads="1"/>
          </p:cNvSpPr>
          <p:nvPr/>
        </p:nvSpPr>
        <p:spPr bwMode="auto">
          <a:xfrm>
            <a:off x="3922713" y="176213"/>
            <a:ext cx="4876800" cy="4302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 smtClean="0">
                <a:solidFill>
                  <a:srgbClr val="000000"/>
                </a:solidFill>
                <a:latin typeface="Cambria" pitchFamily="18" charset="0"/>
              </a:rPr>
              <a:t>Hw 5: multiply, divide, and memory</a:t>
            </a:r>
          </a:p>
        </p:txBody>
      </p:sp>
      <p:sp>
        <p:nvSpPr>
          <p:cNvPr id="5134" name="Text Box 26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97013" y="3436938"/>
            <a:ext cx="1169987" cy="323850"/>
          </a:xfrm>
          <a:prstGeom prst="rect">
            <a:avLst/>
          </a:prstGeom>
          <a:solidFill>
            <a:srgbClr val="FED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b="1" smtClean="0">
                <a:solidFill>
                  <a:srgbClr val="000000"/>
                </a:solidFill>
                <a:latin typeface="Times New Roman" pitchFamily="18" charset="0"/>
              </a:rPr>
              <a:t>registers</a:t>
            </a:r>
          </a:p>
        </p:txBody>
      </p:sp>
      <p:sp>
        <p:nvSpPr>
          <p:cNvPr id="33811" name="Text Box 26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54063" y="1114425"/>
            <a:ext cx="191293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3200" b="1" dirty="0" smtClean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Python!</a:t>
            </a:r>
          </a:p>
        </p:txBody>
      </p:sp>
      <p:grpSp>
        <p:nvGrpSpPr>
          <p:cNvPr id="5136" name="Group 12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107950" y="6324600"/>
            <a:ext cx="381000" cy="457200"/>
            <a:chOff x="2928" y="1051"/>
            <a:chExt cx="840" cy="957"/>
          </a:xfrm>
        </p:grpSpPr>
        <p:sp>
          <p:nvSpPr>
            <p:cNvPr id="5141" name="Freeform 13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 w 1048"/>
                <a:gd name="T1" fmla="*/ 21 h 250"/>
                <a:gd name="T2" fmla="*/ 7 w 1048"/>
                <a:gd name="T3" fmla="*/ 83 h 250"/>
                <a:gd name="T4" fmla="*/ 7 w 1048"/>
                <a:gd name="T5" fmla="*/ 111 h 250"/>
                <a:gd name="T6" fmla="*/ 8 w 1048"/>
                <a:gd name="T7" fmla="*/ 125 h 250"/>
                <a:gd name="T8" fmla="*/ 8 w 1048"/>
                <a:gd name="T9" fmla="*/ 160 h 250"/>
                <a:gd name="T10" fmla="*/ 5 w 1048"/>
                <a:gd name="T11" fmla="*/ 229 h 250"/>
                <a:gd name="T12" fmla="*/ 2 w 1048"/>
                <a:gd name="T13" fmla="*/ 209 h 250"/>
                <a:gd name="T14" fmla="*/ 0 w 1048"/>
                <a:gd name="T15" fmla="*/ 188 h 250"/>
                <a:gd name="T16" fmla="*/ 2 w 1048"/>
                <a:gd name="T17" fmla="*/ 154 h 250"/>
                <a:gd name="T18" fmla="*/ 2 w 1048"/>
                <a:gd name="T19" fmla="*/ 125 h 250"/>
                <a:gd name="T20" fmla="*/ 2 w 1048"/>
                <a:gd name="T21" fmla="*/ 76 h 250"/>
                <a:gd name="T22" fmla="*/ 2 w 1048"/>
                <a:gd name="T23" fmla="*/ 55 h 250"/>
                <a:gd name="T24" fmla="*/ 2 w 1048"/>
                <a:gd name="T25" fmla="*/ 28 h 250"/>
                <a:gd name="T26" fmla="*/ 3 w 1048"/>
                <a:gd name="T27" fmla="*/ 14 h 250"/>
                <a:gd name="T28" fmla="*/ 4 w 1048"/>
                <a:gd name="T29" fmla="*/ 28 h 250"/>
                <a:gd name="T30" fmla="*/ 4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2" name="Oval 1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3" name="Oval 15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4" name="Oval 16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5" name="Oval 17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6" name="Oval 18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7" name="Oval 19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8" name="Oval 20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49" name="AutoShape 21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-106" charset="0"/>
                  <a:ea typeface="ＭＳ Ｐゴシック" pitchFamily="34" charset="-128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0" name="Freeform 22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1" name="Freeform 23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2" name="Freeform 24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53" name="Freeform 25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5137" name="Text Box 28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11163" y="6435725"/>
            <a:ext cx="22780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0" smtClean="0">
                <a:solidFill>
                  <a:srgbClr val="067B0E"/>
                </a:solidFill>
                <a:latin typeface="Cambria" pitchFamily="18" charset="0"/>
              </a:rPr>
              <a:t>Is there anything under here?</a:t>
            </a:r>
          </a:p>
        </p:txBody>
      </p:sp>
      <p:sp>
        <p:nvSpPr>
          <p:cNvPr id="5138" name="Text Box 30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858000" y="5824538"/>
            <a:ext cx="1941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  <a:spcBef>
                <a:spcPct val="50000"/>
              </a:spcBef>
            </a:pPr>
            <a:r>
              <a:rPr lang="en-US" altLang="en-US" sz="1500" smtClean="0">
                <a:solidFill>
                  <a:srgbClr val="808080"/>
                </a:solidFill>
                <a:latin typeface="Calibri" pitchFamily="34" charset="0"/>
              </a:rPr>
              <a:t>An example of a </a:t>
            </a:r>
            <a:r>
              <a:rPr lang="en-US" altLang="en-US" sz="1500" b="1" i="1" smtClean="0">
                <a:solidFill>
                  <a:srgbClr val="808080"/>
                </a:solidFill>
                <a:latin typeface="Calibri" pitchFamily="34" charset="0"/>
              </a:rPr>
              <a:t>happy </a:t>
            </a:r>
            <a:r>
              <a:rPr lang="en-US" altLang="en-US" sz="1500" smtClean="0">
                <a:solidFill>
                  <a:srgbClr val="808080"/>
                </a:solidFill>
                <a:latin typeface="Calibri" pitchFamily="34" charset="0"/>
              </a:rPr>
              <a:t>lab solution...</a:t>
            </a:r>
          </a:p>
        </p:txBody>
      </p:sp>
      <p:sp>
        <p:nvSpPr>
          <p:cNvPr id="5139" name="Line 257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2898775" y="1266825"/>
            <a:ext cx="0" cy="4957763"/>
          </a:xfrm>
          <a:prstGeom prst="line">
            <a:avLst/>
          </a:prstGeom>
          <a:noFill/>
          <a:ln w="28575">
            <a:solidFill>
              <a:srgbClr val="067B0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7431" name="Picture 36"/>
          <p:cNvPicPr>
            <a:picLocks noChangeAspect="1" noChangeArrowheads="1"/>
          </p:cNvPicPr>
          <p:nvPr/>
        </p:nvPicPr>
        <p:blipFill>
          <a:blip r:embed="rId33"/>
          <a:srcRect l="22989" r="13817"/>
          <a:stretch>
            <a:fillRect/>
          </a:stretch>
        </p:blipFill>
        <p:spPr bwMode="auto">
          <a:xfrm>
            <a:off x="6629400" y="1025525"/>
            <a:ext cx="2154238" cy="1978025"/>
          </a:xfrm>
          <a:prstGeom prst="rect">
            <a:avLst/>
          </a:prstGeom>
          <a:noFill/>
          <a:ln w="19050">
            <a:solidFill>
              <a:srgbClr val="0A04E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7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2"/>
          <p:cNvSpPr txBox="1">
            <a:spLocks noChangeArrowheads="1"/>
          </p:cNvSpPr>
          <p:nvPr/>
        </p:nvSpPr>
        <p:spPr bwMode="auto">
          <a:xfrm>
            <a:off x="609600" y="2009775"/>
            <a:ext cx="2103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433</a:t>
            </a:r>
          </a:p>
        </p:txBody>
      </p:sp>
      <p:sp>
        <p:nvSpPr>
          <p:cNvPr id="6147" name="Text Box 23"/>
          <p:cNvSpPr txBox="1">
            <a:spLocks noChangeArrowheads="1"/>
          </p:cNvSpPr>
          <p:nvPr/>
        </p:nvSpPr>
        <p:spPr bwMode="auto">
          <a:xfrm>
            <a:off x="6388100" y="20097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761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6148" name="Text Box 24"/>
          <p:cNvSpPr txBox="1">
            <a:spLocks noChangeArrowheads="1"/>
          </p:cNvSpPr>
          <p:nvPr/>
        </p:nvSpPr>
        <p:spPr bwMode="auto">
          <a:xfrm>
            <a:off x="6388100" y="16668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2320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  <a:endParaRPr lang="en-US" altLang="en-US" sz="1400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49" name="Text Box 25"/>
          <p:cNvSpPr txBox="1">
            <a:spLocks noChangeArrowheads="1"/>
          </p:cNvSpPr>
          <p:nvPr/>
        </p:nvSpPr>
        <p:spPr bwMode="auto">
          <a:xfrm>
            <a:off x="609600" y="1666875"/>
            <a:ext cx="2097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1771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50" name="Text Box 28"/>
          <p:cNvSpPr txBox="1">
            <a:spLocks noChangeArrowheads="1"/>
          </p:cNvSpPr>
          <p:nvPr/>
        </p:nvSpPr>
        <p:spPr bwMode="auto">
          <a:xfrm>
            <a:off x="609600" y="235267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138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51" name="Text Box 29"/>
          <p:cNvSpPr txBox="1">
            <a:spLocks noChangeArrowheads="1"/>
          </p:cNvSpPr>
          <p:nvPr/>
        </p:nvSpPr>
        <p:spPr bwMode="auto">
          <a:xfrm>
            <a:off x="6388100" y="23526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369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6152" name="Text Box 36"/>
          <p:cNvSpPr txBox="1">
            <a:spLocks noChangeArrowheads="1"/>
          </p:cNvSpPr>
          <p:nvPr/>
        </p:nvSpPr>
        <p:spPr bwMode="auto">
          <a:xfrm>
            <a:off x="609600" y="491172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240 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53" name="Text Box 37"/>
          <p:cNvSpPr txBox="1">
            <a:spLocks noChangeArrowheads="1"/>
          </p:cNvSpPr>
          <p:nvPr/>
        </p:nvSpPr>
        <p:spPr bwMode="auto">
          <a:xfrm>
            <a:off x="6388100" y="4911725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667 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6154" name="Text Box 38"/>
          <p:cNvSpPr txBox="1">
            <a:spLocks noChangeArrowheads="1"/>
          </p:cNvSpPr>
          <p:nvPr/>
        </p:nvSpPr>
        <p:spPr bwMode="auto">
          <a:xfrm>
            <a:off x="6388100" y="4548188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1917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  <a:endParaRPr lang="en-US" altLang="en-US" sz="1400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55" name="Text Box 39"/>
          <p:cNvSpPr txBox="1">
            <a:spLocks noChangeArrowheads="1"/>
          </p:cNvSpPr>
          <p:nvPr/>
        </p:nvSpPr>
        <p:spPr bwMode="auto">
          <a:xfrm>
            <a:off x="671513" y="4548188"/>
            <a:ext cx="2041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650 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56" name="Text Box 42"/>
          <p:cNvSpPr txBox="1">
            <a:spLocks noChangeArrowheads="1"/>
          </p:cNvSpPr>
          <p:nvPr/>
        </p:nvSpPr>
        <p:spPr bwMode="auto">
          <a:xfrm>
            <a:off x="609600" y="527367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72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57" name="Text Box 43"/>
          <p:cNvSpPr txBox="1">
            <a:spLocks noChangeArrowheads="1"/>
          </p:cNvSpPr>
          <p:nvPr/>
        </p:nvSpPr>
        <p:spPr bwMode="auto">
          <a:xfrm>
            <a:off x="6388100" y="5273675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310 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6158" name="Line 44"/>
          <p:cNvSpPr>
            <a:spLocks noChangeShapeType="1"/>
          </p:cNvSpPr>
          <p:nvPr/>
        </p:nvSpPr>
        <p:spPr bwMode="auto">
          <a:xfrm>
            <a:off x="990600" y="3657600"/>
            <a:ext cx="7346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159" name="Text Box 78"/>
          <p:cNvSpPr txBox="1">
            <a:spLocks noChangeArrowheads="1"/>
          </p:cNvSpPr>
          <p:nvPr/>
        </p:nvSpPr>
        <p:spPr bwMode="auto">
          <a:xfrm>
            <a:off x="1997075" y="160338"/>
            <a:ext cx="52752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4200" smtClean="0">
                <a:solidFill>
                  <a:srgbClr val="000000"/>
                </a:solidFill>
                <a:latin typeface="Cambria" pitchFamily="18" charset="0"/>
              </a:rPr>
              <a:t>Jotto:  Word == ?????</a:t>
            </a:r>
          </a:p>
        </p:txBody>
      </p:sp>
      <p:sp>
        <p:nvSpPr>
          <p:cNvPr id="6160" name="TextBox 39"/>
          <p:cNvSpPr txBox="1">
            <a:spLocks noChangeArrowheads="1"/>
          </p:cNvSpPr>
          <p:nvPr/>
        </p:nvSpPr>
        <p:spPr bwMode="auto">
          <a:xfrm>
            <a:off x="3079750" y="1346200"/>
            <a:ext cx="1300163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00000"/>
                </a:solidFill>
                <a:latin typeface="Calibri" pitchFamily="34" charset="0"/>
              </a:rPr>
              <a:t>am guess</a:t>
            </a:r>
          </a:p>
          <a:p>
            <a:r>
              <a:rPr lang="en-US" altLang="en-US" smtClean="0">
                <a:solidFill>
                  <a:srgbClr val="1C10EF"/>
                </a:solidFill>
                <a:latin typeface="Calibri" pitchFamily="34" charset="0"/>
              </a:rPr>
              <a:t>bagel: 2</a:t>
            </a:r>
          </a:p>
          <a:p>
            <a:r>
              <a:rPr lang="en-US" altLang="en-US" smtClean="0">
                <a:solidFill>
                  <a:srgbClr val="1C10EF"/>
                </a:solidFill>
                <a:latin typeface="Calibri" pitchFamily="34" charset="0"/>
              </a:rPr>
              <a:t>first: 0</a:t>
            </a:r>
          </a:p>
          <a:p>
            <a:r>
              <a:rPr lang="en-US" altLang="en-US" smtClean="0">
                <a:solidFill>
                  <a:srgbClr val="1C10EF"/>
                </a:solidFill>
                <a:latin typeface="Calibri" pitchFamily="34" charset="0"/>
              </a:rPr>
              <a:t>hound: 2</a:t>
            </a:r>
          </a:p>
          <a:p>
            <a:r>
              <a:rPr lang="en-US" altLang="en-US" smtClean="0">
                <a:solidFill>
                  <a:srgbClr val="1C10EF"/>
                </a:solidFill>
                <a:latin typeface="Calibri" pitchFamily="34" charset="0"/>
              </a:rPr>
              <a:t>bendy: 2</a:t>
            </a:r>
          </a:p>
        </p:txBody>
      </p:sp>
      <p:sp>
        <p:nvSpPr>
          <p:cNvPr id="6161" name="TextBox 40"/>
          <p:cNvSpPr txBox="1">
            <a:spLocks noChangeArrowheads="1"/>
          </p:cNvSpPr>
          <p:nvPr/>
        </p:nvSpPr>
        <p:spPr bwMode="auto">
          <a:xfrm>
            <a:off x="4687888" y="1346200"/>
            <a:ext cx="1406525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00000"/>
                </a:solidFill>
                <a:latin typeface="Calibri" pitchFamily="34" charset="0"/>
              </a:rPr>
              <a:t>my guess</a:t>
            </a:r>
          </a:p>
          <a:p>
            <a:r>
              <a:rPr lang="en-US" altLang="en-US" smtClean="0">
                <a:solidFill>
                  <a:srgbClr val="1C10EF"/>
                </a:solidFill>
                <a:latin typeface="Calibri" pitchFamily="34" charset="0"/>
              </a:rPr>
              <a:t>diner: 1</a:t>
            </a:r>
          </a:p>
          <a:p>
            <a:r>
              <a:rPr lang="en-US" altLang="en-US" smtClean="0">
                <a:solidFill>
                  <a:srgbClr val="1C10EF"/>
                </a:solidFill>
                <a:latin typeface="Calibri" pitchFamily="34" charset="0"/>
              </a:rPr>
              <a:t>ghost: 2</a:t>
            </a:r>
          </a:p>
          <a:p>
            <a:r>
              <a:rPr lang="en-US" altLang="en-US" smtClean="0">
                <a:solidFill>
                  <a:srgbClr val="1C10EF"/>
                </a:solidFill>
                <a:latin typeface="Calibri" pitchFamily="34" charset="0"/>
              </a:rPr>
              <a:t>plumb: 1</a:t>
            </a:r>
          </a:p>
          <a:p>
            <a:r>
              <a:rPr lang="en-US" altLang="en-US" smtClean="0">
                <a:solidFill>
                  <a:srgbClr val="1C10EF"/>
                </a:solidFill>
                <a:latin typeface="Calibri" pitchFamily="34" charset="0"/>
              </a:rPr>
              <a:t>omega:  2</a:t>
            </a:r>
          </a:p>
        </p:txBody>
      </p:sp>
      <p:sp>
        <p:nvSpPr>
          <p:cNvPr id="6162" name="TextBox 42"/>
          <p:cNvSpPr txBox="1">
            <a:spLocks noChangeArrowheads="1"/>
          </p:cNvSpPr>
          <p:nvPr/>
        </p:nvSpPr>
        <p:spPr bwMode="auto">
          <a:xfrm>
            <a:off x="3078163" y="4325938"/>
            <a:ext cx="1204912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00000"/>
                </a:solidFill>
                <a:latin typeface="Calibri" pitchFamily="34" charset="0"/>
              </a:rPr>
              <a:t>pm guess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alien: 0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slope: 2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truck: 2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shock: 1</a:t>
            </a:r>
          </a:p>
        </p:txBody>
      </p:sp>
      <p:sp>
        <p:nvSpPr>
          <p:cNvPr id="6163" name="TextBox 43"/>
          <p:cNvSpPr txBox="1">
            <a:spLocks noChangeArrowheads="1"/>
          </p:cNvSpPr>
          <p:nvPr/>
        </p:nvSpPr>
        <p:spPr bwMode="auto">
          <a:xfrm>
            <a:off x="4748213" y="4325938"/>
            <a:ext cx="1323975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00000"/>
                </a:solidFill>
                <a:latin typeface="Calibri" pitchFamily="34" charset="0"/>
              </a:rPr>
              <a:t>my guess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diner: 2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sassy: 0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thumb: 1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cruel:  2</a:t>
            </a:r>
          </a:p>
        </p:txBody>
      </p:sp>
      <p:sp>
        <p:nvSpPr>
          <p:cNvPr id="6164" name="Rectangle 1"/>
          <p:cNvSpPr>
            <a:spLocks noChangeArrowheads="1"/>
          </p:cNvSpPr>
          <p:nvPr/>
        </p:nvSpPr>
        <p:spPr bwMode="auto">
          <a:xfrm>
            <a:off x="6132513" y="4078288"/>
            <a:ext cx="5794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900" smtClean="0">
                <a:solidFill>
                  <a:srgbClr val="000000"/>
                </a:solidFill>
                <a:latin typeface="Calibri" pitchFamily="34" charset="0"/>
              </a:rPr>
              <a:t>Madi M.</a:t>
            </a:r>
            <a:endParaRPr lang="en-US" altLang="en-US" sz="900" smtClean="0">
              <a:solidFill>
                <a:srgbClr val="000000"/>
              </a:solidFill>
            </a:endParaRPr>
          </a:p>
        </p:txBody>
      </p:sp>
      <p:sp>
        <p:nvSpPr>
          <p:cNvPr id="6165" name="Rectangle 34"/>
          <p:cNvSpPr>
            <a:spLocks noChangeArrowheads="1"/>
          </p:cNvSpPr>
          <p:nvPr/>
        </p:nvSpPr>
        <p:spPr bwMode="auto">
          <a:xfrm>
            <a:off x="6176963" y="1103313"/>
            <a:ext cx="4905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900" smtClean="0">
                <a:solidFill>
                  <a:srgbClr val="000000"/>
                </a:solidFill>
                <a:latin typeface="Calibri" pitchFamily="34" charset="0"/>
              </a:rPr>
              <a:t>Lani C.</a:t>
            </a:r>
            <a:endParaRPr lang="en-US" altLang="en-US" sz="900" smtClean="0">
              <a:solidFill>
                <a:srgbClr val="000000"/>
              </a:solidFill>
            </a:endParaRPr>
          </a:p>
        </p:txBody>
      </p:sp>
      <p:sp>
        <p:nvSpPr>
          <p:cNvPr id="6166" name="Rectangle 2"/>
          <p:cNvSpPr>
            <a:spLocks noChangeArrowheads="1"/>
          </p:cNvSpPr>
          <p:nvPr/>
        </p:nvSpPr>
        <p:spPr bwMode="auto">
          <a:xfrm>
            <a:off x="7454900" y="6172200"/>
            <a:ext cx="1128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booed?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167" name="Rectangle 3"/>
          <p:cNvSpPr>
            <a:spLocks noChangeArrowheads="1"/>
          </p:cNvSpPr>
          <p:nvPr/>
        </p:nvSpPr>
        <p:spPr bwMode="auto">
          <a:xfrm>
            <a:off x="7491413" y="2962275"/>
            <a:ext cx="1055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mtClean="0">
                <a:solidFill>
                  <a:srgbClr val="1C10EF"/>
                </a:solidFill>
                <a:latin typeface="Calibri" pitchFamily="34" charset="0"/>
              </a:rPr>
              <a:t>sigma?</a:t>
            </a:r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62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 descr="Picture 10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7672388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6"/>
          <p:cNvSpPr>
            <a:spLocks noChangeArrowheads="1"/>
          </p:cNvSpPr>
          <p:nvPr/>
        </p:nvSpPr>
        <p:spPr bwMode="auto">
          <a:xfrm>
            <a:off x="4741730" y="188890"/>
            <a:ext cx="3727450" cy="83026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800" i="1" dirty="0" smtClean="0">
                <a:latin typeface="Calibri" pitchFamily="-106" charset="0"/>
              </a:rPr>
              <a:t>The "canvas"</a:t>
            </a:r>
            <a:endParaRPr lang="en-US" sz="3600" dirty="0">
              <a:latin typeface="Calibri" pitchFamily="-106" charset="0"/>
            </a:endParaRPr>
          </a:p>
        </p:txBody>
      </p:sp>
      <p:grpSp>
        <p:nvGrpSpPr>
          <p:cNvPr id="4" name="Group 55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781706" y="5986768"/>
            <a:ext cx="349250" cy="411162"/>
            <a:chOff x="2928" y="1051"/>
            <a:chExt cx="840" cy="957"/>
          </a:xfrm>
        </p:grpSpPr>
        <p:sp>
          <p:nvSpPr>
            <p:cNvPr id="5" name="Freeform 56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928" y="1759"/>
              <a:ext cx="810" cy="249"/>
            </a:xfrm>
            <a:custGeom>
              <a:avLst/>
              <a:gdLst>
                <a:gd name="T0" fmla="*/ 40 w 1048"/>
                <a:gd name="T1" fmla="*/ 21 h 250"/>
                <a:gd name="T2" fmla="*/ 70 w 1048"/>
                <a:gd name="T3" fmla="*/ 83 h 250"/>
                <a:gd name="T4" fmla="*/ 73 w 1048"/>
                <a:gd name="T5" fmla="*/ 111 h 250"/>
                <a:gd name="T6" fmla="*/ 76 w 1048"/>
                <a:gd name="T7" fmla="*/ 128 h 250"/>
                <a:gd name="T8" fmla="*/ 80 w 1048"/>
                <a:gd name="T9" fmla="*/ 169 h 250"/>
                <a:gd name="T10" fmla="*/ 56 w 1048"/>
                <a:gd name="T11" fmla="*/ 238 h 250"/>
                <a:gd name="T12" fmla="*/ 6 w 1048"/>
                <a:gd name="T13" fmla="*/ 218 h 250"/>
                <a:gd name="T14" fmla="*/ 0 w 1048"/>
                <a:gd name="T15" fmla="*/ 197 h 250"/>
                <a:gd name="T16" fmla="*/ 2 w 1048"/>
                <a:gd name="T17" fmla="*/ 163 h 250"/>
                <a:gd name="T18" fmla="*/ 7 w 1048"/>
                <a:gd name="T19" fmla="*/ 125 h 250"/>
                <a:gd name="T20" fmla="*/ 15 w 1048"/>
                <a:gd name="T21" fmla="*/ 76 h 250"/>
                <a:gd name="T22" fmla="*/ 22 w 1048"/>
                <a:gd name="T23" fmla="*/ 55 h 250"/>
                <a:gd name="T24" fmla="*/ 25 w 1048"/>
                <a:gd name="T25" fmla="*/ 28 h 250"/>
                <a:gd name="T26" fmla="*/ 29 w 1048"/>
                <a:gd name="T27" fmla="*/ 14 h 250"/>
                <a:gd name="T28" fmla="*/ 38 w 1048"/>
                <a:gd name="T29" fmla="*/ 28 h 250"/>
                <a:gd name="T30" fmla="*/ 40 w 1048"/>
                <a:gd name="T31" fmla="*/ 21 h 2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8"/>
                <a:gd name="T49" fmla="*/ 0 h 250"/>
                <a:gd name="T50" fmla="*/ 1048 w 1048"/>
                <a:gd name="T51" fmla="*/ 250 h 2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8" h="250">
                  <a:moveTo>
                    <a:pt x="531" y="21"/>
                  </a:moveTo>
                  <a:cubicBezTo>
                    <a:pt x="673" y="0"/>
                    <a:pt x="778" y="50"/>
                    <a:pt x="910" y="83"/>
                  </a:cubicBezTo>
                  <a:cubicBezTo>
                    <a:pt x="923" y="92"/>
                    <a:pt x="937" y="102"/>
                    <a:pt x="951" y="111"/>
                  </a:cubicBezTo>
                  <a:cubicBezTo>
                    <a:pt x="965" y="120"/>
                    <a:pt x="993" y="138"/>
                    <a:pt x="993" y="138"/>
                  </a:cubicBezTo>
                  <a:cubicBezTo>
                    <a:pt x="1009" y="162"/>
                    <a:pt x="1023" y="163"/>
                    <a:pt x="1048" y="179"/>
                  </a:cubicBezTo>
                  <a:cubicBezTo>
                    <a:pt x="943" y="250"/>
                    <a:pt x="887" y="238"/>
                    <a:pt x="751" y="248"/>
                  </a:cubicBezTo>
                  <a:cubicBezTo>
                    <a:pt x="201" y="233"/>
                    <a:pt x="424" y="241"/>
                    <a:pt x="82" y="228"/>
                  </a:cubicBezTo>
                  <a:cubicBezTo>
                    <a:pt x="54" y="218"/>
                    <a:pt x="27" y="216"/>
                    <a:pt x="0" y="207"/>
                  </a:cubicBezTo>
                  <a:cubicBezTo>
                    <a:pt x="2" y="195"/>
                    <a:pt x="1" y="183"/>
                    <a:pt x="7" y="173"/>
                  </a:cubicBezTo>
                  <a:cubicBezTo>
                    <a:pt x="19" y="151"/>
                    <a:pt x="75" y="138"/>
                    <a:pt x="96" y="131"/>
                  </a:cubicBezTo>
                  <a:cubicBezTo>
                    <a:pt x="134" y="116"/>
                    <a:pt x="169" y="92"/>
                    <a:pt x="207" y="76"/>
                  </a:cubicBezTo>
                  <a:cubicBezTo>
                    <a:pt x="239" y="61"/>
                    <a:pt x="238" y="77"/>
                    <a:pt x="275" y="55"/>
                  </a:cubicBezTo>
                  <a:cubicBezTo>
                    <a:pt x="288" y="46"/>
                    <a:pt x="309" y="33"/>
                    <a:pt x="324" y="28"/>
                  </a:cubicBezTo>
                  <a:cubicBezTo>
                    <a:pt x="341" y="21"/>
                    <a:pt x="379" y="14"/>
                    <a:pt x="379" y="14"/>
                  </a:cubicBezTo>
                  <a:cubicBezTo>
                    <a:pt x="420" y="18"/>
                    <a:pt x="461" y="22"/>
                    <a:pt x="503" y="28"/>
                  </a:cubicBezTo>
                  <a:cubicBezTo>
                    <a:pt x="531" y="32"/>
                    <a:pt x="519" y="44"/>
                    <a:pt x="531" y="21"/>
                  </a:cubicBezTo>
                  <a:close/>
                </a:path>
              </a:pathLst>
            </a:custGeom>
            <a:solidFill>
              <a:srgbClr val="FD9D0F"/>
            </a:solidFill>
            <a:ln w="9525">
              <a:solidFill>
                <a:srgbClr val="FD9D0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5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965" y="1240"/>
              <a:ext cx="779" cy="672"/>
            </a:xfrm>
            <a:prstGeom prst="ellipse">
              <a:avLst/>
            </a:prstGeom>
            <a:solidFill>
              <a:srgbClr val="9ECC46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5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rot="-1967255">
              <a:off x="3039" y="1383"/>
              <a:ext cx="186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5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262" y="1383"/>
              <a:ext cx="222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60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rot="-2071034">
              <a:off x="3521" y="1431"/>
              <a:ext cx="149" cy="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1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118" y="1479"/>
              <a:ext cx="56" cy="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62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341" y="1495"/>
              <a:ext cx="55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63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543" y="1549"/>
              <a:ext cx="54" cy="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AutoShape 6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rot="-5400000">
              <a:off x="3291" y="1540"/>
              <a:ext cx="77" cy="445"/>
            </a:xfrm>
            <a:prstGeom prst="moo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65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120" y="1128"/>
              <a:ext cx="648" cy="256"/>
            </a:xfrm>
            <a:custGeom>
              <a:avLst/>
              <a:gdLst>
                <a:gd name="T0" fmla="*/ 208 w 648"/>
                <a:gd name="T1" fmla="*/ 0 h 256"/>
                <a:gd name="T2" fmla="*/ 47 w 648"/>
                <a:gd name="T3" fmla="*/ 7 h 256"/>
                <a:gd name="T4" fmla="*/ 0 w 648"/>
                <a:gd name="T5" fmla="*/ 92 h 256"/>
                <a:gd name="T6" fmla="*/ 162 w 648"/>
                <a:gd name="T7" fmla="*/ 192 h 256"/>
                <a:gd name="T8" fmla="*/ 300 w 648"/>
                <a:gd name="T9" fmla="*/ 238 h 256"/>
                <a:gd name="T10" fmla="*/ 484 w 648"/>
                <a:gd name="T11" fmla="*/ 246 h 256"/>
                <a:gd name="T12" fmla="*/ 646 w 648"/>
                <a:gd name="T13" fmla="*/ 184 h 256"/>
                <a:gd name="T14" fmla="*/ 615 w 648"/>
                <a:gd name="T15" fmla="*/ 153 h 256"/>
                <a:gd name="T16" fmla="*/ 546 w 648"/>
                <a:gd name="T17" fmla="*/ 84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8"/>
                <a:gd name="T28" fmla="*/ 0 h 256"/>
                <a:gd name="T29" fmla="*/ 648 w 648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8" h="256">
                  <a:moveTo>
                    <a:pt x="208" y="0"/>
                  </a:moveTo>
                  <a:cubicBezTo>
                    <a:pt x="154" y="2"/>
                    <a:pt x="100" y="0"/>
                    <a:pt x="47" y="7"/>
                  </a:cubicBezTo>
                  <a:cubicBezTo>
                    <a:pt x="15" y="11"/>
                    <a:pt x="0" y="92"/>
                    <a:pt x="0" y="92"/>
                  </a:cubicBezTo>
                  <a:cubicBezTo>
                    <a:pt x="19" y="199"/>
                    <a:pt x="72" y="170"/>
                    <a:pt x="162" y="192"/>
                  </a:cubicBezTo>
                  <a:cubicBezTo>
                    <a:pt x="208" y="203"/>
                    <a:pt x="252" y="234"/>
                    <a:pt x="300" y="238"/>
                  </a:cubicBezTo>
                  <a:cubicBezTo>
                    <a:pt x="361" y="243"/>
                    <a:pt x="423" y="243"/>
                    <a:pt x="484" y="246"/>
                  </a:cubicBezTo>
                  <a:cubicBezTo>
                    <a:pt x="648" y="235"/>
                    <a:pt x="569" y="256"/>
                    <a:pt x="646" y="184"/>
                  </a:cubicBezTo>
                  <a:cubicBezTo>
                    <a:pt x="642" y="180"/>
                    <a:pt x="617" y="158"/>
                    <a:pt x="615" y="153"/>
                  </a:cubicBezTo>
                  <a:cubicBezTo>
                    <a:pt x="596" y="116"/>
                    <a:pt x="599" y="84"/>
                    <a:pt x="546" y="84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6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254" y="1051"/>
              <a:ext cx="442" cy="192"/>
            </a:xfrm>
            <a:custGeom>
              <a:avLst/>
              <a:gdLst>
                <a:gd name="T0" fmla="*/ 88 w 442"/>
                <a:gd name="T1" fmla="*/ 138 h 192"/>
                <a:gd name="T2" fmla="*/ 34 w 442"/>
                <a:gd name="T3" fmla="*/ 92 h 192"/>
                <a:gd name="T4" fmla="*/ 57 w 442"/>
                <a:gd name="T5" fmla="*/ 0 h 192"/>
                <a:gd name="T6" fmla="*/ 234 w 442"/>
                <a:gd name="T7" fmla="*/ 15 h 192"/>
                <a:gd name="T8" fmla="*/ 372 w 442"/>
                <a:gd name="T9" fmla="*/ 61 h 192"/>
                <a:gd name="T10" fmla="*/ 441 w 442"/>
                <a:gd name="T11" fmla="*/ 92 h 192"/>
                <a:gd name="T12" fmla="*/ 434 w 442"/>
                <a:gd name="T13" fmla="*/ 122 h 192"/>
                <a:gd name="T14" fmla="*/ 280 w 442"/>
                <a:gd name="T15" fmla="*/ 161 h 192"/>
                <a:gd name="T16" fmla="*/ 257 w 442"/>
                <a:gd name="T17" fmla="*/ 169 h 192"/>
                <a:gd name="T18" fmla="*/ 226 w 442"/>
                <a:gd name="T19" fmla="*/ 184 h 192"/>
                <a:gd name="T20" fmla="*/ 196 w 442"/>
                <a:gd name="T21" fmla="*/ 192 h 1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2"/>
                <a:gd name="T34" fmla="*/ 0 h 192"/>
                <a:gd name="T35" fmla="*/ 442 w 442"/>
                <a:gd name="T36" fmla="*/ 192 h 1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2" h="192">
                  <a:moveTo>
                    <a:pt x="88" y="138"/>
                  </a:moveTo>
                  <a:cubicBezTo>
                    <a:pt x="71" y="119"/>
                    <a:pt x="55" y="106"/>
                    <a:pt x="34" y="92"/>
                  </a:cubicBezTo>
                  <a:cubicBezTo>
                    <a:pt x="22" y="52"/>
                    <a:pt x="0" y="17"/>
                    <a:pt x="57" y="0"/>
                  </a:cubicBezTo>
                  <a:cubicBezTo>
                    <a:pt x="75" y="1"/>
                    <a:pt x="202" y="8"/>
                    <a:pt x="234" y="15"/>
                  </a:cubicBezTo>
                  <a:cubicBezTo>
                    <a:pt x="275" y="24"/>
                    <a:pt x="331" y="47"/>
                    <a:pt x="372" y="61"/>
                  </a:cubicBezTo>
                  <a:cubicBezTo>
                    <a:pt x="394" y="81"/>
                    <a:pt x="412" y="84"/>
                    <a:pt x="441" y="92"/>
                  </a:cubicBezTo>
                  <a:cubicBezTo>
                    <a:pt x="439" y="102"/>
                    <a:pt x="442" y="115"/>
                    <a:pt x="434" y="122"/>
                  </a:cubicBezTo>
                  <a:cubicBezTo>
                    <a:pt x="411" y="142"/>
                    <a:pt x="306" y="158"/>
                    <a:pt x="280" y="161"/>
                  </a:cubicBezTo>
                  <a:cubicBezTo>
                    <a:pt x="272" y="164"/>
                    <a:pt x="264" y="166"/>
                    <a:pt x="257" y="169"/>
                  </a:cubicBezTo>
                  <a:cubicBezTo>
                    <a:pt x="246" y="173"/>
                    <a:pt x="237" y="180"/>
                    <a:pt x="226" y="184"/>
                  </a:cubicBezTo>
                  <a:cubicBezTo>
                    <a:pt x="216" y="188"/>
                    <a:pt x="196" y="192"/>
                    <a:pt x="196" y="192"/>
                  </a:cubicBezTo>
                </a:path>
              </a:pathLst>
            </a:custGeom>
            <a:solidFill>
              <a:srgbClr val="CC0099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7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025" y="1802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68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3456" y="1813"/>
              <a:ext cx="215" cy="139"/>
            </a:xfrm>
            <a:custGeom>
              <a:avLst/>
              <a:gdLst>
                <a:gd name="T0" fmla="*/ 8 w 215"/>
                <a:gd name="T1" fmla="*/ 78 h 139"/>
                <a:gd name="T2" fmla="*/ 84 w 215"/>
                <a:gd name="T3" fmla="*/ 17 h 139"/>
                <a:gd name="T4" fmla="*/ 154 w 215"/>
                <a:gd name="T5" fmla="*/ 40 h 139"/>
                <a:gd name="T6" fmla="*/ 215 w 215"/>
                <a:gd name="T7" fmla="*/ 139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39"/>
                <a:gd name="T14" fmla="*/ 215 w 215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39">
                  <a:moveTo>
                    <a:pt x="8" y="78"/>
                  </a:moveTo>
                  <a:cubicBezTo>
                    <a:pt x="20" y="0"/>
                    <a:pt x="0" y="6"/>
                    <a:pt x="84" y="17"/>
                  </a:cubicBezTo>
                  <a:cubicBezTo>
                    <a:pt x="108" y="24"/>
                    <a:pt x="154" y="40"/>
                    <a:pt x="154" y="40"/>
                  </a:cubicBezTo>
                  <a:cubicBezTo>
                    <a:pt x="162" y="81"/>
                    <a:pt x="162" y="139"/>
                    <a:pt x="215" y="139"/>
                  </a:cubicBezTo>
                </a:path>
              </a:pathLst>
            </a:custGeom>
            <a:solidFill>
              <a:srgbClr val="FD9D0F"/>
            </a:solidFill>
            <a:ln w="9525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 Box 6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956331" y="6080112"/>
            <a:ext cx="102569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000" dirty="0" smtClean="0">
                <a:solidFill>
                  <a:srgbClr val="067B0E"/>
                </a:solidFill>
                <a:latin typeface="Cambria" pitchFamily="18" charset="0"/>
              </a:rPr>
              <a:t>These are circuit-based compositions!</a:t>
            </a:r>
            <a:endParaRPr lang="en-US" sz="1000" dirty="0">
              <a:solidFill>
                <a:srgbClr val="067B0E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10"/>
          <p:cNvSpPr txBox="1">
            <a:spLocks noChangeArrowheads="1"/>
          </p:cNvSpPr>
          <p:nvPr/>
        </p:nvSpPr>
        <p:spPr bwMode="auto">
          <a:xfrm>
            <a:off x="152400" y="152400"/>
            <a:ext cx="1295400" cy="646331"/>
          </a:xfrm>
          <a:prstGeom prst="rect">
            <a:avLst/>
          </a:prstGeom>
          <a:solidFill>
            <a:srgbClr val="D9F3E2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dirty="0" smtClean="0">
                <a:latin typeface="Cambria" pitchFamily="18" charset="0"/>
              </a:rPr>
              <a:t>SQL</a:t>
            </a:r>
            <a:endParaRPr lang="en-US" sz="3600" b="1" i="1" dirty="0">
              <a:latin typeface="Cambria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89" y="685800"/>
            <a:ext cx="7240011" cy="57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546557"/>
            <a:ext cx="8458200" cy="5638800"/>
          </a:xfrm>
          <a:prstGeom prst="rect">
            <a:avLst/>
          </a:prstGeom>
        </p:spPr>
      </p:pic>
      <p:sp>
        <p:nvSpPr>
          <p:cNvPr id="37" name="Text Box 310"/>
          <p:cNvSpPr txBox="1">
            <a:spLocks noChangeArrowheads="1"/>
          </p:cNvSpPr>
          <p:nvPr/>
        </p:nvSpPr>
        <p:spPr bwMode="auto">
          <a:xfrm>
            <a:off x="1427747" y="6046113"/>
            <a:ext cx="6324600" cy="430887"/>
          </a:xfrm>
          <a:prstGeom prst="rect">
            <a:avLst/>
          </a:prstGeom>
          <a:solidFill>
            <a:srgbClr val="D9F3E2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 smtClean="0">
                <a:latin typeface="Cambria" pitchFamily="18" charset="0"/>
              </a:rPr>
              <a:t>Past zombie run-ins…   Not sure about the tie?!</a:t>
            </a:r>
            <a:endParaRPr lang="en-US" sz="2200" b="1" i="1" dirty="0">
              <a:latin typeface="Cambria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982840" y="1661040"/>
              <a:ext cx="1884600" cy="1866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3480" y="1651680"/>
                <a:ext cx="1903320" cy="18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2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546557"/>
            <a:ext cx="8458200" cy="563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9926" y="1041925"/>
            <a:ext cx="6427252" cy="480060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37" name="Text Box 310"/>
          <p:cNvSpPr txBox="1">
            <a:spLocks noChangeArrowheads="1"/>
          </p:cNvSpPr>
          <p:nvPr/>
        </p:nvSpPr>
        <p:spPr bwMode="auto">
          <a:xfrm rot="21364390">
            <a:off x="198377" y="350263"/>
            <a:ext cx="3906254" cy="430887"/>
          </a:xfrm>
          <a:prstGeom prst="rect">
            <a:avLst/>
          </a:prstGeom>
          <a:solidFill>
            <a:srgbClr val="D9F3E2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 smtClean="0">
                <a:latin typeface="Cambria" pitchFamily="18" charset="0"/>
              </a:rPr>
              <a:t>mutually apologetic…</a:t>
            </a:r>
            <a:endParaRPr lang="en-US" sz="2200" b="1" i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1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546557"/>
            <a:ext cx="8458200" cy="5638800"/>
          </a:xfrm>
          <a:prstGeom prst="rect">
            <a:avLst/>
          </a:prstGeom>
        </p:spPr>
      </p:pic>
      <p:sp>
        <p:nvSpPr>
          <p:cNvPr id="37" name="Text Box 310"/>
          <p:cNvSpPr txBox="1">
            <a:spLocks noChangeArrowheads="1"/>
          </p:cNvSpPr>
          <p:nvPr/>
        </p:nvSpPr>
        <p:spPr bwMode="auto">
          <a:xfrm>
            <a:off x="1427747" y="6046113"/>
            <a:ext cx="6324600" cy="430887"/>
          </a:xfrm>
          <a:prstGeom prst="rect">
            <a:avLst/>
          </a:prstGeom>
          <a:solidFill>
            <a:srgbClr val="D9F3E2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 smtClean="0">
                <a:latin typeface="Cambria" pitchFamily="18" charset="0"/>
              </a:rPr>
              <a:t>Past zombie run-ins…   Not sure about the tie?!</a:t>
            </a:r>
            <a:endParaRPr lang="en-US" sz="2200" b="1" i="1" dirty="0">
              <a:latin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9926" y="1041925"/>
            <a:ext cx="6427252" cy="480060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48344" y="928255"/>
            <a:ext cx="6733309" cy="50292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Text Box 310"/>
          <p:cNvSpPr txBox="1">
            <a:spLocks noChangeArrowheads="1"/>
          </p:cNvSpPr>
          <p:nvPr/>
        </p:nvSpPr>
        <p:spPr bwMode="auto">
          <a:xfrm rot="21364390">
            <a:off x="2905769" y="361849"/>
            <a:ext cx="3906254" cy="430887"/>
          </a:xfrm>
          <a:prstGeom prst="rect">
            <a:avLst/>
          </a:prstGeom>
          <a:solidFill>
            <a:srgbClr val="D9F3E2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 smtClean="0">
                <a:latin typeface="Cambria" pitchFamily="18" charset="0"/>
              </a:rPr>
              <a:t>zombification for real…!</a:t>
            </a:r>
            <a:endParaRPr lang="en-US" sz="2200" b="1" i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7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78"/>
          <p:cNvSpPr txBox="1">
            <a:spLocks noChangeArrowheads="1"/>
          </p:cNvSpPr>
          <p:nvPr/>
        </p:nvSpPr>
        <p:spPr bwMode="auto">
          <a:xfrm>
            <a:off x="173038" y="177800"/>
            <a:ext cx="527526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4200" smtClean="0">
                <a:solidFill>
                  <a:srgbClr val="000000"/>
                </a:solidFill>
                <a:latin typeface="Cambria" pitchFamily="18" charset="0"/>
              </a:rPr>
              <a:t>CS snapshots…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4" t="10797" r="3119" b="7884"/>
          <a:stretch>
            <a:fillRect/>
          </a:stretch>
        </p:blipFill>
        <p:spPr bwMode="auto">
          <a:xfrm>
            <a:off x="4267200" y="65088"/>
            <a:ext cx="4800600" cy="496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r="11215"/>
          <a:stretch>
            <a:fillRect/>
          </a:stretch>
        </p:blipFill>
        <p:spPr bwMode="auto">
          <a:xfrm>
            <a:off x="42863" y="3810000"/>
            <a:ext cx="5535612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ight Arrow 1"/>
          <p:cNvSpPr>
            <a:spLocks noChangeArrowheads="1"/>
          </p:cNvSpPr>
          <p:nvPr/>
        </p:nvSpPr>
        <p:spPr bwMode="auto">
          <a:xfrm rot="-879434">
            <a:off x="4016375" y="1179513"/>
            <a:ext cx="1524000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AF5FB"/>
          </a:solidFill>
          <a:ln w="19050" algn="ctr">
            <a:solidFill>
              <a:srgbClr val="0A04EB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2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8300" y="152400"/>
            <a:ext cx="3340100" cy="731838"/>
          </a:xfrm>
          <a:prstGeom prst="rect">
            <a:avLst/>
          </a:prstGeom>
          <a:solidFill>
            <a:srgbClr val="FEC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4200" smtClean="0">
                <a:solidFill>
                  <a:srgbClr val="000000"/>
                </a:solidFill>
                <a:latin typeface="Times New Roman" pitchFamily="18" charset="0"/>
              </a:rPr>
              <a:t>Jotto !</a:t>
            </a:r>
          </a:p>
        </p:txBody>
      </p:sp>
      <p:sp>
        <p:nvSpPr>
          <p:cNvPr id="8195" name="Text Box 22"/>
          <p:cNvSpPr txBox="1">
            <a:spLocks noChangeArrowheads="1"/>
          </p:cNvSpPr>
          <p:nvPr/>
        </p:nvSpPr>
        <p:spPr bwMode="auto">
          <a:xfrm>
            <a:off x="609600" y="2009775"/>
            <a:ext cx="2103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340</a:t>
            </a:r>
          </a:p>
        </p:txBody>
      </p:sp>
      <p:sp>
        <p:nvSpPr>
          <p:cNvPr id="8196" name="Text Box 23"/>
          <p:cNvSpPr txBox="1">
            <a:spLocks noChangeArrowheads="1"/>
          </p:cNvSpPr>
          <p:nvPr/>
        </p:nvSpPr>
        <p:spPr bwMode="auto">
          <a:xfrm>
            <a:off x="6388100" y="20097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722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8197" name="Text Box 24"/>
          <p:cNvSpPr txBox="1">
            <a:spLocks noChangeArrowheads="1"/>
          </p:cNvSpPr>
          <p:nvPr/>
        </p:nvSpPr>
        <p:spPr bwMode="auto">
          <a:xfrm>
            <a:off x="6388100" y="16668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2744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  <a:endParaRPr lang="en-US" altLang="en-US" sz="1400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198" name="Text Box 25"/>
          <p:cNvSpPr txBox="1">
            <a:spLocks noChangeArrowheads="1"/>
          </p:cNvSpPr>
          <p:nvPr/>
        </p:nvSpPr>
        <p:spPr bwMode="auto">
          <a:xfrm>
            <a:off x="609600" y="1666875"/>
            <a:ext cx="2097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2285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199" name="Text Box 28"/>
          <p:cNvSpPr txBox="1">
            <a:spLocks noChangeArrowheads="1"/>
          </p:cNvSpPr>
          <p:nvPr/>
        </p:nvSpPr>
        <p:spPr bwMode="auto">
          <a:xfrm>
            <a:off x="609600" y="235267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153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200" name="Text Box 29"/>
          <p:cNvSpPr txBox="1">
            <a:spLocks noChangeArrowheads="1"/>
          </p:cNvSpPr>
          <p:nvPr/>
        </p:nvSpPr>
        <p:spPr bwMode="auto">
          <a:xfrm>
            <a:off x="6388100" y="23526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181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8201" name="Text Box 36"/>
          <p:cNvSpPr txBox="1">
            <a:spLocks noChangeArrowheads="1"/>
          </p:cNvSpPr>
          <p:nvPr/>
        </p:nvSpPr>
        <p:spPr bwMode="auto">
          <a:xfrm>
            <a:off x="609600" y="491172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238 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202" name="Text Box 37"/>
          <p:cNvSpPr txBox="1">
            <a:spLocks noChangeArrowheads="1"/>
          </p:cNvSpPr>
          <p:nvPr/>
        </p:nvSpPr>
        <p:spPr bwMode="auto">
          <a:xfrm>
            <a:off x="6388100" y="4911725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1275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8203" name="Text Box 38"/>
          <p:cNvSpPr txBox="1">
            <a:spLocks noChangeArrowheads="1"/>
          </p:cNvSpPr>
          <p:nvPr/>
        </p:nvSpPr>
        <p:spPr bwMode="auto">
          <a:xfrm>
            <a:off x="6388100" y="4548188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3001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  <a:endParaRPr lang="en-US" altLang="en-US" sz="1400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204" name="Text Box 39"/>
          <p:cNvSpPr txBox="1">
            <a:spLocks noChangeArrowheads="1"/>
          </p:cNvSpPr>
          <p:nvPr/>
        </p:nvSpPr>
        <p:spPr bwMode="auto">
          <a:xfrm>
            <a:off x="671513" y="4548188"/>
            <a:ext cx="2041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679 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205" name="Text Box 42"/>
          <p:cNvSpPr txBox="1">
            <a:spLocks noChangeArrowheads="1"/>
          </p:cNvSpPr>
          <p:nvPr/>
        </p:nvSpPr>
        <p:spPr bwMode="auto">
          <a:xfrm>
            <a:off x="609600" y="527367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70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206" name="Text Box 43"/>
          <p:cNvSpPr txBox="1">
            <a:spLocks noChangeArrowheads="1"/>
          </p:cNvSpPr>
          <p:nvPr/>
        </p:nvSpPr>
        <p:spPr bwMode="auto">
          <a:xfrm>
            <a:off x="6388100" y="5273675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670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8207" name="Line 44"/>
          <p:cNvSpPr>
            <a:spLocks noChangeShapeType="1"/>
          </p:cNvSpPr>
          <p:nvPr/>
        </p:nvSpPr>
        <p:spPr bwMode="auto">
          <a:xfrm>
            <a:off x="1447800" y="3886200"/>
            <a:ext cx="640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8208" name="TextBox 39"/>
          <p:cNvSpPr txBox="1">
            <a:spLocks noChangeArrowheads="1"/>
          </p:cNvSpPr>
          <p:nvPr/>
        </p:nvSpPr>
        <p:spPr bwMode="auto">
          <a:xfrm>
            <a:off x="3140075" y="1265238"/>
            <a:ext cx="137001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A04EB"/>
                </a:solidFill>
                <a:latin typeface="Calibri" pitchFamily="34" charset="0"/>
              </a:rPr>
              <a:t>am guess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alien: 2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sleep: 0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bacon: 2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human: 2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crypt: 0</a:t>
            </a:r>
          </a:p>
        </p:txBody>
      </p:sp>
      <p:sp>
        <p:nvSpPr>
          <p:cNvPr id="8209" name="TextBox 40"/>
          <p:cNvSpPr txBox="1">
            <a:spLocks noChangeArrowheads="1"/>
          </p:cNvSpPr>
          <p:nvPr/>
        </p:nvSpPr>
        <p:spPr bwMode="auto">
          <a:xfrm>
            <a:off x="4649788" y="1265238"/>
            <a:ext cx="126523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A04EB"/>
                </a:solidFill>
                <a:latin typeface="Calibri" pitchFamily="34" charset="0"/>
              </a:rPr>
              <a:t>my guess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syrup: 1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swift: 2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bacon: 0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hedge: 2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weird: 3</a:t>
            </a:r>
          </a:p>
        </p:txBody>
      </p:sp>
      <p:sp>
        <p:nvSpPr>
          <p:cNvPr id="8210" name="TextBox 42"/>
          <p:cNvSpPr txBox="1">
            <a:spLocks noChangeArrowheads="1"/>
          </p:cNvSpPr>
          <p:nvPr/>
        </p:nvSpPr>
        <p:spPr bwMode="auto">
          <a:xfrm>
            <a:off x="3203575" y="4160838"/>
            <a:ext cx="12573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00000"/>
                </a:solidFill>
                <a:latin typeface="Calibri" pitchFamily="34" charset="0"/>
              </a:rPr>
              <a:t>pm guess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alien: 3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steam: </a:t>
            </a:r>
            <a:r>
              <a:rPr lang="en-US" altLang="en-US" smtClean="0">
                <a:solidFill>
                  <a:srgbClr val="FF0000"/>
                </a:solidFill>
                <a:latin typeface="Calibri" pitchFamily="34" charset="0"/>
              </a:rPr>
              <a:t>3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goody: 1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ghoul: 0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danes: 4</a:t>
            </a:r>
          </a:p>
        </p:txBody>
      </p:sp>
      <p:sp>
        <p:nvSpPr>
          <p:cNvPr id="8211" name="TextBox 43"/>
          <p:cNvSpPr txBox="1">
            <a:spLocks noChangeArrowheads="1"/>
          </p:cNvSpPr>
          <p:nvPr/>
        </p:nvSpPr>
        <p:spPr bwMode="auto">
          <a:xfrm>
            <a:off x="4600575" y="4160838"/>
            <a:ext cx="13763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00000"/>
                </a:solidFill>
                <a:latin typeface="Calibri" pitchFamily="34" charset="0"/>
              </a:rPr>
              <a:t>my guess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slyly: 1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queue: 1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bacon: 1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prime: 2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meows: 1</a:t>
            </a:r>
          </a:p>
        </p:txBody>
      </p:sp>
      <p:sp>
        <p:nvSpPr>
          <p:cNvPr id="8212" name="Rectangle 1"/>
          <p:cNvSpPr>
            <a:spLocks noChangeArrowheads="1"/>
          </p:cNvSpPr>
          <p:nvPr/>
        </p:nvSpPr>
        <p:spPr bwMode="auto">
          <a:xfrm>
            <a:off x="5837238" y="4252913"/>
            <a:ext cx="4254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900" smtClean="0">
                <a:solidFill>
                  <a:srgbClr val="000000"/>
                </a:solidFill>
                <a:latin typeface="Calibri" pitchFamily="34" charset="0"/>
              </a:rPr>
              <a:t>Louis</a:t>
            </a:r>
            <a:endParaRPr lang="en-US" altLang="en-US" sz="900" smtClean="0">
              <a:solidFill>
                <a:srgbClr val="000000"/>
              </a:solidFill>
            </a:endParaRPr>
          </a:p>
        </p:txBody>
      </p:sp>
      <p:sp>
        <p:nvSpPr>
          <p:cNvPr id="8213" name="Rectangle 34"/>
          <p:cNvSpPr>
            <a:spLocks noChangeArrowheads="1"/>
          </p:cNvSpPr>
          <p:nvPr/>
        </p:nvSpPr>
        <p:spPr bwMode="auto">
          <a:xfrm>
            <a:off x="5865813" y="1346200"/>
            <a:ext cx="3683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900" smtClean="0">
                <a:solidFill>
                  <a:srgbClr val="000000"/>
                </a:solidFill>
                <a:latin typeface="Calibri" pitchFamily="34" charset="0"/>
              </a:rPr>
              <a:t>Ana</a:t>
            </a:r>
            <a:endParaRPr lang="en-US" altLang="en-US" sz="900" smtClean="0">
              <a:solidFill>
                <a:srgbClr val="000000"/>
              </a:solidFill>
            </a:endParaRPr>
          </a:p>
        </p:txBody>
      </p:sp>
      <p:sp>
        <p:nvSpPr>
          <p:cNvPr id="8214" name="Text Box 28"/>
          <p:cNvSpPr txBox="1">
            <a:spLocks noChangeArrowheads="1"/>
          </p:cNvSpPr>
          <p:nvPr/>
        </p:nvSpPr>
        <p:spPr bwMode="auto">
          <a:xfrm>
            <a:off x="609600" y="2698750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65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215" name="Text Box 29"/>
          <p:cNvSpPr txBox="1">
            <a:spLocks noChangeArrowheads="1"/>
          </p:cNvSpPr>
          <p:nvPr/>
        </p:nvSpPr>
        <p:spPr bwMode="auto">
          <a:xfrm>
            <a:off x="6388100" y="2698750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 60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8216" name="Text Box 42"/>
          <p:cNvSpPr txBox="1">
            <a:spLocks noChangeArrowheads="1"/>
          </p:cNvSpPr>
          <p:nvPr/>
        </p:nvSpPr>
        <p:spPr bwMode="auto">
          <a:xfrm>
            <a:off x="609600" y="5619750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8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217" name="Text Box 43"/>
          <p:cNvSpPr txBox="1">
            <a:spLocks noChangeArrowheads="1"/>
          </p:cNvSpPr>
          <p:nvPr/>
        </p:nvSpPr>
        <p:spPr bwMode="auto">
          <a:xfrm>
            <a:off x="6388100" y="561975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237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8218" name="Rectangle 49"/>
          <p:cNvSpPr>
            <a:spLocks noChangeArrowheads="1"/>
          </p:cNvSpPr>
          <p:nvPr/>
        </p:nvSpPr>
        <p:spPr bwMode="auto">
          <a:xfrm>
            <a:off x="8296275" y="5454650"/>
            <a:ext cx="804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EXAMS</a:t>
            </a:r>
          </a:p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LOOIE</a:t>
            </a:r>
          </a:p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MEOWS</a:t>
            </a:r>
          </a:p>
        </p:txBody>
      </p:sp>
      <p:sp>
        <p:nvSpPr>
          <p:cNvPr id="8219" name="AutoShape 55"/>
          <p:cNvSpPr>
            <a:spLocks/>
          </p:cNvSpPr>
          <p:nvPr/>
        </p:nvSpPr>
        <p:spPr bwMode="auto">
          <a:xfrm>
            <a:off x="8193088" y="5519738"/>
            <a:ext cx="127000" cy="525462"/>
          </a:xfrm>
          <a:prstGeom prst="leftBrace">
            <a:avLst>
              <a:gd name="adj1" fmla="val 344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8220" name="Rectangle 49"/>
          <p:cNvSpPr>
            <a:spLocks noChangeArrowheads="1"/>
          </p:cNvSpPr>
          <p:nvPr/>
        </p:nvSpPr>
        <p:spPr bwMode="auto">
          <a:xfrm>
            <a:off x="117475" y="5476875"/>
            <a:ext cx="749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YEANS</a:t>
            </a:r>
          </a:p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DEANS</a:t>
            </a:r>
          </a:p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MEANY</a:t>
            </a:r>
          </a:p>
        </p:txBody>
      </p:sp>
      <p:sp>
        <p:nvSpPr>
          <p:cNvPr id="8221" name="AutoShape 55"/>
          <p:cNvSpPr>
            <a:spLocks/>
          </p:cNvSpPr>
          <p:nvPr/>
        </p:nvSpPr>
        <p:spPr bwMode="auto">
          <a:xfrm flipH="1">
            <a:off x="787400" y="5548313"/>
            <a:ext cx="127000" cy="525462"/>
          </a:xfrm>
          <a:prstGeom prst="leftBrace">
            <a:avLst>
              <a:gd name="adj1" fmla="val 344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8222" name="Rectangle 49"/>
          <p:cNvSpPr>
            <a:spLocks noChangeArrowheads="1"/>
          </p:cNvSpPr>
          <p:nvPr/>
        </p:nvSpPr>
        <p:spPr bwMode="auto">
          <a:xfrm>
            <a:off x="26988" y="2565400"/>
            <a:ext cx="76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MAGIC</a:t>
            </a:r>
          </a:p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AURIC</a:t>
            </a:r>
          </a:p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QUOIN</a:t>
            </a:r>
          </a:p>
        </p:txBody>
      </p:sp>
      <p:sp>
        <p:nvSpPr>
          <p:cNvPr id="8223" name="AutoShape 55"/>
          <p:cNvSpPr>
            <a:spLocks/>
          </p:cNvSpPr>
          <p:nvPr/>
        </p:nvSpPr>
        <p:spPr bwMode="auto">
          <a:xfrm flipH="1">
            <a:off x="739775" y="2630488"/>
            <a:ext cx="127000" cy="525462"/>
          </a:xfrm>
          <a:prstGeom prst="leftBrace">
            <a:avLst>
              <a:gd name="adj1" fmla="val 344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8224" name="Rectangle 49"/>
          <p:cNvSpPr>
            <a:spLocks noChangeArrowheads="1"/>
          </p:cNvSpPr>
          <p:nvPr/>
        </p:nvSpPr>
        <p:spPr bwMode="auto">
          <a:xfrm>
            <a:off x="8345488" y="2514600"/>
            <a:ext cx="733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SIGHS</a:t>
            </a:r>
          </a:p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FLESH</a:t>
            </a:r>
          </a:p>
          <a:p>
            <a:r>
              <a:rPr lang="en-US" altLang="en-US" sz="1200" smtClean="0">
                <a:solidFill>
                  <a:srgbClr val="000000"/>
                </a:solidFill>
                <a:latin typeface="Comic Sans MS" pitchFamily="66" charset="0"/>
              </a:rPr>
              <a:t>WEIRD</a:t>
            </a:r>
          </a:p>
        </p:txBody>
      </p:sp>
      <p:sp>
        <p:nvSpPr>
          <p:cNvPr id="8225" name="AutoShape 55"/>
          <p:cNvSpPr>
            <a:spLocks/>
          </p:cNvSpPr>
          <p:nvPr/>
        </p:nvSpPr>
        <p:spPr bwMode="auto">
          <a:xfrm>
            <a:off x="8207375" y="2595563"/>
            <a:ext cx="127000" cy="525462"/>
          </a:xfrm>
          <a:prstGeom prst="leftBrace">
            <a:avLst>
              <a:gd name="adj1" fmla="val 344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8300" y="152400"/>
            <a:ext cx="3340100" cy="731838"/>
          </a:xfrm>
          <a:prstGeom prst="rect">
            <a:avLst/>
          </a:prstGeom>
          <a:solidFill>
            <a:srgbClr val="FEC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4200" smtClean="0">
                <a:solidFill>
                  <a:srgbClr val="000000"/>
                </a:solidFill>
                <a:latin typeface="Times New Roman" pitchFamily="18" charset="0"/>
              </a:rPr>
              <a:t>Jotto !</a:t>
            </a:r>
          </a:p>
        </p:txBody>
      </p:sp>
      <p:sp>
        <p:nvSpPr>
          <p:cNvPr id="9219" name="Text Box 22"/>
          <p:cNvSpPr txBox="1">
            <a:spLocks noChangeArrowheads="1"/>
          </p:cNvSpPr>
          <p:nvPr/>
        </p:nvSpPr>
        <p:spPr bwMode="auto">
          <a:xfrm>
            <a:off x="609600" y="2009775"/>
            <a:ext cx="2103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340</a:t>
            </a:r>
          </a:p>
        </p:txBody>
      </p:sp>
      <p:sp>
        <p:nvSpPr>
          <p:cNvPr id="9220" name="Text Box 23"/>
          <p:cNvSpPr txBox="1">
            <a:spLocks noChangeArrowheads="1"/>
          </p:cNvSpPr>
          <p:nvPr/>
        </p:nvSpPr>
        <p:spPr bwMode="auto">
          <a:xfrm>
            <a:off x="6388100" y="20097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722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221" name="Text Box 24"/>
          <p:cNvSpPr txBox="1">
            <a:spLocks noChangeArrowheads="1"/>
          </p:cNvSpPr>
          <p:nvPr/>
        </p:nvSpPr>
        <p:spPr bwMode="auto">
          <a:xfrm>
            <a:off x="6388100" y="16668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2744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  <a:endParaRPr lang="en-US" altLang="en-US" sz="1400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22" name="Text Box 25"/>
          <p:cNvSpPr txBox="1">
            <a:spLocks noChangeArrowheads="1"/>
          </p:cNvSpPr>
          <p:nvPr/>
        </p:nvSpPr>
        <p:spPr bwMode="auto">
          <a:xfrm>
            <a:off x="609600" y="1666875"/>
            <a:ext cx="2097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2285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23" name="Text Box 28"/>
          <p:cNvSpPr txBox="1">
            <a:spLocks noChangeArrowheads="1"/>
          </p:cNvSpPr>
          <p:nvPr/>
        </p:nvSpPr>
        <p:spPr bwMode="auto">
          <a:xfrm>
            <a:off x="609600" y="235267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153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24" name="Text Box 29"/>
          <p:cNvSpPr txBox="1">
            <a:spLocks noChangeArrowheads="1"/>
          </p:cNvSpPr>
          <p:nvPr/>
        </p:nvSpPr>
        <p:spPr bwMode="auto">
          <a:xfrm>
            <a:off x="6388100" y="235267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181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225" name="Text Box 36"/>
          <p:cNvSpPr txBox="1">
            <a:spLocks noChangeArrowheads="1"/>
          </p:cNvSpPr>
          <p:nvPr/>
        </p:nvSpPr>
        <p:spPr bwMode="auto">
          <a:xfrm>
            <a:off x="609600" y="491172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238 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26" name="Text Box 37"/>
          <p:cNvSpPr txBox="1">
            <a:spLocks noChangeArrowheads="1"/>
          </p:cNvSpPr>
          <p:nvPr/>
        </p:nvSpPr>
        <p:spPr bwMode="auto">
          <a:xfrm>
            <a:off x="6388100" y="4911725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1275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227" name="Text Box 38"/>
          <p:cNvSpPr txBox="1">
            <a:spLocks noChangeArrowheads="1"/>
          </p:cNvSpPr>
          <p:nvPr/>
        </p:nvSpPr>
        <p:spPr bwMode="auto">
          <a:xfrm>
            <a:off x="6388100" y="4548188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3001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  <a:endParaRPr lang="en-US" altLang="en-US" sz="1400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28" name="Text Box 39"/>
          <p:cNvSpPr txBox="1">
            <a:spLocks noChangeArrowheads="1"/>
          </p:cNvSpPr>
          <p:nvPr/>
        </p:nvSpPr>
        <p:spPr bwMode="auto">
          <a:xfrm>
            <a:off x="671513" y="4548188"/>
            <a:ext cx="2041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679 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29" name="Text Box 42"/>
          <p:cNvSpPr txBox="1">
            <a:spLocks noChangeArrowheads="1"/>
          </p:cNvSpPr>
          <p:nvPr/>
        </p:nvSpPr>
        <p:spPr bwMode="auto">
          <a:xfrm>
            <a:off x="609600" y="5273675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70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30" name="Text Box 43"/>
          <p:cNvSpPr txBox="1">
            <a:spLocks noChangeArrowheads="1"/>
          </p:cNvSpPr>
          <p:nvPr/>
        </p:nvSpPr>
        <p:spPr bwMode="auto">
          <a:xfrm>
            <a:off x="6388100" y="5273675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670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231" name="Line 44"/>
          <p:cNvSpPr>
            <a:spLocks noChangeShapeType="1"/>
          </p:cNvSpPr>
          <p:nvPr/>
        </p:nvSpPr>
        <p:spPr bwMode="auto">
          <a:xfrm>
            <a:off x="1447800" y="3886200"/>
            <a:ext cx="640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232" name="TextBox 39"/>
          <p:cNvSpPr txBox="1">
            <a:spLocks noChangeArrowheads="1"/>
          </p:cNvSpPr>
          <p:nvPr/>
        </p:nvSpPr>
        <p:spPr bwMode="auto">
          <a:xfrm>
            <a:off x="3140075" y="1265238"/>
            <a:ext cx="137001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A04EB"/>
                </a:solidFill>
                <a:latin typeface="Calibri" pitchFamily="34" charset="0"/>
              </a:rPr>
              <a:t>am guess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alien: 2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sleep: 0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bacon: 2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human: 2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crypt: 0</a:t>
            </a:r>
          </a:p>
        </p:txBody>
      </p:sp>
      <p:sp>
        <p:nvSpPr>
          <p:cNvPr id="9233" name="TextBox 40"/>
          <p:cNvSpPr txBox="1">
            <a:spLocks noChangeArrowheads="1"/>
          </p:cNvSpPr>
          <p:nvPr/>
        </p:nvSpPr>
        <p:spPr bwMode="auto">
          <a:xfrm>
            <a:off x="4649788" y="1265238"/>
            <a:ext cx="126523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A04EB"/>
                </a:solidFill>
                <a:latin typeface="Calibri" pitchFamily="34" charset="0"/>
              </a:rPr>
              <a:t>my guess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syrup: 1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swift: 2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bacon: 0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hedge: 2</a:t>
            </a:r>
          </a:p>
          <a:p>
            <a:r>
              <a:rPr lang="en-US" altLang="en-US" smtClean="0">
                <a:solidFill>
                  <a:srgbClr val="0A04EB"/>
                </a:solidFill>
                <a:latin typeface="Calibri" pitchFamily="34" charset="0"/>
              </a:rPr>
              <a:t>weird: 3</a:t>
            </a:r>
          </a:p>
        </p:txBody>
      </p:sp>
      <p:sp>
        <p:nvSpPr>
          <p:cNvPr id="9234" name="TextBox 42"/>
          <p:cNvSpPr txBox="1">
            <a:spLocks noChangeArrowheads="1"/>
          </p:cNvSpPr>
          <p:nvPr/>
        </p:nvSpPr>
        <p:spPr bwMode="auto">
          <a:xfrm>
            <a:off x="3203575" y="4160838"/>
            <a:ext cx="12573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00000"/>
                </a:solidFill>
                <a:latin typeface="Calibri" pitchFamily="34" charset="0"/>
              </a:rPr>
              <a:t>pm guess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alien: 3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steam: </a:t>
            </a:r>
            <a:r>
              <a:rPr lang="en-US" altLang="en-US" smtClean="0">
                <a:solidFill>
                  <a:srgbClr val="FF0000"/>
                </a:solidFill>
                <a:latin typeface="Calibri" pitchFamily="34" charset="0"/>
              </a:rPr>
              <a:t>3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goody: 1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ghoul: 0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danes: 4</a:t>
            </a:r>
          </a:p>
        </p:txBody>
      </p:sp>
      <p:sp>
        <p:nvSpPr>
          <p:cNvPr id="9235" name="TextBox 43"/>
          <p:cNvSpPr txBox="1">
            <a:spLocks noChangeArrowheads="1"/>
          </p:cNvSpPr>
          <p:nvPr/>
        </p:nvSpPr>
        <p:spPr bwMode="auto">
          <a:xfrm>
            <a:off x="4600575" y="4160838"/>
            <a:ext cx="13763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1800" u="sng" smtClean="0">
                <a:solidFill>
                  <a:srgbClr val="000000"/>
                </a:solidFill>
                <a:latin typeface="Calibri" pitchFamily="34" charset="0"/>
              </a:rPr>
              <a:t>my guess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slyly: 1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queue: 1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bacon: 1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prime: 2</a:t>
            </a:r>
          </a:p>
          <a:p>
            <a:r>
              <a:rPr lang="en-US" altLang="en-US" smtClean="0">
                <a:solidFill>
                  <a:srgbClr val="067B0E"/>
                </a:solidFill>
                <a:latin typeface="Calibri" pitchFamily="34" charset="0"/>
              </a:rPr>
              <a:t>meows: 1</a:t>
            </a:r>
          </a:p>
        </p:txBody>
      </p:sp>
      <p:sp>
        <p:nvSpPr>
          <p:cNvPr id="9236" name="Rectangle 1"/>
          <p:cNvSpPr>
            <a:spLocks noChangeArrowheads="1"/>
          </p:cNvSpPr>
          <p:nvPr/>
        </p:nvSpPr>
        <p:spPr bwMode="auto">
          <a:xfrm>
            <a:off x="5837238" y="4252913"/>
            <a:ext cx="4254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900" smtClean="0">
                <a:solidFill>
                  <a:srgbClr val="000000"/>
                </a:solidFill>
                <a:latin typeface="Calibri" pitchFamily="34" charset="0"/>
              </a:rPr>
              <a:t>Louis</a:t>
            </a:r>
            <a:endParaRPr lang="en-US" altLang="en-US" sz="900" smtClean="0">
              <a:solidFill>
                <a:srgbClr val="000000"/>
              </a:solidFill>
            </a:endParaRPr>
          </a:p>
        </p:txBody>
      </p:sp>
      <p:sp>
        <p:nvSpPr>
          <p:cNvPr id="9237" name="Rectangle 34"/>
          <p:cNvSpPr>
            <a:spLocks noChangeArrowheads="1"/>
          </p:cNvSpPr>
          <p:nvPr/>
        </p:nvSpPr>
        <p:spPr bwMode="auto">
          <a:xfrm>
            <a:off x="5865813" y="1346200"/>
            <a:ext cx="3683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r>
              <a:rPr lang="en-US" altLang="en-US" sz="900" smtClean="0">
                <a:solidFill>
                  <a:srgbClr val="000000"/>
                </a:solidFill>
                <a:latin typeface="Calibri" pitchFamily="34" charset="0"/>
              </a:rPr>
              <a:t>Ana</a:t>
            </a:r>
            <a:endParaRPr lang="en-US" altLang="en-US" sz="900" smtClean="0">
              <a:solidFill>
                <a:srgbClr val="000000"/>
              </a:solidFill>
            </a:endParaRPr>
          </a:p>
        </p:txBody>
      </p:sp>
      <p:sp>
        <p:nvSpPr>
          <p:cNvPr id="9238" name="Text Box 28"/>
          <p:cNvSpPr txBox="1">
            <a:spLocks noChangeArrowheads="1"/>
          </p:cNvSpPr>
          <p:nvPr/>
        </p:nvSpPr>
        <p:spPr bwMode="auto">
          <a:xfrm>
            <a:off x="609600" y="2698750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65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39" name="Text Box 29"/>
          <p:cNvSpPr txBox="1">
            <a:spLocks noChangeArrowheads="1"/>
          </p:cNvSpPr>
          <p:nvPr/>
        </p:nvSpPr>
        <p:spPr bwMode="auto">
          <a:xfrm>
            <a:off x="6388100" y="2698750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 60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240" name="Text Box 42"/>
          <p:cNvSpPr txBox="1">
            <a:spLocks noChangeArrowheads="1"/>
          </p:cNvSpPr>
          <p:nvPr/>
        </p:nvSpPr>
        <p:spPr bwMode="auto">
          <a:xfrm>
            <a:off x="609600" y="5619750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8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41" name="Text Box 43"/>
          <p:cNvSpPr txBox="1">
            <a:spLocks noChangeArrowheads="1"/>
          </p:cNvSpPr>
          <p:nvPr/>
        </p:nvSpPr>
        <p:spPr bwMode="auto">
          <a:xfrm>
            <a:off x="6388100" y="561975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237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242" name="Text Box 28"/>
          <p:cNvSpPr txBox="1">
            <a:spLocks noChangeArrowheads="1"/>
          </p:cNvSpPr>
          <p:nvPr/>
        </p:nvSpPr>
        <p:spPr bwMode="auto">
          <a:xfrm>
            <a:off x="609600" y="3111500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20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43" name="Text Box 29"/>
          <p:cNvSpPr txBox="1">
            <a:spLocks noChangeArrowheads="1"/>
          </p:cNvSpPr>
          <p:nvPr/>
        </p:nvSpPr>
        <p:spPr bwMode="auto">
          <a:xfrm>
            <a:off x="6388100" y="3095625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 19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>
            <a:off x="609600" y="5983288"/>
            <a:ext cx="2103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remaining: </a:t>
            </a: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4</a:t>
            </a:r>
            <a:endParaRPr lang="en-US" altLang="en-US" sz="1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6388100" y="6015038"/>
            <a:ext cx="207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b="1" smtClean="0">
                <a:solidFill>
                  <a:srgbClr val="000000"/>
                </a:solidFill>
                <a:latin typeface="Arial" pitchFamily="34" charset="0"/>
              </a:rPr>
              <a:t> 76 </a:t>
            </a:r>
            <a:r>
              <a:rPr lang="en-US" altLang="en-US" sz="1400" smtClean="0">
                <a:solidFill>
                  <a:srgbClr val="000000"/>
                </a:solidFill>
                <a:latin typeface="Arial" pitchFamily="34" charset="0"/>
              </a:rPr>
              <a:t>words remaining</a:t>
            </a:r>
          </a:p>
        </p:txBody>
      </p:sp>
    </p:spTree>
    <p:extLst>
      <p:ext uri="{BB962C8B-B14F-4D97-AF65-F5344CB8AC3E}">
        <p14:creationId xmlns:p14="http://schemas.microsoft.com/office/powerpoint/2010/main" val="403915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1" descr="gat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4"/>
          <a:stretch>
            <a:fillRect/>
          </a:stretch>
        </p:blipFill>
        <p:spPr bwMode="auto">
          <a:xfrm>
            <a:off x="381000" y="457200"/>
            <a:ext cx="2362200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00400" y="1371600"/>
            <a:ext cx="50974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 dirty="0">
                <a:latin typeface="Cambria" pitchFamily="18" charset="0"/>
              </a:rPr>
              <a:t>What's </a:t>
            </a:r>
            <a:r>
              <a:rPr lang="en-US" sz="3800" i="1" dirty="0">
                <a:latin typeface="Cambria" pitchFamily="18" charset="0"/>
              </a:rPr>
              <a:t>inside </a:t>
            </a:r>
            <a:r>
              <a:rPr lang="en-US" sz="3800" dirty="0">
                <a:latin typeface="Cambria" pitchFamily="18" charset="0"/>
              </a:rPr>
              <a:t>gates?</a:t>
            </a:r>
            <a:endParaRPr lang="en-US" sz="3800" i="1" dirty="0">
              <a:latin typeface="Cambria" pitchFamily="18" charset="0"/>
            </a:endParaRPr>
          </a:p>
        </p:txBody>
      </p:sp>
      <p:pic>
        <p:nvPicPr>
          <p:cNvPr id="27652" name="Picture 6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91000"/>
            <a:ext cx="2844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4495800"/>
            <a:ext cx="46482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>
                <a:latin typeface="Cambria" pitchFamily="18" charset="0"/>
              </a:rPr>
              <a:t>What's the </a:t>
            </a:r>
            <a:r>
              <a:rPr lang="en-US" sz="3800" i="1">
                <a:latin typeface="Cambria" pitchFamily="18" charset="0"/>
              </a:rPr>
              <a:t>other half</a:t>
            </a:r>
            <a:r>
              <a:rPr lang="en-US" sz="3800">
                <a:latin typeface="Cambria" pitchFamily="18" charset="0"/>
              </a:rPr>
              <a:t> of computation?</a:t>
            </a:r>
            <a:endParaRPr lang="en-US" sz="3800" i="1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1" descr="g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4"/>
          <a:stretch>
            <a:fillRect/>
          </a:stretch>
        </p:blipFill>
        <p:spPr bwMode="auto">
          <a:xfrm>
            <a:off x="381000" y="457200"/>
            <a:ext cx="2362200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00400" y="1371600"/>
            <a:ext cx="50974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800" dirty="0">
                <a:latin typeface="Cambria" pitchFamily="18" charset="0"/>
              </a:rPr>
              <a:t>What's </a:t>
            </a:r>
            <a:r>
              <a:rPr lang="en-US" sz="3800" i="1" dirty="0">
                <a:latin typeface="Cambria" pitchFamily="18" charset="0"/>
              </a:rPr>
              <a:t>inside </a:t>
            </a:r>
            <a:r>
              <a:rPr lang="en-US" sz="3800" dirty="0">
                <a:latin typeface="Cambria" pitchFamily="18" charset="0"/>
              </a:rPr>
              <a:t>gates?</a:t>
            </a:r>
            <a:endParaRPr lang="en-US" sz="3800" i="1" dirty="0">
              <a:latin typeface="Cambria" pitchFamily="18" charset="0"/>
            </a:endParaRPr>
          </a:p>
        </p:txBody>
      </p:sp>
      <p:pic>
        <p:nvPicPr>
          <p:cNvPr id="2867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72"/>
          <a:stretch>
            <a:fillRect/>
          </a:stretch>
        </p:blipFill>
        <p:spPr bwMode="auto">
          <a:xfrm>
            <a:off x="304800" y="3352800"/>
            <a:ext cx="6629400" cy="328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677" name="Straight Connector 3"/>
          <p:cNvCxnSpPr>
            <a:cxnSpLocks noChangeShapeType="1"/>
          </p:cNvCxnSpPr>
          <p:nvPr/>
        </p:nvCxnSpPr>
        <p:spPr bwMode="auto">
          <a:xfrm flipV="1">
            <a:off x="6546850" y="3352800"/>
            <a:ext cx="2444750" cy="982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8" name="Straight Connector 9"/>
          <p:cNvCxnSpPr>
            <a:cxnSpLocks noChangeShapeType="1"/>
          </p:cNvCxnSpPr>
          <p:nvPr/>
        </p:nvCxnSpPr>
        <p:spPr bwMode="auto">
          <a:xfrm>
            <a:off x="6553200" y="4419600"/>
            <a:ext cx="2438400" cy="22177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9677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8537" y="196516"/>
            <a:ext cx="54953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200" dirty="0" smtClean="0">
                <a:latin typeface="Cambria" pitchFamily="18" charset="0"/>
              </a:rPr>
              <a:t>Transistors</a:t>
            </a:r>
            <a:endParaRPr lang="en-US" sz="4200" i="1" dirty="0">
              <a:latin typeface="Cambria" pitchFamily="18" charset="0"/>
            </a:endParaRPr>
          </a:p>
        </p:txBody>
      </p:sp>
      <p:sp>
        <p:nvSpPr>
          <p:cNvPr id="30735" name="Rectangle 32"/>
          <p:cNvSpPr>
            <a:spLocks noChangeArrowheads="1"/>
          </p:cNvSpPr>
          <p:nvPr/>
        </p:nvSpPr>
        <p:spPr bwMode="auto">
          <a:xfrm>
            <a:off x="5179416" y="5943600"/>
            <a:ext cx="2053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ambria" pitchFamily="18" charset="0"/>
              </a:rPr>
              <a:t>SET transistor</a:t>
            </a:r>
          </a:p>
        </p:txBody>
      </p:sp>
      <p:sp>
        <p:nvSpPr>
          <p:cNvPr id="30736" name="Rectangle 33"/>
          <p:cNvSpPr>
            <a:spLocks noChangeArrowheads="1"/>
          </p:cNvSpPr>
          <p:nvPr/>
        </p:nvSpPr>
        <p:spPr bwMode="auto">
          <a:xfrm>
            <a:off x="4664628" y="6334125"/>
            <a:ext cx="1829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ambria" pitchFamily="18" charset="0"/>
              </a:rPr>
              <a:t>single-electron tunneling</a:t>
            </a:r>
          </a:p>
        </p:txBody>
      </p:sp>
      <p:pic>
        <p:nvPicPr>
          <p:cNvPr id="30737" name="Picture 35" descr="Picture 4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3" y="2057400"/>
            <a:ext cx="51276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38" name="Straight Connector 37"/>
          <p:cNvCxnSpPr>
            <a:cxnSpLocks noChangeShapeType="1"/>
          </p:cNvCxnSpPr>
          <p:nvPr/>
        </p:nvCxnSpPr>
        <p:spPr bwMode="auto">
          <a:xfrm>
            <a:off x="7127875" y="5638800"/>
            <a:ext cx="6858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9" name="Rectangle 38"/>
          <p:cNvSpPr>
            <a:spLocks noChangeArrowheads="1"/>
          </p:cNvSpPr>
          <p:nvPr/>
        </p:nvSpPr>
        <p:spPr bwMode="auto">
          <a:xfrm>
            <a:off x="6960860" y="5572125"/>
            <a:ext cx="10198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ambria" pitchFamily="18" charset="0"/>
              </a:rPr>
              <a:t>30 nm</a:t>
            </a:r>
          </a:p>
        </p:txBody>
      </p:sp>
      <p:sp>
        <p:nvSpPr>
          <p:cNvPr id="30740" name="Rectangle 39"/>
          <p:cNvSpPr>
            <a:spLocks noChangeArrowheads="1"/>
          </p:cNvSpPr>
          <p:nvPr/>
        </p:nvSpPr>
        <p:spPr bwMode="auto">
          <a:xfrm>
            <a:off x="5310972" y="1349375"/>
            <a:ext cx="18669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0CFB"/>
                </a:solidFill>
                <a:latin typeface="Cambria" pitchFamily="18" charset="0"/>
              </a:rPr>
              <a:t>voltage </a:t>
            </a:r>
            <a:r>
              <a:rPr lang="en-US" dirty="0" smtClean="0">
                <a:solidFill>
                  <a:srgbClr val="0E0CFB"/>
                </a:solidFill>
                <a:latin typeface="Cambria" pitchFamily="18" charset="0"/>
              </a:rPr>
              <a:t>here</a:t>
            </a:r>
            <a:endParaRPr lang="en-US" dirty="0">
              <a:latin typeface="Cambria" pitchFamily="18" charset="0"/>
            </a:endParaRPr>
          </a:p>
        </p:txBody>
      </p:sp>
      <p:cxnSp>
        <p:nvCxnSpPr>
          <p:cNvPr id="30741" name="Straight Arrow Connector 41"/>
          <p:cNvCxnSpPr>
            <a:cxnSpLocks noChangeShapeType="1"/>
          </p:cNvCxnSpPr>
          <p:nvPr/>
        </p:nvCxnSpPr>
        <p:spPr bwMode="auto">
          <a:xfrm rot="5400000">
            <a:off x="6211094" y="1893094"/>
            <a:ext cx="228600" cy="1588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2" name="Straight Arrow Connector 42"/>
          <p:cNvCxnSpPr>
            <a:cxnSpLocks noChangeShapeType="1"/>
          </p:cNvCxnSpPr>
          <p:nvPr/>
        </p:nvCxnSpPr>
        <p:spPr bwMode="auto">
          <a:xfrm flipV="1">
            <a:off x="5340350" y="3652838"/>
            <a:ext cx="2087563" cy="4762"/>
          </a:xfrm>
          <a:prstGeom prst="straightConnector1">
            <a:avLst/>
          </a:prstGeom>
          <a:noFill/>
          <a:ln w="19050">
            <a:solidFill>
              <a:srgbClr val="0A04E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43" name="Rectangle 45"/>
          <p:cNvSpPr>
            <a:spLocks noChangeArrowheads="1"/>
          </p:cNvSpPr>
          <p:nvPr/>
        </p:nvSpPr>
        <p:spPr bwMode="auto">
          <a:xfrm>
            <a:off x="6957336" y="3797300"/>
            <a:ext cx="2103204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E0CFB"/>
                </a:solidFill>
                <a:latin typeface="Cambria" pitchFamily="18" charset="0"/>
              </a:rPr>
              <a:t>allows current here</a:t>
            </a:r>
            <a:endParaRPr lang="en-US" sz="1800">
              <a:latin typeface="Cambria" pitchFamily="18" charset="0"/>
            </a:endParaRPr>
          </a:p>
        </p:txBody>
      </p:sp>
      <p:pic>
        <p:nvPicPr>
          <p:cNvPr id="40" name="Picture 15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291097"/>
            <a:ext cx="1488491" cy="148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1" name="Rounded Rectangle 40"/>
          <p:cNvSpPr/>
          <p:nvPr/>
        </p:nvSpPr>
        <p:spPr bwMode="auto">
          <a:xfrm>
            <a:off x="381000" y="1295400"/>
            <a:ext cx="2971800" cy="5241925"/>
          </a:xfrm>
          <a:prstGeom prst="roundRect">
            <a:avLst/>
          </a:prstGeom>
          <a:solidFill>
            <a:srgbClr val="CAEDF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401763" y="2976563"/>
            <a:ext cx="949325" cy="6492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44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519238" y="5446713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160588" y="54467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149475" y="5684838"/>
            <a:ext cx="261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7" name="Group 8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 flipH="1">
            <a:off x="1274763" y="5438775"/>
            <a:ext cx="261937" cy="238125"/>
            <a:chOff x="1488" y="1787"/>
            <a:chExt cx="165" cy="150"/>
          </a:xfrm>
        </p:grpSpPr>
        <p:sp>
          <p:nvSpPr>
            <p:cNvPr id="48" name="Line 9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10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" name="Line 11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517650" y="531018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12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1546225" y="3346450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13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2187575" y="33464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1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176463" y="3584575"/>
            <a:ext cx="261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" name="Group 15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 flipH="1">
            <a:off x="1301750" y="3338513"/>
            <a:ext cx="261938" cy="238125"/>
            <a:chOff x="1488" y="1787"/>
            <a:chExt cx="165" cy="150"/>
          </a:xfrm>
        </p:grpSpPr>
        <p:sp>
          <p:nvSpPr>
            <p:cNvPr id="55" name="Line 16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1495" y="1787"/>
              <a:ext cx="0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17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1488" y="1937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" name="Line 18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1544638" y="3221038"/>
            <a:ext cx="64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Oval 1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09750" y="3098800"/>
            <a:ext cx="119063" cy="1063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20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1836738" y="506412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21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1865313" y="28559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 Box 2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94467" y="2502486"/>
            <a:ext cx="18004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E0CFB"/>
                </a:solidFill>
                <a:latin typeface="Cambria" pitchFamily="18" charset="0"/>
              </a:rPr>
              <a:t>A low voltage here</a:t>
            </a:r>
          </a:p>
        </p:txBody>
      </p:sp>
      <p:sp>
        <p:nvSpPr>
          <p:cNvPr id="62" name="Text Box 2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63401" y="4651961"/>
            <a:ext cx="18625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E0CFB"/>
                </a:solidFill>
                <a:latin typeface="Cambria" pitchFamily="18" charset="0"/>
              </a:rPr>
              <a:t>A high voltage here</a:t>
            </a:r>
          </a:p>
        </p:txBody>
      </p:sp>
      <p:sp>
        <p:nvSpPr>
          <p:cNvPr id="63" name="Text Box 2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74878" y="5682248"/>
            <a:ext cx="18396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0E0CFB"/>
                </a:solidFill>
                <a:latin typeface="Cambria" pitchFamily="18" charset="0"/>
              </a:rPr>
              <a:t>allows current here</a:t>
            </a:r>
          </a:p>
        </p:txBody>
      </p:sp>
      <p:sp>
        <p:nvSpPr>
          <p:cNvPr id="64" name="Text Box 2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74878" y="3575636"/>
            <a:ext cx="18396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0E0CFB"/>
                </a:solidFill>
                <a:latin typeface="Cambria" pitchFamily="18" charset="0"/>
              </a:rPr>
              <a:t>allows current here</a:t>
            </a:r>
          </a:p>
        </p:txBody>
      </p:sp>
      <p:sp>
        <p:nvSpPr>
          <p:cNvPr id="65" name="Text Box 32"/>
          <p:cNvSpPr txBox="1">
            <a:spLocks noChangeArrowheads="1"/>
          </p:cNvSpPr>
          <p:nvPr/>
        </p:nvSpPr>
        <p:spPr bwMode="auto">
          <a:xfrm>
            <a:off x="874713" y="1501775"/>
            <a:ext cx="1982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-106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latin typeface="Cambria" pitchFamily="18" charset="0"/>
              </a:rPr>
              <a:t>Transistors are current</a:t>
            </a:r>
            <a:r>
              <a:rPr lang="en-US" sz="1800" b="1" i="1">
                <a:latin typeface="Cambria" pitchFamily="18" charset="0"/>
              </a:rPr>
              <a:t> switches</a:t>
            </a:r>
            <a:r>
              <a:rPr lang="en-US" sz="1800">
                <a:latin typeface="Cambria" pitchFamily="18" charset="0"/>
              </a:rPr>
              <a:t>:</a:t>
            </a:r>
            <a:endParaRPr lang="en-US" sz="1800" b="1" i="1">
              <a:latin typeface="Cambria" pitchFamily="18" charset="0"/>
            </a:endParaRPr>
          </a:p>
        </p:txBody>
      </p:sp>
      <p:sp>
        <p:nvSpPr>
          <p:cNvPr id="66" name="Line 33"/>
          <p:cNvSpPr>
            <a:spLocks noChangeShapeType="1"/>
          </p:cNvSpPr>
          <p:nvPr/>
        </p:nvSpPr>
        <p:spPr bwMode="auto">
          <a:xfrm>
            <a:off x="1684338" y="342900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7" name="Line 34"/>
          <p:cNvSpPr>
            <a:spLocks noChangeShapeType="1"/>
          </p:cNvSpPr>
          <p:nvPr/>
        </p:nvSpPr>
        <p:spPr bwMode="auto">
          <a:xfrm>
            <a:off x="1652588" y="5537200"/>
            <a:ext cx="379412" cy="0"/>
          </a:xfrm>
          <a:prstGeom prst="line">
            <a:avLst/>
          </a:prstGeom>
          <a:noFill/>
          <a:ln w="19050">
            <a:solidFill>
              <a:srgbClr val="0E0CFB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8" name="Rectangle 50"/>
          <p:cNvSpPr>
            <a:spLocks noChangeArrowheads="1"/>
          </p:cNvSpPr>
          <p:nvPr/>
        </p:nvSpPr>
        <p:spPr bwMode="auto">
          <a:xfrm>
            <a:off x="1219688" y="3843338"/>
            <a:ext cx="13436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Cambria" pitchFamily="18" charset="0"/>
              </a:rPr>
              <a:t>otherwise it's blocked</a:t>
            </a:r>
            <a:endParaRPr lang="en-US" sz="100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69" name="Rectangle 51"/>
          <p:cNvSpPr>
            <a:spLocks noChangeArrowheads="1"/>
          </p:cNvSpPr>
          <p:nvPr/>
        </p:nvSpPr>
        <p:spPr bwMode="auto">
          <a:xfrm>
            <a:off x="1194288" y="5961063"/>
            <a:ext cx="13436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Cambria" pitchFamily="18" charset="0"/>
              </a:rPr>
              <a:t>otherwise it's blocked</a:t>
            </a:r>
            <a:endParaRPr lang="en-US" sz="1000">
              <a:solidFill>
                <a:srgbClr val="00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4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  <a:ea typeface="ＭＳ Ｐゴシック" pitchFamily="1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30455</TotalTime>
  <Words>13798</Words>
  <Application>Microsoft Office PowerPoint</Application>
  <PresentationFormat>On-screen Show (4:3)</PresentationFormat>
  <Paragraphs>4347</Paragraphs>
  <Slides>208</Slides>
  <Notes>64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208</vt:i4>
      </vt:variant>
    </vt:vector>
  </HeadingPairs>
  <TitlesOfParts>
    <vt:vector size="232" baseType="lpstr">
      <vt:lpstr>MS PGothic</vt:lpstr>
      <vt:lpstr>MS PGothic</vt:lpstr>
      <vt:lpstr>Arial</vt:lpstr>
      <vt:lpstr>Bank Gothic</vt:lpstr>
      <vt:lpstr>Calibri</vt:lpstr>
      <vt:lpstr>Cambria</vt:lpstr>
      <vt:lpstr>Comic Sans MS</vt:lpstr>
      <vt:lpstr>Courier</vt:lpstr>
      <vt:lpstr>Courier New</vt:lpstr>
      <vt:lpstr>Georgia</vt:lpstr>
      <vt:lpstr>Helvetica</vt:lpstr>
      <vt:lpstr>Lucida Calligraphy</vt:lpstr>
      <vt:lpstr>Lucida Grande</vt:lpstr>
      <vt:lpstr>Monaco</vt:lpstr>
      <vt:lpstr>Times</vt:lpstr>
      <vt:lpstr>Times New Roman</vt:lpstr>
      <vt:lpstr>Blank Presentation</vt:lpstr>
      <vt:lpstr>1_Blank Presentation</vt:lpstr>
      <vt:lpstr>5_Blank Presentation</vt:lpstr>
      <vt:lpstr>6_Blank Presentation</vt:lpstr>
      <vt:lpstr>2_Blank Presentation</vt:lpstr>
      <vt:lpstr>7_Blank Presentation</vt:lpstr>
      <vt:lpstr>Bitmap Image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hw5pr2:  A 4-bit multiplier</vt:lpstr>
      <vt:lpstr>hw5pr2:  A 4-bit multiplier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Zachary Dodds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dodds</dc:creator>
  <cp:lastModifiedBy>User</cp:lastModifiedBy>
  <cp:revision>725</cp:revision>
  <cp:lastPrinted>2016-10-05T19:25:10Z</cp:lastPrinted>
  <dcterms:created xsi:type="dcterms:W3CDTF">2010-10-07T12:26:39Z</dcterms:created>
  <dcterms:modified xsi:type="dcterms:W3CDTF">2016-10-06T00:52:13Z</dcterms:modified>
</cp:coreProperties>
</file>